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80"/>
  </p:notesMasterIdLst>
  <p:sldIdLst>
    <p:sldId id="272" r:id="rId2"/>
    <p:sldId id="337" r:id="rId3"/>
    <p:sldId id="273" r:id="rId4"/>
    <p:sldId id="356" r:id="rId5"/>
    <p:sldId id="318" r:id="rId6"/>
    <p:sldId id="274" r:id="rId7"/>
    <p:sldId id="275" r:id="rId8"/>
    <p:sldId id="277" r:id="rId9"/>
    <p:sldId id="320" r:id="rId10"/>
    <p:sldId id="278" r:id="rId11"/>
    <p:sldId id="321" r:id="rId12"/>
    <p:sldId id="279" r:id="rId13"/>
    <p:sldId id="322" r:id="rId14"/>
    <p:sldId id="280" r:id="rId15"/>
    <p:sldId id="351" r:id="rId16"/>
    <p:sldId id="323" r:id="rId17"/>
    <p:sldId id="338" r:id="rId18"/>
    <p:sldId id="339" r:id="rId19"/>
    <p:sldId id="281" r:id="rId20"/>
    <p:sldId id="282" r:id="rId21"/>
    <p:sldId id="283" r:id="rId22"/>
    <p:sldId id="340" r:id="rId23"/>
    <p:sldId id="284" r:id="rId24"/>
    <p:sldId id="364" r:id="rId25"/>
    <p:sldId id="325" r:id="rId26"/>
    <p:sldId id="285" r:id="rId27"/>
    <p:sldId id="286" r:id="rId28"/>
    <p:sldId id="326" r:id="rId29"/>
    <p:sldId id="352" r:id="rId30"/>
    <p:sldId id="327" r:id="rId31"/>
    <p:sldId id="359" r:id="rId32"/>
    <p:sldId id="328" r:id="rId33"/>
    <p:sldId id="341" r:id="rId34"/>
    <p:sldId id="288" r:id="rId35"/>
    <p:sldId id="289" r:id="rId36"/>
    <p:sldId id="290" r:id="rId37"/>
    <p:sldId id="291" r:id="rId38"/>
    <p:sldId id="292" r:id="rId39"/>
    <p:sldId id="293" r:id="rId40"/>
    <p:sldId id="294" r:id="rId41"/>
    <p:sldId id="295" r:id="rId42"/>
    <p:sldId id="329" r:id="rId43"/>
    <p:sldId id="357" r:id="rId44"/>
    <p:sldId id="296" r:id="rId45"/>
    <p:sldId id="297" r:id="rId46"/>
    <p:sldId id="330" r:id="rId47"/>
    <p:sldId id="298" r:id="rId48"/>
    <p:sldId id="299" r:id="rId49"/>
    <p:sldId id="300" r:id="rId50"/>
    <p:sldId id="301" r:id="rId51"/>
    <p:sldId id="302" r:id="rId52"/>
    <p:sldId id="342" r:id="rId53"/>
    <p:sldId id="331" r:id="rId54"/>
    <p:sldId id="332" r:id="rId55"/>
    <p:sldId id="304" r:id="rId56"/>
    <p:sldId id="305" r:id="rId57"/>
    <p:sldId id="306" r:id="rId58"/>
    <p:sldId id="307" r:id="rId59"/>
    <p:sldId id="308" r:id="rId60"/>
    <p:sldId id="343" r:id="rId61"/>
    <p:sldId id="353" r:id="rId62"/>
    <p:sldId id="309" r:id="rId63"/>
    <p:sldId id="310" r:id="rId64"/>
    <p:sldId id="333" r:id="rId65"/>
    <p:sldId id="311" r:id="rId66"/>
    <p:sldId id="313" r:id="rId67"/>
    <p:sldId id="354" r:id="rId68"/>
    <p:sldId id="344" r:id="rId69"/>
    <p:sldId id="345" r:id="rId70"/>
    <p:sldId id="335" r:id="rId71"/>
    <p:sldId id="347" r:id="rId72"/>
    <p:sldId id="315" r:id="rId73"/>
    <p:sldId id="316" r:id="rId74"/>
    <p:sldId id="355" r:id="rId75"/>
    <p:sldId id="346" r:id="rId76"/>
    <p:sldId id="358" r:id="rId77"/>
    <p:sldId id="348" r:id="rId78"/>
    <p:sldId id="350" r:id="rId79"/>
  </p:sldIdLst>
  <p:sldSz cx="9144000" cy="6858000" type="screen4x3"/>
  <p:notesSz cx="6858000" cy="9144000"/>
  <p:defaultTextStyle>
    <a:defPPr>
      <a:defRPr lang="en-US"/>
    </a:defPPr>
    <a:lvl1pPr algn="l" rtl="0" eaLnBrk="0" fontAlgn="base" hangingPunct="0">
      <a:lnSpc>
        <a:spcPts val="2350"/>
      </a:lnSpc>
      <a:spcBef>
        <a:spcPct val="0"/>
      </a:spcBef>
      <a:spcAft>
        <a:spcPct val="0"/>
      </a:spcAft>
      <a:defRPr sz="1700" kern="1200">
        <a:solidFill>
          <a:schemeClr val="tx1"/>
        </a:solidFill>
        <a:latin typeface="Arial" charset="0"/>
        <a:ea typeface="+mn-ea"/>
        <a:cs typeface="+mn-cs"/>
      </a:defRPr>
    </a:lvl1pPr>
    <a:lvl2pPr marL="457200" algn="l" rtl="0" eaLnBrk="0" fontAlgn="base" hangingPunct="0">
      <a:lnSpc>
        <a:spcPts val="2350"/>
      </a:lnSpc>
      <a:spcBef>
        <a:spcPct val="0"/>
      </a:spcBef>
      <a:spcAft>
        <a:spcPct val="0"/>
      </a:spcAft>
      <a:defRPr sz="1700" kern="1200">
        <a:solidFill>
          <a:schemeClr val="tx1"/>
        </a:solidFill>
        <a:latin typeface="Arial" charset="0"/>
        <a:ea typeface="+mn-ea"/>
        <a:cs typeface="+mn-cs"/>
      </a:defRPr>
    </a:lvl2pPr>
    <a:lvl3pPr marL="914400" algn="l" rtl="0" eaLnBrk="0" fontAlgn="base" hangingPunct="0">
      <a:lnSpc>
        <a:spcPts val="2350"/>
      </a:lnSpc>
      <a:spcBef>
        <a:spcPct val="0"/>
      </a:spcBef>
      <a:spcAft>
        <a:spcPct val="0"/>
      </a:spcAft>
      <a:defRPr sz="1700" kern="1200">
        <a:solidFill>
          <a:schemeClr val="tx1"/>
        </a:solidFill>
        <a:latin typeface="Arial" charset="0"/>
        <a:ea typeface="+mn-ea"/>
        <a:cs typeface="+mn-cs"/>
      </a:defRPr>
    </a:lvl3pPr>
    <a:lvl4pPr marL="1371600" algn="l" rtl="0" eaLnBrk="0" fontAlgn="base" hangingPunct="0">
      <a:lnSpc>
        <a:spcPts val="2350"/>
      </a:lnSpc>
      <a:spcBef>
        <a:spcPct val="0"/>
      </a:spcBef>
      <a:spcAft>
        <a:spcPct val="0"/>
      </a:spcAft>
      <a:defRPr sz="1700" kern="1200">
        <a:solidFill>
          <a:schemeClr val="tx1"/>
        </a:solidFill>
        <a:latin typeface="Arial" charset="0"/>
        <a:ea typeface="+mn-ea"/>
        <a:cs typeface="+mn-cs"/>
      </a:defRPr>
    </a:lvl4pPr>
    <a:lvl5pPr marL="1828800" algn="l" rtl="0" eaLnBrk="0" fontAlgn="base" hangingPunct="0">
      <a:lnSpc>
        <a:spcPts val="2350"/>
      </a:lnSpc>
      <a:spcBef>
        <a:spcPct val="0"/>
      </a:spcBef>
      <a:spcAft>
        <a:spcPct val="0"/>
      </a:spcAft>
      <a:defRPr sz="1700" kern="1200">
        <a:solidFill>
          <a:schemeClr val="tx1"/>
        </a:solidFill>
        <a:latin typeface="Arial" charset="0"/>
        <a:ea typeface="+mn-ea"/>
        <a:cs typeface="+mn-cs"/>
      </a:defRPr>
    </a:lvl5pPr>
    <a:lvl6pPr marL="2286000" algn="l" defTabSz="914400" rtl="0" eaLnBrk="1" latinLnBrk="0" hangingPunct="1">
      <a:defRPr sz="1700" kern="1200">
        <a:solidFill>
          <a:schemeClr val="tx1"/>
        </a:solidFill>
        <a:latin typeface="Arial" charset="0"/>
        <a:ea typeface="+mn-ea"/>
        <a:cs typeface="+mn-cs"/>
      </a:defRPr>
    </a:lvl6pPr>
    <a:lvl7pPr marL="2743200" algn="l" defTabSz="914400" rtl="0" eaLnBrk="1" latinLnBrk="0" hangingPunct="1">
      <a:defRPr sz="1700" kern="1200">
        <a:solidFill>
          <a:schemeClr val="tx1"/>
        </a:solidFill>
        <a:latin typeface="Arial" charset="0"/>
        <a:ea typeface="+mn-ea"/>
        <a:cs typeface="+mn-cs"/>
      </a:defRPr>
    </a:lvl7pPr>
    <a:lvl8pPr marL="3200400" algn="l" defTabSz="914400" rtl="0" eaLnBrk="1" latinLnBrk="0" hangingPunct="1">
      <a:defRPr sz="1700" kern="1200">
        <a:solidFill>
          <a:schemeClr val="tx1"/>
        </a:solidFill>
        <a:latin typeface="Arial" charset="0"/>
        <a:ea typeface="+mn-ea"/>
        <a:cs typeface="+mn-cs"/>
      </a:defRPr>
    </a:lvl8pPr>
    <a:lvl9pPr marL="3657600" algn="l" defTabSz="914400" rtl="0" eaLnBrk="1" latinLnBrk="0" hangingPunct="1">
      <a:defRPr sz="17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99">
          <p15:clr>
            <a:srgbClr val="A4A3A4"/>
          </p15:clr>
        </p15:guide>
        <p15:guide id="2" pos="56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CE7C"/>
    <a:srgbClr val="FAC094"/>
    <a:srgbClr val="83BA46"/>
    <a:srgbClr val="B2B2B2"/>
    <a:srgbClr val="FFCC99"/>
    <a:srgbClr val="0C325C"/>
    <a:srgbClr val="CC0066"/>
    <a:srgbClr val="808080"/>
    <a:srgbClr val="CC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0" autoAdjust="0"/>
    <p:restoredTop sz="94651" autoAdjust="0"/>
  </p:normalViewPr>
  <p:slideViewPr>
    <p:cSldViewPr snapToObjects="1" showGuides="1">
      <p:cViewPr varScale="1">
        <p:scale>
          <a:sx n="112" d="100"/>
          <a:sy n="112" d="100"/>
        </p:scale>
        <p:origin x="1906" y="82"/>
      </p:cViewPr>
      <p:guideLst>
        <p:guide orient="horz" pos="799"/>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lnSpc>
                <a:spcPct val="100000"/>
              </a:lnSpc>
              <a:defRPr sz="1200"/>
            </a:lvl1pPr>
          </a:lstStyle>
          <a:p>
            <a:pPr>
              <a:defRPr/>
            </a:pPr>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200"/>
            </a:lvl1pPr>
          </a:lstStyle>
          <a:p>
            <a:pPr>
              <a:defRPr/>
            </a:pPr>
            <a:endParaRPr lang="en-US"/>
          </a:p>
        </p:txBody>
      </p:sp>
      <p:sp>
        <p:nvSpPr>
          <p:cNvPr id="890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Textmasterformate durch Klicken bearbeiten</a:t>
            </a:r>
          </a:p>
          <a:p>
            <a:pPr lvl="1"/>
            <a:r>
              <a:rPr lang="en-US" noProof="0"/>
              <a:t>Zweite Ebene</a:t>
            </a:r>
          </a:p>
          <a:p>
            <a:pPr lvl="2"/>
            <a:r>
              <a:rPr lang="en-US" noProof="0"/>
              <a:t>Dritte Ebene</a:t>
            </a:r>
          </a:p>
          <a:p>
            <a:pPr lvl="3"/>
            <a:r>
              <a:rPr lang="en-US" noProof="0"/>
              <a:t>Vierte Ebene</a:t>
            </a:r>
          </a:p>
          <a:p>
            <a:pPr lvl="4"/>
            <a:r>
              <a:rPr lang="en-US" noProof="0"/>
              <a:t>Fünfte Ebene</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lnSpc>
                <a:spcPct val="100000"/>
              </a:lnSpc>
              <a:defRPr sz="1200"/>
            </a:lvl1pPr>
          </a:lstStyle>
          <a:p>
            <a:pPr>
              <a:defRPr/>
            </a:pPr>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defRPr sz="1200"/>
            </a:lvl1pPr>
          </a:lstStyle>
          <a:p>
            <a:pPr>
              <a:defRPr/>
            </a:pPr>
            <a:fld id="{FC488C05-1319-4491-9D4D-7A2AD794376E}" type="slidenum">
              <a:rPr lang="en-US"/>
              <a:pPr>
                <a:defRPr/>
              </a:pPr>
              <a:t>‹Nr.›</a:t>
            </a:fld>
            <a:endParaRPr lang="en-US"/>
          </a:p>
        </p:txBody>
      </p:sp>
    </p:spTree>
    <p:extLst>
      <p:ext uri="{BB962C8B-B14F-4D97-AF65-F5344CB8AC3E}">
        <p14:creationId xmlns:p14="http://schemas.microsoft.com/office/powerpoint/2010/main" val="4125082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
            <a:ext cx="8316416" cy="764704"/>
          </a:xfrm>
          <a:prstGeom prst="rect">
            <a:avLst/>
          </a:prstGeom>
        </p:spPr>
        <p:txBody>
          <a:bodyPr/>
          <a:lstStyle/>
          <a:p>
            <a:r>
              <a:rPr lang="en-US"/>
              <a:t>Click to edit Master title style</a:t>
            </a:r>
            <a:endParaRPr lang="de-D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de-DE"/>
          </a:p>
        </p:txBody>
      </p:sp>
    </p:spTree>
    <p:extLst>
      <p:ext uri="{BB962C8B-B14F-4D97-AF65-F5344CB8AC3E}">
        <p14:creationId xmlns:p14="http://schemas.microsoft.com/office/powerpoint/2010/main" val="166278264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41375" y="0"/>
            <a:ext cx="8304213" cy="762000"/>
          </a:xfrm>
          <a:prstGeom prst="rect">
            <a:avLst/>
          </a:prstGeom>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Tree>
    <p:extLst>
      <p:ext uri="{BB962C8B-B14F-4D97-AF65-F5344CB8AC3E}">
        <p14:creationId xmlns:p14="http://schemas.microsoft.com/office/powerpoint/2010/main" val="183461673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41375" y="0"/>
            <a:ext cx="8304213" cy="762000"/>
          </a:xfrm>
          <a:prstGeom prst="rect">
            <a:avLst/>
          </a:prstGeom>
        </p:spPr>
        <p:txBody>
          <a:bodyPr/>
          <a:lstStyle/>
          <a:p>
            <a:r>
              <a:rPr lang="en-US"/>
              <a:t>Click to edit Master title style</a:t>
            </a:r>
            <a:endParaRPr lang="de-DE"/>
          </a:p>
        </p:txBody>
      </p:sp>
    </p:spTree>
    <p:extLst>
      <p:ext uri="{BB962C8B-B14F-4D97-AF65-F5344CB8AC3E}">
        <p14:creationId xmlns:p14="http://schemas.microsoft.com/office/powerpoint/2010/main" val="230395871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ChangeArrowheads="1"/>
          </p:cNvSpPr>
          <p:nvPr userDrawn="1"/>
        </p:nvSpPr>
        <p:spPr bwMode="auto">
          <a:xfrm>
            <a:off x="0" y="0"/>
            <a:ext cx="9140825" cy="685800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77" tIns="44939" rIns="89877" bIns="44939" anchor="ct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pPr>
            <a:endParaRPr lang="de-DE" altLang="de-DE">
              <a:latin typeface="Times" pitchFamily="18" charset="0"/>
            </a:endParaRPr>
          </a:p>
        </p:txBody>
      </p:sp>
    </p:spTree>
    <p:extLst>
      <p:ext uri="{BB962C8B-B14F-4D97-AF65-F5344CB8AC3E}">
        <p14:creationId xmlns:p14="http://schemas.microsoft.com/office/powerpoint/2010/main" val="279583499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41375" y="0"/>
            <a:ext cx="8304213" cy="762000"/>
          </a:xfrm>
          <a:prstGeom prst="rect">
            <a:avLst/>
          </a:prstGeom>
        </p:spPr>
        <p:txBody>
          <a:bodyPr/>
          <a:lstStyle/>
          <a:p>
            <a:r>
              <a:rPr lang="en-US"/>
              <a:t>Click to edit Master title style</a:t>
            </a:r>
            <a:endParaRPr lang="de-DE"/>
          </a:p>
        </p:txBody>
      </p:sp>
      <p:sp>
        <p:nvSpPr>
          <p:cNvPr id="3" name="Text Placeholder 2"/>
          <p:cNvSpPr>
            <a:spLocks noGrp="1"/>
          </p:cNvSpPr>
          <p:nvPr>
            <p:ph type="body" sz="half" idx="1"/>
          </p:nvPr>
        </p:nvSpPr>
        <p:spPr>
          <a:xfrm>
            <a:off x="608013" y="1293813"/>
            <a:ext cx="4019550" cy="4381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779963" y="1293813"/>
            <a:ext cx="4021137" cy="4381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Tree>
    <p:extLst>
      <p:ext uri="{BB962C8B-B14F-4D97-AF65-F5344CB8AC3E}">
        <p14:creationId xmlns:p14="http://schemas.microsoft.com/office/powerpoint/2010/main" val="413789028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762000"/>
            <a:ext cx="9140825" cy="609600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77" tIns="44939" rIns="89877" bIns="44939" anchor="ct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pPr>
            <a:endParaRPr lang="de-DE" altLang="de-DE">
              <a:latin typeface="Times" pitchFamily="18" charset="0"/>
            </a:endParaRPr>
          </a:p>
        </p:txBody>
      </p:sp>
      <p:sp>
        <p:nvSpPr>
          <p:cNvPr id="208900" name="Rectangle 4"/>
          <p:cNvSpPr>
            <a:spLocks noGrp="1" noChangeArrowheads="1"/>
          </p:cNvSpPr>
          <p:nvPr>
            <p:ph type="body" idx="1"/>
          </p:nvPr>
        </p:nvSpPr>
        <p:spPr bwMode="auto">
          <a:xfrm>
            <a:off x="608013" y="1293813"/>
            <a:ext cx="8193087" cy="438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1084" tIns="44939" rIns="89877" bIns="44939" numCol="1" anchor="t" anchorCtr="0" compatLnSpc="1">
            <a:prstTxWarp prst="textNoShape">
              <a:avLst/>
            </a:prstTxWarp>
          </a:bodyPr>
          <a:lstStyle/>
          <a:p>
            <a:pPr lvl="0"/>
            <a:r>
              <a:rPr lang="en-US" altLang="de-DE">
                <a:sym typeface="Symbol" pitchFamily="18" charset="2"/>
              </a:rPr>
              <a:t>	Mastertextformat bearbeiten</a:t>
            </a:r>
          </a:p>
          <a:p>
            <a:pPr lvl="1"/>
            <a:r>
              <a:rPr lang="en-US" altLang="de-DE">
                <a:sym typeface="Symbol" pitchFamily="18" charset="2"/>
              </a:rPr>
              <a:t>	Zweite Ebene</a:t>
            </a:r>
          </a:p>
          <a:p>
            <a:pPr lvl="2"/>
            <a:r>
              <a:rPr lang="en-US" altLang="de-DE">
                <a:sym typeface="Symbol" pitchFamily="18" charset="2"/>
              </a:rPr>
              <a:t>	Dritte Ebene</a:t>
            </a:r>
          </a:p>
          <a:p>
            <a:pPr lvl="3"/>
            <a:r>
              <a:rPr lang="en-US" altLang="de-DE">
                <a:sym typeface="Symbol" pitchFamily="18" charset="2"/>
              </a:rPr>
              <a:t>Vierte Ebene</a:t>
            </a:r>
          </a:p>
          <a:p>
            <a:pPr lvl="4"/>
            <a:r>
              <a:rPr lang="en-US" altLang="de-DE">
                <a:sym typeface="Symbol" pitchFamily="18" charset="2"/>
              </a:rPr>
              <a:t>Fünfte Ebene</a:t>
            </a:r>
          </a:p>
        </p:txBody>
      </p:sp>
      <p:sp>
        <p:nvSpPr>
          <p:cNvPr id="1029" name="Rectangle 8"/>
          <p:cNvSpPr>
            <a:spLocks noChangeArrowheads="1"/>
          </p:cNvSpPr>
          <p:nvPr/>
        </p:nvSpPr>
        <p:spPr bwMode="auto">
          <a:xfrm>
            <a:off x="147638" y="6478588"/>
            <a:ext cx="8385175" cy="296862"/>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856" tIns="53928" rIns="107856" bIns="53928"/>
          <a:lstStyle>
            <a:lvl1pPr defTabSz="1079500">
              <a:defRPr sz="1700">
                <a:solidFill>
                  <a:schemeClr val="tx1"/>
                </a:solidFill>
                <a:latin typeface="Arial" charset="0"/>
              </a:defRPr>
            </a:lvl1pPr>
            <a:lvl2pPr marL="742950" indent="-285750" defTabSz="1079500">
              <a:defRPr sz="1700">
                <a:solidFill>
                  <a:schemeClr val="tx1"/>
                </a:solidFill>
                <a:latin typeface="Arial" charset="0"/>
              </a:defRPr>
            </a:lvl2pPr>
            <a:lvl3pPr marL="1143000" indent="-228600" defTabSz="1079500">
              <a:defRPr sz="1700">
                <a:solidFill>
                  <a:schemeClr val="tx1"/>
                </a:solidFill>
                <a:latin typeface="Arial" charset="0"/>
              </a:defRPr>
            </a:lvl3pPr>
            <a:lvl4pPr marL="1600200" indent="-228600" defTabSz="1079500">
              <a:defRPr sz="1700">
                <a:solidFill>
                  <a:schemeClr val="tx1"/>
                </a:solidFill>
                <a:latin typeface="Arial" charset="0"/>
              </a:defRPr>
            </a:lvl4pPr>
            <a:lvl5pPr marL="2057400" indent="-228600" defTabSz="1079500">
              <a:defRPr sz="1700">
                <a:solidFill>
                  <a:schemeClr val="tx1"/>
                </a:solidFill>
                <a:latin typeface="Arial" charset="0"/>
              </a:defRPr>
            </a:lvl5pPr>
            <a:lvl6pPr marL="2514600" indent="-228600" defTabSz="1079500" eaLnBrk="0" fontAlgn="base" hangingPunct="0">
              <a:lnSpc>
                <a:spcPts val="2350"/>
              </a:lnSpc>
              <a:spcBef>
                <a:spcPct val="0"/>
              </a:spcBef>
              <a:spcAft>
                <a:spcPct val="0"/>
              </a:spcAft>
              <a:defRPr sz="1700">
                <a:solidFill>
                  <a:schemeClr val="tx1"/>
                </a:solidFill>
                <a:latin typeface="Arial" charset="0"/>
              </a:defRPr>
            </a:lvl6pPr>
            <a:lvl7pPr marL="2971800" indent="-228600" defTabSz="1079500" eaLnBrk="0" fontAlgn="base" hangingPunct="0">
              <a:lnSpc>
                <a:spcPts val="2350"/>
              </a:lnSpc>
              <a:spcBef>
                <a:spcPct val="0"/>
              </a:spcBef>
              <a:spcAft>
                <a:spcPct val="0"/>
              </a:spcAft>
              <a:defRPr sz="1700">
                <a:solidFill>
                  <a:schemeClr val="tx1"/>
                </a:solidFill>
                <a:latin typeface="Arial" charset="0"/>
              </a:defRPr>
            </a:lvl7pPr>
            <a:lvl8pPr marL="3429000" indent="-228600" defTabSz="1079500" eaLnBrk="0" fontAlgn="base" hangingPunct="0">
              <a:lnSpc>
                <a:spcPts val="2350"/>
              </a:lnSpc>
              <a:spcBef>
                <a:spcPct val="0"/>
              </a:spcBef>
              <a:spcAft>
                <a:spcPct val="0"/>
              </a:spcAft>
              <a:defRPr sz="1700">
                <a:solidFill>
                  <a:schemeClr val="tx1"/>
                </a:solidFill>
                <a:latin typeface="Arial" charset="0"/>
              </a:defRPr>
            </a:lvl8pPr>
            <a:lvl9pPr marL="3886200" indent="-228600" defTabSz="1079500"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sz="1000">
                <a:solidFill>
                  <a:srgbClr val="C0C0C0"/>
                </a:solidFill>
              </a:rPr>
              <a:t>Layoutsynthese elektronischer Schaltungen – Grundlegende Algorithmen für die Entwurfsautomatisierung         Kapitel 6: Feinverdrahtung</a:t>
            </a:r>
            <a:endParaRPr lang="en-US" altLang="de-DE" sz="1000">
              <a:solidFill>
                <a:srgbClr val="C0C0C0"/>
              </a:solidFill>
            </a:endParaRPr>
          </a:p>
        </p:txBody>
      </p:sp>
      <p:sp>
        <p:nvSpPr>
          <p:cNvPr id="1031" name="Rectangle 8"/>
          <p:cNvSpPr>
            <a:spLocks noChangeArrowheads="1"/>
          </p:cNvSpPr>
          <p:nvPr userDrawn="1"/>
        </p:nvSpPr>
        <p:spPr bwMode="auto">
          <a:xfrm>
            <a:off x="8494713" y="6478588"/>
            <a:ext cx="541337" cy="296862"/>
          </a:xfrm>
          <a:prstGeom prst="rect">
            <a:avLst/>
          </a:prstGeom>
          <a:noFill/>
          <a:ln>
            <a:noFill/>
          </a:ln>
          <a:effectLst/>
          <a:extLst>
            <a:ext uri="{909E8E84-426E-40DD-AFC4-6F175D3DCCD1}">
              <a14:hiddenFill xmlns:a14="http://schemas.microsoft.com/office/drawing/2010/main">
                <a:solidFill>
                  <a:srgbClr val="C0C0C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856" tIns="53928" rIns="107856" bIns="53928"/>
          <a:lstStyle>
            <a:lvl1pPr defTabSz="1079500">
              <a:defRPr sz="1700">
                <a:solidFill>
                  <a:schemeClr val="tx1"/>
                </a:solidFill>
                <a:latin typeface="Arial" charset="0"/>
              </a:defRPr>
            </a:lvl1pPr>
            <a:lvl2pPr marL="742950" indent="-285750" defTabSz="1079500">
              <a:defRPr sz="1700">
                <a:solidFill>
                  <a:schemeClr val="tx1"/>
                </a:solidFill>
                <a:latin typeface="Arial" charset="0"/>
              </a:defRPr>
            </a:lvl2pPr>
            <a:lvl3pPr marL="1143000" indent="-228600" defTabSz="1079500">
              <a:defRPr sz="1700">
                <a:solidFill>
                  <a:schemeClr val="tx1"/>
                </a:solidFill>
                <a:latin typeface="Arial" charset="0"/>
              </a:defRPr>
            </a:lvl3pPr>
            <a:lvl4pPr marL="1600200" indent="-228600" defTabSz="1079500">
              <a:defRPr sz="1700">
                <a:solidFill>
                  <a:schemeClr val="tx1"/>
                </a:solidFill>
                <a:latin typeface="Arial" charset="0"/>
              </a:defRPr>
            </a:lvl4pPr>
            <a:lvl5pPr marL="2057400" indent="-228600" defTabSz="1079500">
              <a:defRPr sz="1700">
                <a:solidFill>
                  <a:schemeClr val="tx1"/>
                </a:solidFill>
                <a:latin typeface="Arial" charset="0"/>
              </a:defRPr>
            </a:lvl5pPr>
            <a:lvl6pPr marL="2514600" indent="-228600" defTabSz="1079500" eaLnBrk="0" fontAlgn="base" hangingPunct="0">
              <a:lnSpc>
                <a:spcPts val="2350"/>
              </a:lnSpc>
              <a:spcBef>
                <a:spcPct val="0"/>
              </a:spcBef>
              <a:spcAft>
                <a:spcPct val="0"/>
              </a:spcAft>
              <a:defRPr sz="1700">
                <a:solidFill>
                  <a:schemeClr val="tx1"/>
                </a:solidFill>
                <a:latin typeface="Arial" charset="0"/>
              </a:defRPr>
            </a:lvl6pPr>
            <a:lvl7pPr marL="2971800" indent="-228600" defTabSz="1079500" eaLnBrk="0" fontAlgn="base" hangingPunct="0">
              <a:lnSpc>
                <a:spcPts val="2350"/>
              </a:lnSpc>
              <a:spcBef>
                <a:spcPct val="0"/>
              </a:spcBef>
              <a:spcAft>
                <a:spcPct val="0"/>
              </a:spcAft>
              <a:defRPr sz="1700">
                <a:solidFill>
                  <a:schemeClr val="tx1"/>
                </a:solidFill>
                <a:latin typeface="Arial" charset="0"/>
              </a:defRPr>
            </a:lvl7pPr>
            <a:lvl8pPr marL="3429000" indent="-228600" defTabSz="1079500" eaLnBrk="0" fontAlgn="base" hangingPunct="0">
              <a:lnSpc>
                <a:spcPts val="2350"/>
              </a:lnSpc>
              <a:spcBef>
                <a:spcPct val="0"/>
              </a:spcBef>
              <a:spcAft>
                <a:spcPct val="0"/>
              </a:spcAft>
              <a:defRPr sz="1700">
                <a:solidFill>
                  <a:schemeClr val="tx1"/>
                </a:solidFill>
                <a:latin typeface="Arial" charset="0"/>
              </a:defRPr>
            </a:lvl8pPr>
            <a:lvl9pPr marL="3886200" indent="-228600" defTabSz="1079500"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fld id="{54C85593-12F6-473C-AC78-B59DF23DA962}" type="slidenum">
              <a:rPr lang="en-US" altLang="de-DE" sz="1000">
                <a:solidFill>
                  <a:srgbClr val="C0C0C0"/>
                </a:solidFill>
              </a:rPr>
              <a:pPr>
                <a:lnSpc>
                  <a:spcPct val="100000"/>
                </a:lnSpc>
              </a:pPr>
              <a:t>‹Nr.›</a:t>
            </a:fld>
            <a:endParaRPr lang="en-US" altLang="de-DE" sz="1000">
              <a:solidFill>
                <a:srgbClr val="C0C0C0"/>
              </a:solidFill>
            </a:endParaRPr>
          </a:p>
        </p:txBody>
      </p:sp>
      <p:sp>
        <p:nvSpPr>
          <p:cNvPr id="8" name="Rectangle 6">
            <a:extLst>
              <a:ext uri="{FF2B5EF4-FFF2-40B4-BE49-F238E27FC236}">
                <a16:creationId xmlns:a16="http://schemas.microsoft.com/office/drawing/2014/main" id="{084BDFDB-5AFB-47C5-9ED5-78C59E51FE08}"/>
              </a:ext>
            </a:extLst>
          </p:cNvPr>
          <p:cNvSpPr>
            <a:spLocks noGrp="1" noChangeArrowheads="1"/>
          </p:cNvSpPr>
          <p:nvPr>
            <p:ph type="title"/>
          </p:nvPr>
        </p:nvSpPr>
        <p:spPr bwMode="auto">
          <a:xfrm>
            <a:off x="841375" y="4974"/>
            <a:ext cx="8304213" cy="762000"/>
          </a:xfrm>
          <a:prstGeom prst="rect">
            <a:avLst/>
          </a:prstGeom>
          <a:gradFill rotWithShape="1">
            <a:gsLst>
              <a:gs pos="0">
                <a:srgbClr val="35B048"/>
              </a:gs>
              <a:gs pos="100000">
                <a:srgbClr val="F47920"/>
              </a:gs>
            </a:gsLst>
            <a:lin ang="0" scaled="1"/>
          </a:gradFill>
          <a:ln>
            <a:noFill/>
          </a:ln>
          <a:effectLst/>
        </p:spPr>
        <p:txBody>
          <a:bodyPr vert="horz" wrap="square" lIns="191084" tIns="44939" rIns="89877" bIns="67941" numCol="1" anchor="ctr" anchorCtr="0" compatLnSpc="1">
            <a:prstTxWarp prst="textNoShape">
              <a:avLst/>
            </a:prstTxWarp>
          </a:bodyPr>
          <a:lstStyle/>
          <a:p>
            <a:pPr lvl="0"/>
            <a:r>
              <a:rPr lang="en-US" altLang="de-DE" dirty="0" err="1"/>
              <a:t>Mastertitelformat</a:t>
            </a:r>
            <a:r>
              <a:rPr lang="en-US" altLang="de-DE" dirty="0"/>
              <a:t> </a:t>
            </a:r>
            <a:r>
              <a:rPr lang="en-US" altLang="de-DE" dirty="0" err="1"/>
              <a:t>bearbeiten</a:t>
            </a:r>
            <a:endParaRPr lang="en-US" altLang="de-DE" dirty="0"/>
          </a:p>
        </p:txBody>
      </p:sp>
      <p:pic>
        <p:nvPicPr>
          <p:cNvPr id="9" name="Grafik 8" descr="C:\Daten\OneDrive\PAPER\BOOK_EDA_2016\web\Cover_EDA.jpg">
            <a:extLst>
              <a:ext uri="{FF2B5EF4-FFF2-40B4-BE49-F238E27FC236}">
                <a16:creationId xmlns:a16="http://schemas.microsoft.com/office/drawing/2014/main" id="{B8BD5F93-DCDA-4A23-9695-BD30C4BFF6A9}"/>
              </a:ext>
            </a:extLst>
          </p:cNvPr>
          <p:cNvPicPr/>
          <p:nvPr userDrawn="1"/>
        </p:nvPicPr>
        <p:blipFill rotWithShape="1">
          <a:blip r:embed="rId7" cstate="print">
            <a:extLst>
              <a:ext uri="{28A0092B-C50C-407E-A947-70E740481C1C}">
                <a14:useLocalDpi xmlns:a14="http://schemas.microsoft.com/office/drawing/2010/main" val="0"/>
              </a:ext>
            </a:extLst>
          </a:blip>
          <a:srcRect l="56360" b="68767"/>
          <a:stretch/>
        </p:blipFill>
        <p:spPr bwMode="auto">
          <a:xfrm>
            <a:off x="2798" y="4"/>
            <a:ext cx="877843" cy="762000"/>
          </a:xfrm>
          <a:prstGeom prst="rect">
            <a:avLst/>
          </a:prstGeom>
          <a:noFill/>
          <a:ln>
            <a:noFill/>
          </a:ln>
          <a:extLst>
            <a:ext uri="{53640926-AAD7-44D8-BBD7-CCE9431645EC}">
              <a14:shadowObscured xmlns:a14="http://schemas.microsoft.com/office/drawing/2010/main"/>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5" r:id="rId4"/>
    <p:sldLayoutId id="2147483674" r:id="rId5"/>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8900">
                                            <p:txEl>
                                              <p:pRg st="0" end="0"/>
                                            </p:txEl>
                                          </p:spTgt>
                                        </p:tgtEl>
                                        <p:attrNameLst>
                                          <p:attrName>style.visibility</p:attrName>
                                        </p:attrNameLst>
                                      </p:cBhvr>
                                      <p:to>
                                        <p:strVal val="visible"/>
                                      </p:to>
                                    </p:set>
                                    <p:animEffect transition="in" filter="dissolve">
                                      <p:cBhvr>
                                        <p:cTn id="7" dur="500"/>
                                        <p:tgtEl>
                                          <p:spTgt spid="2089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8900">
                                            <p:txEl>
                                              <p:pRg st="1" end="1"/>
                                            </p:txEl>
                                          </p:spTgt>
                                        </p:tgtEl>
                                        <p:attrNameLst>
                                          <p:attrName>style.visibility</p:attrName>
                                        </p:attrNameLst>
                                      </p:cBhvr>
                                      <p:to>
                                        <p:strVal val="visible"/>
                                      </p:to>
                                    </p:set>
                                    <p:animEffect transition="in" filter="dissolve">
                                      <p:cBhvr>
                                        <p:cTn id="12" dur="500"/>
                                        <p:tgtEl>
                                          <p:spTgt spid="2089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8900">
                                            <p:txEl>
                                              <p:pRg st="2" end="2"/>
                                            </p:txEl>
                                          </p:spTgt>
                                        </p:tgtEl>
                                        <p:attrNameLst>
                                          <p:attrName>style.visibility</p:attrName>
                                        </p:attrNameLst>
                                      </p:cBhvr>
                                      <p:to>
                                        <p:strVal val="visible"/>
                                      </p:to>
                                    </p:set>
                                    <p:animEffect transition="in" filter="dissolve">
                                      <p:cBhvr>
                                        <p:cTn id="17" dur="500"/>
                                        <p:tgtEl>
                                          <p:spTgt spid="2089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8900">
                                            <p:txEl>
                                              <p:pRg st="3" end="3"/>
                                            </p:txEl>
                                          </p:spTgt>
                                        </p:tgtEl>
                                        <p:attrNameLst>
                                          <p:attrName>style.visibility</p:attrName>
                                        </p:attrNameLst>
                                      </p:cBhvr>
                                      <p:to>
                                        <p:strVal val="visible"/>
                                      </p:to>
                                    </p:set>
                                    <p:animEffect transition="in" filter="dissolve">
                                      <p:cBhvr>
                                        <p:cTn id="22" dur="500"/>
                                        <p:tgtEl>
                                          <p:spTgt spid="2089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8900">
                                            <p:txEl>
                                              <p:pRg st="4" end="4"/>
                                            </p:txEl>
                                          </p:spTgt>
                                        </p:tgtEl>
                                        <p:attrNameLst>
                                          <p:attrName>style.visibility</p:attrName>
                                        </p:attrNameLst>
                                      </p:cBhvr>
                                      <p:to>
                                        <p:strVal val="visible"/>
                                      </p:to>
                                    </p:set>
                                    <p:animEffect transition="in" filter="dissolve">
                                      <p:cBhvr>
                                        <p:cTn id="27" dur="500"/>
                                        <p:tgtEl>
                                          <p:spTgt spid="2089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build="p">
        <p:tmplLst>
          <p:tmpl lvl="1">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2">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3">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4">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 lvl="5">
            <p:tnLst>
              <p:par>
                <p:cTn presetID="9" presetClass="entr" presetSubtype="0" fill="hold" nodeType="clickEffect">
                  <p:stCondLst>
                    <p:cond delay="0"/>
                  </p:stCondLst>
                  <p:childTnLst>
                    <p:set>
                      <p:cBhvr>
                        <p:cTn dur="1" fill="hold">
                          <p:stCondLst>
                            <p:cond delay="0"/>
                          </p:stCondLst>
                        </p:cTn>
                        <p:tgtEl>
                          <p:spTgt spid="208900"/>
                        </p:tgtEl>
                        <p:attrNameLst>
                          <p:attrName>style.visibility</p:attrName>
                        </p:attrNameLst>
                      </p:cBhvr>
                      <p:to>
                        <p:strVal val="visible"/>
                      </p:to>
                    </p:set>
                    <p:animEffect transition="in" filter="dissolve">
                      <p:cBhvr>
                        <p:cTn dur="500"/>
                        <p:tgtEl>
                          <p:spTgt spid="208900"/>
                        </p:tgtEl>
                      </p:cBhvr>
                    </p:animEffect>
                  </p:childTnLst>
                </p:cTn>
              </p:par>
            </p:tnLst>
          </p:tmpl>
        </p:tmplLst>
      </p:bldP>
    </p:bldLst>
  </p:timing>
  <p:hf sldNum="0" hdr="0" ftr="0" dt="0"/>
  <p:txStyles>
    <p:titleStyle>
      <a:lvl1pPr algn="l" defTabSz="898525" rtl="0" eaLnBrk="0" fontAlgn="base" hangingPunct="0">
        <a:lnSpc>
          <a:spcPts val="2350"/>
        </a:lnSpc>
        <a:spcBef>
          <a:spcPct val="0"/>
        </a:spcBef>
        <a:spcAft>
          <a:spcPct val="0"/>
        </a:spcAft>
        <a:defRPr b="1">
          <a:solidFill>
            <a:schemeClr val="bg1"/>
          </a:solidFill>
          <a:latin typeface="+mj-lt"/>
          <a:ea typeface="+mj-ea"/>
          <a:cs typeface="+mj-cs"/>
        </a:defRPr>
      </a:lvl1pPr>
      <a:lvl2pPr algn="l" defTabSz="898525" rtl="0" eaLnBrk="0" fontAlgn="base" hangingPunct="0">
        <a:lnSpc>
          <a:spcPts val="2350"/>
        </a:lnSpc>
        <a:spcBef>
          <a:spcPct val="0"/>
        </a:spcBef>
        <a:spcAft>
          <a:spcPct val="0"/>
        </a:spcAft>
        <a:defRPr b="1">
          <a:solidFill>
            <a:schemeClr val="bg1"/>
          </a:solidFill>
          <a:latin typeface="Arial" charset="0"/>
        </a:defRPr>
      </a:lvl2pPr>
      <a:lvl3pPr algn="l" defTabSz="898525" rtl="0" eaLnBrk="0" fontAlgn="base" hangingPunct="0">
        <a:lnSpc>
          <a:spcPts val="2350"/>
        </a:lnSpc>
        <a:spcBef>
          <a:spcPct val="0"/>
        </a:spcBef>
        <a:spcAft>
          <a:spcPct val="0"/>
        </a:spcAft>
        <a:defRPr b="1">
          <a:solidFill>
            <a:schemeClr val="bg1"/>
          </a:solidFill>
          <a:latin typeface="Arial" charset="0"/>
        </a:defRPr>
      </a:lvl3pPr>
      <a:lvl4pPr algn="l" defTabSz="898525" rtl="0" eaLnBrk="0" fontAlgn="base" hangingPunct="0">
        <a:lnSpc>
          <a:spcPts val="2350"/>
        </a:lnSpc>
        <a:spcBef>
          <a:spcPct val="0"/>
        </a:spcBef>
        <a:spcAft>
          <a:spcPct val="0"/>
        </a:spcAft>
        <a:defRPr b="1">
          <a:solidFill>
            <a:schemeClr val="bg1"/>
          </a:solidFill>
          <a:latin typeface="Arial" charset="0"/>
        </a:defRPr>
      </a:lvl4pPr>
      <a:lvl5pPr algn="l" defTabSz="898525" rtl="0" eaLnBrk="0" fontAlgn="base" hangingPunct="0">
        <a:lnSpc>
          <a:spcPts val="2350"/>
        </a:lnSpc>
        <a:spcBef>
          <a:spcPct val="0"/>
        </a:spcBef>
        <a:spcAft>
          <a:spcPct val="0"/>
        </a:spcAft>
        <a:defRPr b="1">
          <a:solidFill>
            <a:schemeClr val="bg1"/>
          </a:solidFill>
          <a:latin typeface="Arial" charset="0"/>
        </a:defRPr>
      </a:lvl5pPr>
      <a:lvl6pPr marL="457200" algn="l" defTabSz="898525" rtl="0" eaLnBrk="0" fontAlgn="base" hangingPunct="0">
        <a:lnSpc>
          <a:spcPts val="2350"/>
        </a:lnSpc>
        <a:spcBef>
          <a:spcPct val="0"/>
        </a:spcBef>
        <a:spcAft>
          <a:spcPct val="0"/>
        </a:spcAft>
        <a:defRPr b="1">
          <a:solidFill>
            <a:schemeClr val="bg1"/>
          </a:solidFill>
          <a:latin typeface="Arial" charset="0"/>
        </a:defRPr>
      </a:lvl6pPr>
      <a:lvl7pPr marL="914400" algn="l" defTabSz="898525" rtl="0" eaLnBrk="0" fontAlgn="base" hangingPunct="0">
        <a:lnSpc>
          <a:spcPts val="2350"/>
        </a:lnSpc>
        <a:spcBef>
          <a:spcPct val="0"/>
        </a:spcBef>
        <a:spcAft>
          <a:spcPct val="0"/>
        </a:spcAft>
        <a:defRPr b="1">
          <a:solidFill>
            <a:schemeClr val="bg1"/>
          </a:solidFill>
          <a:latin typeface="Arial" charset="0"/>
        </a:defRPr>
      </a:lvl7pPr>
      <a:lvl8pPr marL="1371600" algn="l" defTabSz="898525" rtl="0" eaLnBrk="0" fontAlgn="base" hangingPunct="0">
        <a:lnSpc>
          <a:spcPts val="2350"/>
        </a:lnSpc>
        <a:spcBef>
          <a:spcPct val="0"/>
        </a:spcBef>
        <a:spcAft>
          <a:spcPct val="0"/>
        </a:spcAft>
        <a:defRPr b="1">
          <a:solidFill>
            <a:schemeClr val="bg1"/>
          </a:solidFill>
          <a:latin typeface="Arial" charset="0"/>
        </a:defRPr>
      </a:lvl8pPr>
      <a:lvl9pPr marL="1828800" algn="l" defTabSz="898525" rtl="0" eaLnBrk="0" fontAlgn="base" hangingPunct="0">
        <a:lnSpc>
          <a:spcPts val="2350"/>
        </a:lnSpc>
        <a:spcBef>
          <a:spcPct val="0"/>
        </a:spcBef>
        <a:spcAft>
          <a:spcPct val="0"/>
        </a:spcAft>
        <a:defRPr b="1">
          <a:solidFill>
            <a:schemeClr val="bg1"/>
          </a:solidFill>
          <a:latin typeface="Arial" charset="0"/>
        </a:defRPr>
      </a:lvl9pPr>
    </p:titleStyle>
    <p:bodyStyle>
      <a:lvl1pPr marL="342900" indent="-342900" algn="l" defTabSz="898525" rtl="0" eaLnBrk="0" fontAlgn="base" hangingPunct="0">
        <a:lnSpc>
          <a:spcPct val="102000"/>
        </a:lnSpc>
        <a:spcBef>
          <a:spcPct val="50000"/>
        </a:spcBef>
        <a:spcAft>
          <a:spcPct val="0"/>
        </a:spcAft>
        <a:buClr>
          <a:srgbClr val="CC0000"/>
        </a:buClr>
        <a:buFont typeface="Symbol" pitchFamily="18" charset="2"/>
        <a:buChar char="·"/>
        <a:tabLst>
          <a:tab pos="301625" algn="l"/>
          <a:tab pos="542925" algn="l"/>
        </a:tabLst>
        <a:defRPr sz="1700">
          <a:solidFill>
            <a:schemeClr val="tx1"/>
          </a:solidFill>
          <a:latin typeface="+mn-lt"/>
          <a:ea typeface="+mn-ea"/>
          <a:cs typeface="+mn-cs"/>
          <a:sym typeface="Symbol" pitchFamily="18" charset="2"/>
        </a:defRPr>
      </a:lvl1pPr>
      <a:lvl2pPr marL="301625" indent="155575" algn="l" defTabSz="898525" rtl="0" eaLnBrk="0" fontAlgn="base" hangingPunct="0">
        <a:lnSpc>
          <a:spcPct val="102000"/>
        </a:lnSpc>
        <a:spcBef>
          <a:spcPct val="50000"/>
        </a:spcBef>
        <a:spcAft>
          <a:spcPct val="0"/>
        </a:spcAft>
        <a:buClr>
          <a:srgbClr val="CC0000"/>
        </a:buClr>
        <a:buFont typeface="Symbol" pitchFamily="18" charset="2"/>
        <a:buChar char="-"/>
        <a:tabLst>
          <a:tab pos="301625" algn="l"/>
          <a:tab pos="542925" algn="l"/>
        </a:tabLst>
        <a:defRPr sz="1600">
          <a:solidFill>
            <a:schemeClr val="tx1"/>
          </a:solidFill>
          <a:latin typeface="+mn-lt"/>
          <a:sym typeface="Symbol" pitchFamily="18" charset="2"/>
        </a:defRPr>
      </a:lvl2pPr>
      <a:lvl3pPr marL="449263" indent="317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sym typeface="Symbol" pitchFamily="18" charset="2"/>
        </a:defRPr>
      </a:lvl3pPr>
      <a:lvl4pPr marL="676275" indent="695325"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sym typeface="Symbol" pitchFamily="18" charset="2"/>
        </a:defRPr>
      </a:lvl4pPr>
      <a:lvl5pPr marL="900113" indent="928688"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sym typeface="Symbol" pitchFamily="18" charset="2"/>
        </a:defRPr>
      </a:lvl5pPr>
      <a:lvl6pPr marL="13573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sym typeface="Symbol" pitchFamily="18" charset="2"/>
        </a:defRPr>
      </a:lvl6pPr>
      <a:lvl7pPr marL="18145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sym typeface="Symbol" pitchFamily="18" charset="2"/>
        </a:defRPr>
      </a:lvl7pPr>
      <a:lvl8pPr marL="22717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sym typeface="Symbol" pitchFamily="18" charset="2"/>
        </a:defRPr>
      </a:lvl8pPr>
      <a:lvl9pPr marL="2728913" algn="l" defTabSz="898525" rtl="0" eaLnBrk="0" fontAlgn="base" hangingPunct="0">
        <a:lnSpc>
          <a:spcPts val="2350"/>
        </a:lnSpc>
        <a:spcBef>
          <a:spcPct val="0"/>
        </a:spcBef>
        <a:spcAft>
          <a:spcPct val="0"/>
        </a:spcAft>
        <a:tabLst>
          <a:tab pos="301625" algn="l"/>
          <a:tab pos="542925" algn="l"/>
        </a:tabLst>
        <a:defRPr sz="1500">
          <a:solidFill>
            <a:schemeClr val="tx1"/>
          </a:solidFill>
          <a:latin typeface="+mn-lt"/>
          <a:sym typeface="Symbol" pitchFamily="18" charset="2"/>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de-DE" altLang="de-DE"/>
              <a:t>Gliederung Kapitel 6 – Feinverdrahtung</a:t>
            </a:r>
            <a:endParaRPr lang="en-US" altLang="de-DE"/>
          </a:p>
        </p:txBody>
      </p:sp>
      <p:sp>
        <p:nvSpPr>
          <p:cNvPr id="701443"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dirty="0"/>
              <a:t>6.1	Einführung</a:t>
            </a:r>
          </a:p>
          <a:p>
            <a:pPr marL="0" indent="0" defTabSz="849313">
              <a:lnSpc>
                <a:spcPct val="100000"/>
              </a:lnSpc>
              <a:buFont typeface="Symbol" pitchFamily="18" charset="2"/>
              <a:buNone/>
              <a:tabLst>
                <a:tab pos="284163" algn="l"/>
                <a:tab pos="512763" algn="l"/>
              </a:tabLst>
            </a:pPr>
            <a:r>
              <a:rPr lang="de-DE" altLang="de-DE" dirty="0"/>
              <a:t>6.2	Begriffsbestimmungen</a:t>
            </a:r>
          </a:p>
          <a:p>
            <a:pPr marL="0" indent="0" defTabSz="849313">
              <a:lnSpc>
                <a:spcPct val="100000"/>
              </a:lnSpc>
              <a:buFont typeface="Symbol" pitchFamily="18" charset="2"/>
              <a:buNone/>
              <a:tabLst>
                <a:tab pos="284163" algn="l"/>
                <a:tab pos="512763" algn="l"/>
              </a:tabLst>
            </a:pPr>
            <a:r>
              <a:rPr lang="de-DE" altLang="de-DE" dirty="0"/>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dirty="0"/>
              <a:t>		</a:t>
            </a:r>
            <a:r>
              <a:rPr lang="de-DE" altLang="de-DE" sz="1600" dirty="0"/>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dirty="0"/>
              <a:t>		6.3.2  Vertikale Verträglichkeitsdarstellung</a:t>
            </a:r>
          </a:p>
          <a:p>
            <a:pPr marL="0" indent="0" defTabSz="849313">
              <a:lnSpc>
                <a:spcPct val="100000"/>
              </a:lnSpc>
              <a:buFont typeface="Symbol" pitchFamily="18" charset="2"/>
              <a:buNone/>
              <a:tabLst>
                <a:tab pos="284163" algn="l"/>
                <a:tab pos="512763" algn="l"/>
              </a:tabLst>
            </a:pPr>
            <a:r>
              <a:rPr lang="de-DE" altLang="de-DE" dirty="0"/>
              <a:t>6.4	Optimierungsziele</a:t>
            </a:r>
          </a:p>
          <a:p>
            <a:pPr marL="0" indent="0" defTabSz="849313">
              <a:lnSpc>
                <a:spcPct val="100000"/>
              </a:lnSpc>
              <a:buFont typeface="Symbol" pitchFamily="18" charset="2"/>
              <a:buNone/>
              <a:tabLst>
                <a:tab pos="284163" algn="l"/>
                <a:tab pos="512763" algn="l"/>
              </a:tabLst>
            </a:pPr>
            <a:r>
              <a:rPr lang="de-DE" altLang="de-DE" dirty="0"/>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dirty="0"/>
              <a:t>		</a:t>
            </a:r>
            <a:r>
              <a:rPr lang="de-DE" altLang="de-DE" sz="1600" dirty="0"/>
              <a:t>6.5.1  </a:t>
            </a:r>
            <a:r>
              <a:rPr lang="de-DE" altLang="de-DE" sz="1600" dirty="0" err="1"/>
              <a:t>Left</a:t>
            </a:r>
            <a:r>
              <a:rPr lang="de-DE" altLang="de-DE" sz="1600" dirty="0"/>
              <a: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dirty="0"/>
              <a:t>		6.5.2  </a:t>
            </a:r>
            <a:r>
              <a:rPr lang="de-DE" altLang="de-DE" sz="1600" dirty="0" err="1"/>
              <a:t>Dogleg</a:t>
            </a:r>
            <a:r>
              <a:rPr lang="de-DE" altLang="de-DE" sz="1600" dirty="0"/>
              <a:t>-</a:t>
            </a:r>
            <a:r>
              <a:rPr lang="de-DE" altLang="de-DE" sz="1600" dirty="0" err="1"/>
              <a:t>Left</a:t>
            </a:r>
            <a:r>
              <a:rPr lang="de-DE" altLang="de-DE" sz="1600" dirty="0"/>
              <a: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dirty="0"/>
              <a:t>		6.5.3  </a:t>
            </a:r>
            <a:r>
              <a:rPr lang="de-DE" altLang="de-DE" sz="1600" dirty="0" err="1"/>
              <a:t>Greedy-Kanalverdrahter</a:t>
            </a:r>
            <a:r>
              <a:rPr lang="de-DE" altLang="de-DE" sz="1600" dirty="0"/>
              <a:t> (</a:t>
            </a:r>
            <a:r>
              <a:rPr lang="de-DE" altLang="de-DE" sz="1600" dirty="0" err="1"/>
              <a:t>Greedy</a:t>
            </a:r>
            <a:r>
              <a:rPr lang="de-DE" altLang="de-DE" sz="1600" dirty="0"/>
              <a:t> Channel Router)</a:t>
            </a:r>
          </a:p>
          <a:p>
            <a:pPr marL="0" indent="0" defTabSz="849313">
              <a:lnSpc>
                <a:spcPct val="100000"/>
              </a:lnSpc>
              <a:buFont typeface="Symbol" pitchFamily="18" charset="2"/>
              <a:buNone/>
              <a:tabLst>
                <a:tab pos="284163" algn="l"/>
                <a:tab pos="512763" algn="l"/>
              </a:tabLst>
            </a:pPr>
            <a:r>
              <a:rPr lang="de-DE" altLang="de-DE" dirty="0"/>
              <a:t>6.6	</a:t>
            </a:r>
            <a:r>
              <a:rPr lang="de-DE" altLang="de-DE" dirty="0" err="1"/>
              <a:t>Switchbox</a:t>
            </a:r>
            <a:r>
              <a:rPr lang="de-DE" altLang="de-DE" dirty="0"/>
              <a:t>-Verdrahtung</a:t>
            </a:r>
            <a:endParaRPr lang="de-DE" altLang="de-DE" sz="1600" dirty="0"/>
          </a:p>
          <a:p>
            <a:pPr marL="0" indent="0" defTabSz="849313">
              <a:lnSpc>
                <a:spcPct val="100000"/>
              </a:lnSpc>
              <a:buFont typeface="Symbol" pitchFamily="18" charset="2"/>
              <a:buNone/>
              <a:tabLst>
                <a:tab pos="284163" algn="l"/>
                <a:tab pos="512763" algn="l"/>
              </a:tabLst>
            </a:pPr>
            <a:r>
              <a:rPr lang="de-DE" altLang="de-DE" dirty="0"/>
              <a:t>6.7	OTC-Verdrahtung bei drei Lagen</a:t>
            </a:r>
          </a:p>
          <a:p>
            <a:pPr marL="0" indent="0" defTabSz="849313">
              <a:lnSpc>
                <a:spcPct val="100000"/>
              </a:lnSpc>
              <a:buFont typeface="Symbol" pitchFamily="18" charset="2"/>
              <a:buNone/>
              <a:tabLst>
                <a:tab pos="284163" algn="l"/>
                <a:tab pos="512763" algn="l"/>
              </a:tabLst>
            </a:pPr>
            <a:r>
              <a:rPr lang="de-DE" altLang="de-DE" dirty="0"/>
              <a:t>6.8	</a:t>
            </a:r>
            <a:r>
              <a:rPr lang="de-DE" altLang="de-DE" dirty="0" err="1"/>
              <a:t>Multilayer</a:t>
            </a:r>
            <a:r>
              <a:rPr lang="de-DE" altLang="de-DE" dirty="0"/>
              <a:t>-OTC-Verdrahtung</a:t>
            </a:r>
          </a:p>
          <a:p>
            <a:pPr marL="0" indent="0" defTabSz="849313">
              <a:lnSpc>
                <a:spcPct val="90000"/>
              </a:lnSpc>
              <a:spcBef>
                <a:spcPct val="20000"/>
              </a:spcBef>
              <a:buFont typeface="Symbol" pitchFamily="18" charset="2"/>
              <a:buNone/>
              <a:tabLst>
                <a:tab pos="284163" algn="l"/>
                <a:tab pos="512763" algn="l"/>
              </a:tabLst>
            </a:pPr>
            <a:r>
              <a:rPr lang="de-DE" altLang="de-DE" sz="1600" dirty="0"/>
              <a:t>		</a:t>
            </a:r>
          </a:p>
          <a:p>
            <a:pPr marL="0" indent="0" defTabSz="849313">
              <a:buFont typeface="Symbol" pitchFamily="18" charset="2"/>
              <a:buNone/>
              <a:tabLst>
                <a:tab pos="284163" algn="l"/>
                <a:tab pos="512763" algn="l"/>
              </a:tabLst>
            </a:pPr>
            <a:endParaRPr lang="de-DE" altLang="de-DE"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01443">
                                            <p:txEl>
                                              <p:pRg st="0" end="0"/>
                                            </p:txEl>
                                          </p:spTgt>
                                        </p:tgtEl>
                                        <p:attrNameLst>
                                          <p:attrName>style.visibility</p:attrName>
                                        </p:attrNameLst>
                                      </p:cBhvr>
                                      <p:to>
                                        <p:strVal val="visible"/>
                                      </p:to>
                                    </p:set>
                                    <p:animEffect transition="in" filter="wipe(up)">
                                      <p:cBhvr>
                                        <p:cTn id="7" dur="1000"/>
                                        <p:tgtEl>
                                          <p:spTgt spid="70144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701443">
                                            <p:txEl>
                                              <p:pRg st="1" end="1"/>
                                            </p:txEl>
                                          </p:spTgt>
                                        </p:tgtEl>
                                        <p:attrNameLst>
                                          <p:attrName>style.visibility</p:attrName>
                                        </p:attrNameLst>
                                      </p:cBhvr>
                                      <p:to>
                                        <p:strVal val="visible"/>
                                      </p:to>
                                    </p:set>
                                    <p:animEffect transition="in" filter="wipe(up)">
                                      <p:cBhvr>
                                        <p:cTn id="10" dur="1000"/>
                                        <p:tgtEl>
                                          <p:spTgt spid="701443">
                                            <p:txEl>
                                              <p:pRg st="1" end="1"/>
                                            </p:txEl>
                                          </p:spTgt>
                                        </p:tgtEl>
                                      </p:cBhvr>
                                    </p:animEffect>
                                  </p:childTnLst>
                                </p:cTn>
                              </p:par>
                              <p:par>
                                <p:cTn id="11" presetID="22" presetClass="entr" presetSubtype="1" fill="hold" nodeType="withEffect">
                                  <p:stCondLst>
                                    <p:cond delay="0"/>
                                  </p:stCondLst>
                                  <p:childTnLst>
                                    <p:set>
                                      <p:cBhvr>
                                        <p:cTn id="12" dur="1" fill="hold">
                                          <p:stCondLst>
                                            <p:cond delay="0"/>
                                          </p:stCondLst>
                                        </p:cTn>
                                        <p:tgtEl>
                                          <p:spTgt spid="701443">
                                            <p:txEl>
                                              <p:pRg st="2" end="2"/>
                                            </p:txEl>
                                          </p:spTgt>
                                        </p:tgtEl>
                                        <p:attrNameLst>
                                          <p:attrName>style.visibility</p:attrName>
                                        </p:attrNameLst>
                                      </p:cBhvr>
                                      <p:to>
                                        <p:strVal val="visible"/>
                                      </p:to>
                                    </p:set>
                                    <p:animEffect transition="in" filter="wipe(up)">
                                      <p:cBhvr>
                                        <p:cTn id="13" dur="1000"/>
                                        <p:tgtEl>
                                          <p:spTgt spid="701443">
                                            <p:txEl>
                                              <p:pRg st="2" end="2"/>
                                            </p:txEl>
                                          </p:spTgt>
                                        </p:tgtEl>
                                      </p:cBhvr>
                                    </p:animEffect>
                                  </p:childTnLst>
                                </p:cTn>
                              </p:par>
                              <p:par>
                                <p:cTn id="14" presetID="22" presetClass="entr" presetSubtype="1" fill="hold" nodeType="withEffect">
                                  <p:stCondLst>
                                    <p:cond delay="0"/>
                                  </p:stCondLst>
                                  <p:childTnLst>
                                    <p:set>
                                      <p:cBhvr>
                                        <p:cTn id="15" dur="1" fill="hold">
                                          <p:stCondLst>
                                            <p:cond delay="0"/>
                                          </p:stCondLst>
                                        </p:cTn>
                                        <p:tgtEl>
                                          <p:spTgt spid="701443">
                                            <p:txEl>
                                              <p:pRg st="3" end="3"/>
                                            </p:txEl>
                                          </p:spTgt>
                                        </p:tgtEl>
                                        <p:attrNameLst>
                                          <p:attrName>style.visibility</p:attrName>
                                        </p:attrNameLst>
                                      </p:cBhvr>
                                      <p:to>
                                        <p:strVal val="visible"/>
                                      </p:to>
                                    </p:set>
                                    <p:animEffect transition="in" filter="wipe(up)">
                                      <p:cBhvr>
                                        <p:cTn id="16" dur="1000"/>
                                        <p:tgtEl>
                                          <p:spTgt spid="701443">
                                            <p:txEl>
                                              <p:pRg st="3" end="3"/>
                                            </p:txEl>
                                          </p:spTgt>
                                        </p:tgtEl>
                                      </p:cBhvr>
                                    </p:animEffect>
                                  </p:childTnLst>
                                </p:cTn>
                              </p:par>
                              <p:par>
                                <p:cTn id="17" presetID="22" presetClass="entr" presetSubtype="1" fill="hold" nodeType="withEffect">
                                  <p:stCondLst>
                                    <p:cond delay="0"/>
                                  </p:stCondLst>
                                  <p:childTnLst>
                                    <p:set>
                                      <p:cBhvr>
                                        <p:cTn id="18" dur="1" fill="hold">
                                          <p:stCondLst>
                                            <p:cond delay="0"/>
                                          </p:stCondLst>
                                        </p:cTn>
                                        <p:tgtEl>
                                          <p:spTgt spid="701443">
                                            <p:txEl>
                                              <p:pRg st="4" end="4"/>
                                            </p:txEl>
                                          </p:spTgt>
                                        </p:tgtEl>
                                        <p:attrNameLst>
                                          <p:attrName>style.visibility</p:attrName>
                                        </p:attrNameLst>
                                      </p:cBhvr>
                                      <p:to>
                                        <p:strVal val="visible"/>
                                      </p:to>
                                    </p:set>
                                    <p:animEffect transition="in" filter="wipe(up)">
                                      <p:cBhvr>
                                        <p:cTn id="19" dur="1000"/>
                                        <p:tgtEl>
                                          <p:spTgt spid="701443">
                                            <p:txEl>
                                              <p:pRg st="4" end="4"/>
                                            </p:txEl>
                                          </p:spTgt>
                                        </p:tgtEl>
                                      </p:cBhvr>
                                    </p:animEffect>
                                  </p:childTnLst>
                                </p:cTn>
                              </p:par>
                              <p:par>
                                <p:cTn id="20" presetID="22" presetClass="entr" presetSubtype="1" fill="hold" nodeType="withEffect">
                                  <p:stCondLst>
                                    <p:cond delay="0"/>
                                  </p:stCondLst>
                                  <p:childTnLst>
                                    <p:set>
                                      <p:cBhvr>
                                        <p:cTn id="21" dur="1" fill="hold">
                                          <p:stCondLst>
                                            <p:cond delay="0"/>
                                          </p:stCondLst>
                                        </p:cTn>
                                        <p:tgtEl>
                                          <p:spTgt spid="701443">
                                            <p:txEl>
                                              <p:pRg st="5" end="5"/>
                                            </p:txEl>
                                          </p:spTgt>
                                        </p:tgtEl>
                                        <p:attrNameLst>
                                          <p:attrName>style.visibility</p:attrName>
                                        </p:attrNameLst>
                                      </p:cBhvr>
                                      <p:to>
                                        <p:strVal val="visible"/>
                                      </p:to>
                                    </p:set>
                                    <p:animEffect transition="in" filter="wipe(up)">
                                      <p:cBhvr>
                                        <p:cTn id="22" dur="1000"/>
                                        <p:tgtEl>
                                          <p:spTgt spid="701443">
                                            <p:txEl>
                                              <p:pRg st="5" end="5"/>
                                            </p:txEl>
                                          </p:spTgt>
                                        </p:tgtEl>
                                      </p:cBhvr>
                                    </p:animEffect>
                                  </p:childTnLst>
                                </p:cTn>
                              </p:par>
                              <p:par>
                                <p:cTn id="23" presetID="22" presetClass="entr" presetSubtype="1" fill="hold" nodeType="withEffect">
                                  <p:stCondLst>
                                    <p:cond delay="0"/>
                                  </p:stCondLst>
                                  <p:childTnLst>
                                    <p:set>
                                      <p:cBhvr>
                                        <p:cTn id="24" dur="1" fill="hold">
                                          <p:stCondLst>
                                            <p:cond delay="0"/>
                                          </p:stCondLst>
                                        </p:cTn>
                                        <p:tgtEl>
                                          <p:spTgt spid="701443">
                                            <p:txEl>
                                              <p:pRg st="6" end="6"/>
                                            </p:txEl>
                                          </p:spTgt>
                                        </p:tgtEl>
                                        <p:attrNameLst>
                                          <p:attrName>style.visibility</p:attrName>
                                        </p:attrNameLst>
                                      </p:cBhvr>
                                      <p:to>
                                        <p:strVal val="visible"/>
                                      </p:to>
                                    </p:set>
                                    <p:animEffect transition="in" filter="wipe(up)">
                                      <p:cBhvr>
                                        <p:cTn id="25" dur="1000"/>
                                        <p:tgtEl>
                                          <p:spTgt spid="701443">
                                            <p:txEl>
                                              <p:pRg st="6" end="6"/>
                                            </p:txEl>
                                          </p:spTgt>
                                        </p:tgtEl>
                                      </p:cBhvr>
                                    </p:animEffect>
                                  </p:childTnLst>
                                </p:cTn>
                              </p:par>
                              <p:par>
                                <p:cTn id="26" presetID="22" presetClass="entr" presetSubtype="1" fill="hold" nodeType="withEffect">
                                  <p:stCondLst>
                                    <p:cond delay="0"/>
                                  </p:stCondLst>
                                  <p:childTnLst>
                                    <p:set>
                                      <p:cBhvr>
                                        <p:cTn id="27" dur="1" fill="hold">
                                          <p:stCondLst>
                                            <p:cond delay="0"/>
                                          </p:stCondLst>
                                        </p:cTn>
                                        <p:tgtEl>
                                          <p:spTgt spid="701443">
                                            <p:txEl>
                                              <p:pRg st="7" end="7"/>
                                            </p:txEl>
                                          </p:spTgt>
                                        </p:tgtEl>
                                        <p:attrNameLst>
                                          <p:attrName>style.visibility</p:attrName>
                                        </p:attrNameLst>
                                      </p:cBhvr>
                                      <p:to>
                                        <p:strVal val="visible"/>
                                      </p:to>
                                    </p:set>
                                    <p:animEffect transition="in" filter="wipe(up)">
                                      <p:cBhvr>
                                        <p:cTn id="28" dur="1000"/>
                                        <p:tgtEl>
                                          <p:spTgt spid="701443">
                                            <p:txEl>
                                              <p:pRg st="7" end="7"/>
                                            </p:txEl>
                                          </p:spTgt>
                                        </p:tgtEl>
                                      </p:cBhvr>
                                    </p:animEffect>
                                  </p:childTnLst>
                                </p:cTn>
                              </p:par>
                              <p:par>
                                <p:cTn id="29" presetID="22" presetClass="entr" presetSubtype="1" fill="hold" nodeType="withEffect">
                                  <p:stCondLst>
                                    <p:cond delay="0"/>
                                  </p:stCondLst>
                                  <p:childTnLst>
                                    <p:set>
                                      <p:cBhvr>
                                        <p:cTn id="30" dur="1" fill="hold">
                                          <p:stCondLst>
                                            <p:cond delay="0"/>
                                          </p:stCondLst>
                                        </p:cTn>
                                        <p:tgtEl>
                                          <p:spTgt spid="701443">
                                            <p:txEl>
                                              <p:pRg st="8" end="8"/>
                                            </p:txEl>
                                          </p:spTgt>
                                        </p:tgtEl>
                                        <p:attrNameLst>
                                          <p:attrName>style.visibility</p:attrName>
                                        </p:attrNameLst>
                                      </p:cBhvr>
                                      <p:to>
                                        <p:strVal val="visible"/>
                                      </p:to>
                                    </p:set>
                                    <p:animEffect transition="in" filter="wipe(up)">
                                      <p:cBhvr>
                                        <p:cTn id="31" dur="1000"/>
                                        <p:tgtEl>
                                          <p:spTgt spid="701443">
                                            <p:txEl>
                                              <p:pRg st="8" end="8"/>
                                            </p:txEl>
                                          </p:spTgt>
                                        </p:tgtEl>
                                      </p:cBhvr>
                                    </p:animEffect>
                                  </p:childTnLst>
                                </p:cTn>
                              </p:par>
                              <p:par>
                                <p:cTn id="32" presetID="22" presetClass="entr" presetSubtype="1" fill="hold" nodeType="withEffect">
                                  <p:stCondLst>
                                    <p:cond delay="0"/>
                                  </p:stCondLst>
                                  <p:childTnLst>
                                    <p:set>
                                      <p:cBhvr>
                                        <p:cTn id="33" dur="1" fill="hold">
                                          <p:stCondLst>
                                            <p:cond delay="0"/>
                                          </p:stCondLst>
                                        </p:cTn>
                                        <p:tgtEl>
                                          <p:spTgt spid="701443">
                                            <p:txEl>
                                              <p:pRg st="9" end="9"/>
                                            </p:txEl>
                                          </p:spTgt>
                                        </p:tgtEl>
                                        <p:attrNameLst>
                                          <p:attrName>style.visibility</p:attrName>
                                        </p:attrNameLst>
                                      </p:cBhvr>
                                      <p:to>
                                        <p:strVal val="visible"/>
                                      </p:to>
                                    </p:set>
                                    <p:animEffect transition="in" filter="wipe(up)">
                                      <p:cBhvr>
                                        <p:cTn id="34" dur="1000"/>
                                        <p:tgtEl>
                                          <p:spTgt spid="701443">
                                            <p:txEl>
                                              <p:pRg st="9" end="9"/>
                                            </p:txEl>
                                          </p:spTgt>
                                        </p:tgtEl>
                                      </p:cBhvr>
                                    </p:animEffect>
                                  </p:childTnLst>
                                </p:cTn>
                              </p:par>
                              <p:par>
                                <p:cTn id="35" presetID="22" presetClass="entr" presetSubtype="1" fill="hold" nodeType="withEffect">
                                  <p:stCondLst>
                                    <p:cond delay="0"/>
                                  </p:stCondLst>
                                  <p:childTnLst>
                                    <p:set>
                                      <p:cBhvr>
                                        <p:cTn id="36" dur="1" fill="hold">
                                          <p:stCondLst>
                                            <p:cond delay="0"/>
                                          </p:stCondLst>
                                        </p:cTn>
                                        <p:tgtEl>
                                          <p:spTgt spid="701443">
                                            <p:txEl>
                                              <p:pRg st="10" end="10"/>
                                            </p:txEl>
                                          </p:spTgt>
                                        </p:tgtEl>
                                        <p:attrNameLst>
                                          <p:attrName>style.visibility</p:attrName>
                                        </p:attrNameLst>
                                      </p:cBhvr>
                                      <p:to>
                                        <p:strVal val="visible"/>
                                      </p:to>
                                    </p:set>
                                    <p:animEffect transition="in" filter="wipe(up)">
                                      <p:cBhvr>
                                        <p:cTn id="37" dur="1000"/>
                                        <p:tgtEl>
                                          <p:spTgt spid="701443">
                                            <p:txEl>
                                              <p:pRg st="10" end="10"/>
                                            </p:txEl>
                                          </p:spTgt>
                                        </p:tgtEl>
                                      </p:cBhvr>
                                    </p:animEffect>
                                  </p:childTnLst>
                                </p:cTn>
                              </p:par>
                              <p:par>
                                <p:cTn id="38" presetID="22" presetClass="entr" presetSubtype="1" fill="hold" nodeType="withEffect">
                                  <p:stCondLst>
                                    <p:cond delay="0"/>
                                  </p:stCondLst>
                                  <p:childTnLst>
                                    <p:set>
                                      <p:cBhvr>
                                        <p:cTn id="39" dur="1" fill="hold">
                                          <p:stCondLst>
                                            <p:cond delay="0"/>
                                          </p:stCondLst>
                                        </p:cTn>
                                        <p:tgtEl>
                                          <p:spTgt spid="701443">
                                            <p:txEl>
                                              <p:pRg st="11" end="11"/>
                                            </p:txEl>
                                          </p:spTgt>
                                        </p:tgtEl>
                                        <p:attrNameLst>
                                          <p:attrName>style.visibility</p:attrName>
                                        </p:attrNameLst>
                                      </p:cBhvr>
                                      <p:to>
                                        <p:strVal val="visible"/>
                                      </p:to>
                                    </p:set>
                                    <p:animEffect transition="in" filter="wipe(up)">
                                      <p:cBhvr>
                                        <p:cTn id="40" dur="1000"/>
                                        <p:tgtEl>
                                          <p:spTgt spid="701443">
                                            <p:txEl>
                                              <p:pRg st="11" end="11"/>
                                            </p:txEl>
                                          </p:spTgt>
                                        </p:tgtEl>
                                      </p:cBhvr>
                                    </p:animEffect>
                                  </p:childTnLst>
                                </p:cTn>
                              </p:par>
                              <p:par>
                                <p:cTn id="41" presetID="22" presetClass="entr" presetSubtype="1" fill="hold" nodeType="withEffect">
                                  <p:stCondLst>
                                    <p:cond delay="0"/>
                                  </p:stCondLst>
                                  <p:childTnLst>
                                    <p:set>
                                      <p:cBhvr>
                                        <p:cTn id="42" dur="1" fill="hold">
                                          <p:stCondLst>
                                            <p:cond delay="0"/>
                                          </p:stCondLst>
                                        </p:cTn>
                                        <p:tgtEl>
                                          <p:spTgt spid="701443">
                                            <p:txEl>
                                              <p:pRg st="12" end="12"/>
                                            </p:txEl>
                                          </p:spTgt>
                                        </p:tgtEl>
                                        <p:attrNameLst>
                                          <p:attrName>style.visibility</p:attrName>
                                        </p:attrNameLst>
                                      </p:cBhvr>
                                      <p:to>
                                        <p:strVal val="visible"/>
                                      </p:to>
                                    </p:set>
                                    <p:animEffect transition="in" filter="wipe(up)">
                                      <p:cBhvr>
                                        <p:cTn id="43" dur="1000"/>
                                        <p:tgtEl>
                                          <p:spTgt spid="70144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de-DE" altLang="de-DE"/>
              <a:t>6.2	Begriffsbestimmungen</a:t>
            </a:r>
          </a:p>
        </p:txBody>
      </p:sp>
      <p:sp>
        <p:nvSpPr>
          <p:cNvPr id="707587" name="Text Box 3"/>
          <p:cNvSpPr txBox="1">
            <a:spLocks noChangeAspect="1" noChangeArrowheads="1"/>
          </p:cNvSpPr>
          <p:nvPr/>
        </p:nvSpPr>
        <p:spPr bwMode="auto">
          <a:xfrm>
            <a:off x="3810000" y="1460500"/>
            <a:ext cx="928688" cy="354013"/>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Spalten</a:t>
            </a:r>
            <a:endParaRPr lang="en-US" altLang="de-DE"/>
          </a:p>
        </p:txBody>
      </p:sp>
      <p:sp>
        <p:nvSpPr>
          <p:cNvPr id="707588" name="Text Box 4"/>
          <p:cNvSpPr txBox="1">
            <a:spLocks noChangeAspect="1" noChangeArrowheads="1"/>
          </p:cNvSpPr>
          <p:nvPr/>
        </p:nvSpPr>
        <p:spPr bwMode="auto">
          <a:xfrm>
            <a:off x="7331075" y="3432175"/>
            <a:ext cx="1601788" cy="354013"/>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Spuren, Zeilen</a:t>
            </a:r>
            <a:endParaRPr lang="en-US" altLang="de-DE"/>
          </a:p>
        </p:txBody>
      </p:sp>
      <p:sp>
        <p:nvSpPr>
          <p:cNvPr id="707589" name="Line 5"/>
          <p:cNvSpPr>
            <a:spLocks noChangeAspect="1" noChangeShapeType="1"/>
          </p:cNvSpPr>
          <p:nvPr/>
        </p:nvSpPr>
        <p:spPr bwMode="auto">
          <a:xfrm>
            <a:off x="6475413" y="2667000"/>
            <a:ext cx="0" cy="1792288"/>
          </a:xfrm>
          <a:prstGeom prst="line">
            <a:avLst/>
          </a:prstGeom>
          <a:noFill/>
          <a:ln w="57150">
            <a:solidFill>
              <a:srgbClr val="A7CE7C"/>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590" name="Text Box 6"/>
          <p:cNvSpPr txBox="1">
            <a:spLocks noChangeAspect="1" noChangeArrowheads="1"/>
          </p:cNvSpPr>
          <p:nvPr/>
        </p:nvSpPr>
        <p:spPr bwMode="auto">
          <a:xfrm rot="-5400000">
            <a:off x="5879307" y="3425031"/>
            <a:ext cx="1289050" cy="354013"/>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Kanalbreite</a:t>
            </a:r>
            <a:endParaRPr lang="en-US" altLang="de-DE"/>
          </a:p>
        </p:txBody>
      </p:sp>
      <p:sp>
        <p:nvSpPr>
          <p:cNvPr id="16391" name="Line 7"/>
          <p:cNvSpPr>
            <a:spLocks noChangeAspect="1" noChangeShapeType="1"/>
          </p:cNvSpPr>
          <p:nvPr/>
        </p:nvSpPr>
        <p:spPr bwMode="auto">
          <a:xfrm flipH="1">
            <a:off x="2808288" y="4459288"/>
            <a:ext cx="3059112" cy="9525"/>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392" name="Line 8"/>
          <p:cNvSpPr>
            <a:spLocks noChangeAspect="1" noChangeShapeType="1"/>
          </p:cNvSpPr>
          <p:nvPr/>
        </p:nvSpPr>
        <p:spPr bwMode="auto">
          <a:xfrm flipH="1">
            <a:off x="2803525" y="2760663"/>
            <a:ext cx="3063875" cy="3175"/>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6393" name="Rectangle 9"/>
          <p:cNvSpPr>
            <a:spLocks noChangeAspect="1" noChangeArrowheads="1"/>
          </p:cNvSpPr>
          <p:nvPr/>
        </p:nvSpPr>
        <p:spPr bwMode="auto">
          <a:xfrm flipH="1" flipV="1">
            <a:off x="5437188" y="2638425"/>
            <a:ext cx="274637" cy="195421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394" name="Rectangle 10"/>
          <p:cNvSpPr>
            <a:spLocks noChangeAspect="1" noChangeArrowheads="1"/>
          </p:cNvSpPr>
          <p:nvPr/>
        </p:nvSpPr>
        <p:spPr bwMode="auto">
          <a:xfrm flipH="1" flipV="1">
            <a:off x="5437188" y="2638425"/>
            <a:ext cx="274637" cy="19685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395" name="Rectangle 11"/>
          <p:cNvSpPr>
            <a:spLocks noChangeAspect="1" noChangeArrowheads="1"/>
          </p:cNvSpPr>
          <p:nvPr/>
        </p:nvSpPr>
        <p:spPr bwMode="auto">
          <a:xfrm flipH="1" flipV="1">
            <a:off x="5021263" y="2638425"/>
            <a:ext cx="276225" cy="195421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396" name="Rectangle 12"/>
          <p:cNvSpPr>
            <a:spLocks noChangeAspect="1" noChangeArrowheads="1"/>
          </p:cNvSpPr>
          <p:nvPr/>
        </p:nvSpPr>
        <p:spPr bwMode="auto">
          <a:xfrm flipH="1" flipV="1">
            <a:off x="5021263" y="2638425"/>
            <a:ext cx="276225" cy="195421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397" name="Rectangle 13"/>
          <p:cNvSpPr>
            <a:spLocks noChangeAspect="1" noChangeArrowheads="1"/>
          </p:cNvSpPr>
          <p:nvPr/>
        </p:nvSpPr>
        <p:spPr bwMode="auto">
          <a:xfrm flipH="1" flipV="1">
            <a:off x="4606925" y="2638425"/>
            <a:ext cx="276225" cy="151288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398" name="Rectangle 14"/>
          <p:cNvSpPr>
            <a:spLocks noChangeAspect="1" noChangeArrowheads="1"/>
          </p:cNvSpPr>
          <p:nvPr/>
        </p:nvSpPr>
        <p:spPr bwMode="auto">
          <a:xfrm flipH="1" flipV="1">
            <a:off x="4606925" y="2638425"/>
            <a:ext cx="276225" cy="15128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399" name="Rectangle 15"/>
          <p:cNvSpPr>
            <a:spLocks noChangeAspect="1" noChangeArrowheads="1"/>
          </p:cNvSpPr>
          <p:nvPr/>
        </p:nvSpPr>
        <p:spPr bwMode="auto">
          <a:xfrm flipH="1" flipV="1">
            <a:off x="3811588" y="3933825"/>
            <a:ext cx="276225" cy="6826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0" name="Rectangle 16"/>
          <p:cNvSpPr>
            <a:spLocks noChangeAspect="1" noChangeArrowheads="1"/>
          </p:cNvSpPr>
          <p:nvPr/>
        </p:nvSpPr>
        <p:spPr bwMode="auto">
          <a:xfrm flipH="1" flipV="1">
            <a:off x="3811588" y="3933825"/>
            <a:ext cx="276225" cy="65881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1" name="Rectangle 17"/>
          <p:cNvSpPr>
            <a:spLocks noChangeAspect="1" noChangeArrowheads="1"/>
          </p:cNvSpPr>
          <p:nvPr/>
        </p:nvSpPr>
        <p:spPr bwMode="auto">
          <a:xfrm flipH="1" flipV="1">
            <a:off x="4192588" y="3460750"/>
            <a:ext cx="276225" cy="113188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2" name="Rectangle 18"/>
          <p:cNvSpPr>
            <a:spLocks noChangeAspect="1" noChangeArrowheads="1"/>
          </p:cNvSpPr>
          <p:nvPr/>
        </p:nvSpPr>
        <p:spPr bwMode="auto">
          <a:xfrm flipH="1" flipV="1">
            <a:off x="4192588" y="3460750"/>
            <a:ext cx="276225" cy="11318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3" name="Rectangle 19"/>
          <p:cNvSpPr>
            <a:spLocks noChangeAspect="1" noChangeArrowheads="1"/>
          </p:cNvSpPr>
          <p:nvPr/>
        </p:nvSpPr>
        <p:spPr bwMode="auto">
          <a:xfrm flipH="1" flipV="1">
            <a:off x="4192588" y="2638425"/>
            <a:ext cx="276225" cy="6921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4" name="Rectangle 20"/>
          <p:cNvSpPr>
            <a:spLocks noChangeAspect="1" noChangeArrowheads="1"/>
          </p:cNvSpPr>
          <p:nvPr/>
        </p:nvSpPr>
        <p:spPr bwMode="auto">
          <a:xfrm flipH="1" flipV="1">
            <a:off x="4192588" y="2638425"/>
            <a:ext cx="276225" cy="6921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5" name="Rectangle 21"/>
          <p:cNvSpPr>
            <a:spLocks noChangeAspect="1" noChangeArrowheads="1"/>
          </p:cNvSpPr>
          <p:nvPr/>
        </p:nvSpPr>
        <p:spPr bwMode="auto">
          <a:xfrm flipH="1" flipV="1">
            <a:off x="3786188" y="2638425"/>
            <a:ext cx="276225" cy="10985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6" name="Rectangle 22"/>
          <p:cNvSpPr>
            <a:spLocks noChangeAspect="1" noChangeArrowheads="1"/>
          </p:cNvSpPr>
          <p:nvPr/>
        </p:nvSpPr>
        <p:spPr bwMode="auto">
          <a:xfrm flipH="1" flipV="1">
            <a:off x="3786188" y="2638425"/>
            <a:ext cx="276225" cy="10985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7" name="Rectangle 23"/>
          <p:cNvSpPr>
            <a:spLocks noChangeAspect="1" noChangeArrowheads="1"/>
          </p:cNvSpPr>
          <p:nvPr/>
        </p:nvSpPr>
        <p:spPr bwMode="auto">
          <a:xfrm flipH="1" flipV="1">
            <a:off x="3371850" y="3054350"/>
            <a:ext cx="276225" cy="153828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8" name="Rectangle 24"/>
          <p:cNvSpPr>
            <a:spLocks noChangeAspect="1" noChangeArrowheads="1"/>
          </p:cNvSpPr>
          <p:nvPr/>
        </p:nvSpPr>
        <p:spPr bwMode="auto">
          <a:xfrm flipH="1" flipV="1">
            <a:off x="3371850" y="3054350"/>
            <a:ext cx="276225" cy="1538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09" name="Rectangle 25"/>
          <p:cNvSpPr>
            <a:spLocks noChangeAspect="1" noChangeArrowheads="1"/>
          </p:cNvSpPr>
          <p:nvPr/>
        </p:nvSpPr>
        <p:spPr bwMode="auto">
          <a:xfrm flipH="1" flipV="1">
            <a:off x="2957513" y="3933825"/>
            <a:ext cx="276225" cy="6826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0" name="Rectangle 26"/>
          <p:cNvSpPr>
            <a:spLocks noChangeAspect="1" noChangeArrowheads="1"/>
          </p:cNvSpPr>
          <p:nvPr/>
        </p:nvSpPr>
        <p:spPr bwMode="auto">
          <a:xfrm flipH="1" flipV="1">
            <a:off x="2957513" y="3933825"/>
            <a:ext cx="276225" cy="65881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1" name="Rectangle 27"/>
          <p:cNvSpPr>
            <a:spLocks noChangeAspect="1" noChangeArrowheads="1"/>
          </p:cNvSpPr>
          <p:nvPr/>
        </p:nvSpPr>
        <p:spPr bwMode="auto">
          <a:xfrm flipH="1" flipV="1">
            <a:off x="2957513" y="2638425"/>
            <a:ext cx="276225" cy="10985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2" name="Rectangle 28"/>
          <p:cNvSpPr>
            <a:spLocks noChangeAspect="1" noChangeArrowheads="1"/>
          </p:cNvSpPr>
          <p:nvPr/>
        </p:nvSpPr>
        <p:spPr bwMode="auto">
          <a:xfrm flipH="1" flipV="1">
            <a:off x="2957513" y="2638425"/>
            <a:ext cx="276225" cy="10985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3" name="Rectangle 29"/>
          <p:cNvSpPr>
            <a:spLocks noChangeAspect="1" noChangeArrowheads="1"/>
          </p:cNvSpPr>
          <p:nvPr/>
        </p:nvSpPr>
        <p:spPr bwMode="auto">
          <a:xfrm flipH="1" flipV="1">
            <a:off x="5445125" y="4327525"/>
            <a:ext cx="276225" cy="263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4" name="Rectangle 30"/>
          <p:cNvSpPr>
            <a:spLocks noChangeAspect="1" noChangeArrowheads="1"/>
          </p:cNvSpPr>
          <p:nvPr/>
        </p:nvSpPr>
        <p:spPr bwMode="auto">
          <a:xfrm flipH="1" flipV="1">
            <a:off x="5021263" y="4322763"/>
            <a:ext cx="276225" cy="269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5" name="Rectangle 31"/>
          <p:cNvSpPr>
            <a:spLocks noChangeAspect="1" noChangeArrowheads="1"/>
          </p:cNvSpPr>
          <p:nvPr/>
        </p:nvSpPr>
        <p:spPr bwMode="auto">
          <a:xfrm flipH="1" flipV="1">
            <a:off x="3811588" y="4346575"/>
            <a:ext cx="276225" cy="24606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6" name="Rectangle 32"/>
          <p:cNvSpPr>
            <a:spLocks noChangeAspect="1" noChangeArrowheads="1"/>
          </p:cNvSpPr>
          <p:nvPr/>
        </p:nvSpPr>
        <p:spPr bwMode="auto">
          <a:xfrm flipH="1" flipV="1">
            <a:off x="4192588" y="4327525"/>
            <a:ext cx="276225" cy="269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7" name="Rectangle 33"/>
          <p:cNvSpPr>
            <a:spLocks noChangeAspect="1" noChangeArrowheads="1"/>
          </p:cNvSpPr>
          <p:nvPr/>
        </p:nvSpPr>
        <p:spPr bwMode="auto">
          <a:xfrm flipH="1" flipV="1">
            <a:off x="3371850" y="4327525"/>
            <a:ext cx="276225" cy="269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8" name="Rectangle 34"/>
          <p:cNvSpPr>
            <a:spLocks noChangeAspect="1" noChangeArrowheads="1"/>
          </p:cNvSpPr>
          <p:nvPr/>
        </p:nvSpPr>
        <p:spPr bwMode="auto">
          <a:xfrm flipH="1" flipV="1">
            <a:off x="2957513" y="4327525"/>
            <a:ext cx="276225" cy="269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19" name="Rectangle 35"/>
          <p:cNvSpPr>
            <a:spLocks noChangeAspect="1" noChangeArrowheads="1"/>
          </p:cNvSpPr>
          <p:nvPr/>
        </p:nvSpPr>
        <p:spPr bwMode="auto">
          <a:xfrm flipH="1" flipV="1">
            <a:off x="5437188" y="2638425"/>
            <a:ext cx="274637"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0" name="Rectangle 36"/>
          <p:cNvSpPr>
            <a:spLocks noChangeAspect="1" noChangeArrowheads="1"/>
          </p:cNvSpPr>
          <p:nvPr/>
        </p:nvSpPr>
        <p:spPr bwMode="auto">
          <a:xfrm flipH="1" flipV="1">
            <a:off x="5021263" y="2638425"/>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1" name="Rectangle 37"/>
          <p:cNvSpPr>
            <a:spLocks noChangeAspect="1" noChangeArrowheads="1"/>
          </p:cNvSpPr>
          <p:nvPr/>
        </p:nvSpPr>
        <p:spPr bwMode="auto">
          <a:xfrm flipH="1" flipV="1">
            <a:off x="4606925" y="2638425"/>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2" name="Rectangle 38"/>
          <p:cNvSpPr>
            <a:spLocks noChangeAspect="1" noChangeArrowheads="1"/>
          </p:cNvSpPr>
          <p:nvPr/>
        </p:nvSpPr>
        <p:spPr bwMode="auto">
          <a:xfrm flipH="1" flipV="1">
            <a:off x="4192588" y="2638425"/>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3" name="Rectangle 39"/>
          <p:cNvSpPr>
            <a:spLocks noChangeAspect="1" noChangeArrowheads="1"/>
          </p:cNvSpPr>
          <p:nvPr/>
        </p:nvSpPr>
        <p:spPr bwMode="auto">
          <a:xfrm flipH="1" flipV="1">
            <a:off x="3786188" y="2638425"/>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4" name="Rectangle 40"/>
          <p:cNvSpPr>
            <a:spLocks noChangeAspect="1" noChangeArrowheads="1"/>
          </p:cNvSpPr>
          <p:nvPr/>
        </p:nvSpPr>
        <p:spPr bwMode="auto">
          <a:xfrm flipH="1" flipV="1">
            <a:off x="2957513" y="2638425"/>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5" name="Rectangle 41"/>
          <p:cNvSpPr>
            <a:spLocks noChangeAspect="1" noChangeArrowheads="1"/>
          </p:cNvSpPr>
          <p:nvPr/>
        </p:nvSpPr>
        <p:spPr bwMode="auto">
          <a:xfrm flipH="1" flipV="1">
            <a:off x="4606925" y="3875088"/>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6" name="Rectangle 42"/>
          <p:cNvSpPr>
            <a:spLocks noChangeAspect="1" noChangeArrowheads="1"/>
          </p:cNvSpPr>
          <p:nvPr/>
        </p:nvSpPr>
        <p:spPr bwMode="auto">
          <a:xfrm flipH="1" flipV="1">
            <a:off x="4606925" y="3875088"/>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7" name="Rectangle 43"/>
          <p:cNvSpPr>
            <a:spLocks noChangeAspect="1" noChangeArrowheads="1"/>
          </p:cNvSpPr>
          <p:nvPr/>
        </p:nvSpPr>
        <p:spPr bwMode="auto">
          <a:xfrm flipH="1" flipV="1">
            <a:off x="3811588" y="38671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8" name="Rectangle 44"/>
          <p:cNvSpPr>
            <a:spLocks noChangeAspect="1" noChangeArrowheads="1"/>
          </p:cNvSpPr>
          <p:nvPr/>
        </p:nvSpPr>
        <p:spPr bwMode="auto">
          <a:xfrm flipH="1" flipV="1">
            <a:off x="3811588" y="38671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29" name="Rectangle 45"/>
          <p:cNvSpPr>
            <a:spLocks noChangeAspect="1" noChangeArrowheads="1"/>
          </p:cNvSpPr>
          <p:nvPr/>
        </p:nvSpPr>
        <p:spPr bwMode="auto">
          <a:xfrm flipH="1" flipV="1">
            <a:off x="2957513" y="38671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0" name="Rectangle 46"/>
          <p:cNvSpPr>
            <a:spLocks noChangeAspect="1" noChangeArrowheads="1"/>
          </p:cNvSpPr>
          <p:nvPr/>
        </p:nvSpPr>
        <p:spPr bwMode="auto">
          <a:xfrm flipH="1" flipV="1">
            <a:off x="2957513" y="38671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1" name="Rectangle 47"/>
          <p:cNvSpPr>
            <a:spLocks noChangeAspect="1" noChangeArrowheads="1"/>
          </p:cNvSpPr>
          <p:nvPr/>
        </p:nvSpPr>
        <p:spPr bwMode="auto">
          <a:xfrm flipH="1" flipV="1">
            <a:off x="5021263" y="34607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2" name="Rectangle 48"/>
          <p:cNvSpPr>
            <a:spLocks noChangeAspect="1" noChangeArrowheads="1"/>
          </p:cNvSpPr>
          <p:nvPr/>
        </p:nvSpPr>
        <p:spPr bwMode="auto">
          <a:xfrm flipH="1" flipV="1">
            <a:off x="5021263" y="34607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3" name="Rectangle 49"/>
          <p:cNvSpPr>
            <a:spLocks noChangeAspect="1" noChangeArrowheads="1"/>
          </p:cNvSpPr>
          <p:nvPr/>
        </p:nvSpPr>
        <p:spPr bwMode="auto">
          <a:xfrm flipH="1" flipV="1">
            <a:off x="4192588" y="34607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4" name="Rectangle 50"/>
          <p:cNvSpPr>
            <a:spLocks noChangeAspect="1" noChangeArrowheads="1"/>
          </p:cNvSpPr>
          <p:nvPr/>
        </p:nvSpPr>
        <p:spPr bwMode="auto">
          <a:xfrm flipH="1" flipV="1">
            <a:off x="4192588" y="34607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5" name="Rectangle 51"/>
          <p:cNvSpPr>
            <a:spLocks noChangeAspect="1" noChangeArrowheads="1"/>
          </p:cNvSpPr>
          <p:nvPr/>
        </p:nvSpPr>
        <p:spPr bwMode="auto">
          <a:xfrm flipH="1" flipV="1">
            <a:off x="3786188" y="34607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6" name="Rectangle 52"/>
          <p:cNvSpPr>
            <a:spLocks noChangeAspect="1" noChangeArrowheads="1"/>
          </p:cNvSpPr>
          <p:nvPr/>
        </p:nvSpPr>
        <p:spPr bwMode="auto">
          <a:xfrm flipH="1" flipV="1">
            <a:off x="3786188" y="34607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7" name="Rectangle 53"/>
          <p:cNvSpPr>
            <a:spLocks noChangeAspect="1" noChangeArrowheads="1"/>
          </p:cNvSpPr>
          <p:nvPr/>
        </p:nvSpPr>
        <p:spPr bwMode="auto">
          <a:xfrm flipH="1" flipV="1">
            <a:off x="2957513" y="34607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8" name="Rectangle 54"/>
          <p:cNvSpPr>
            <a:spLocks noChangeAspect="1" noChangeArrowheads="1"/>
          </p:cNvSpPr>
          <p:nvPr/>
        </p:nvSpPr>
        <p:spPr bwMode="auto">
          <a:xfrm flipH="1" flipV="1">
            <a:off x="2957513" y="34607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39" name="Rectangle 55"/>
          <p:cNvSpPr>
            <a:spLocks noChangeAspect="1" noChangeArrowheads="1"/>
          </p:cNvSpPr>
          <p:nvPr/>
        </p:nvSpPr>
        <p:spPr bwMode="auto">
          <a:xfrm flipH="1" flipV="1">
            <a:off x="5437188" y="3054350"/>
            <a:ext cx="274637"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0" name="Rectangle 56"/>
          <p:cNvSpPr>
            <a:spLocks noChangeAspect="1" noChangeArrowheads="1"/>
          </p:cNvSpPr>
          <p:nvPr/>
        </p:nvSpPr>
        <p:spPr bwMode="auto">
          <a:xfrm flipH="1" flipV="1">
            <a:off x="5437188" y="3054350"/>
            <a:ext cx="274637"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1" name="Rectangle 57"/>
          <p:cNvSpPr>
            <a:spLocks noChangeAspect="1" noChangeArrowheads="1"/>
          </p:cNvSpPr>
          <p:nvPr/>
        </p:nvSpPr>
        <p:spPr bwMode="auto">
          <a:xfrm flipH="1" flipV="1">
            <a:off x="4192588" y="30543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2" name="Rectangle 58"/>
          <p:cNvSpPr>
            <a:spLocks noChangeAspect="1" noChangeArrowheads="1"/>
          </p:cNvSpPr>
          <p:nvPr/>
        </p:nvSpPr>
        <p:spPr bwMode="auto">
          <a:xfrm flipH="1" flipV="1">
            <a:off x="4192588" y="30543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3" name="Rectangle 59"/>
          <p:cNvSpPr>
            <a:spLocks noChangeAspect="1" noChangeArrowheads="1"/>
          </p:cNvSpPr>
          <p:nvPr/>
        </p:nvSpPr>
        <p:spPr bwMode="auto">
          <a:xfrm flipH="1" flipV="1">
            <a:off x="3371850" y="3054350"/>
            <a:ext cx="27622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4" name="Rectangle 60"/>
          <p:cNvSpPr>
            <a:spLocks noChangeAspect="1" noChangeArrowheads="1"/>
          </p:cNvSpPr>
          <p:nvPr/>
        </p:nvSpPr>
        <p:spPr bwMode="auto">
          <a:xfrm flipH="1" flipV="1">
            <a:off x="3371850" y="3054350"/>
            <a:ext cx="27622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5" name="Rectangle 61"/>
          <p:cNvSpPr>
            <a:spLocks noChangeAspect="1" noChangeArrowheads="1"/>
          </p:cNvSpPr>
          <p:nvPr/>
        </p:nvSpPr>
        <p:spPr bwMode="auto">
          <a:xfrm flipH="1" flipV="1">
            <a:off x="4062413" y="3533775"/>
            <a:ext cx="130175" cy="1365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6" name="Rectangle 62"/>
          <p:cNvSpPr>
            <a:spLocks noChangeAspect="1" noChangeArrowheads="1"/>
          </p:cNvSpPr>
          <p:nvPr/>
        </p:nvSpPr>
        <p:spPr bwMode="auto">
          <a:xfrm flipH="1" flipV="1">
            <a:off x="4062413" y="3533775"/>
            <a:ext cx="130175"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7" name="Rectangle 63"/>
          <p:cNvSpPr>
            <a:spLocks noChangeAspect="1" noChangeArrowheads="1"/>
          </p:cNvSpPr>
          <p:nvPr/>
        </p:nvSpPr>
        <p:spPr bwMode="auto">
          <a:xfrm flipH="1" flipV="1">
            <a:off x="3233738" y="3933825"/>
            <a:ext cx="547687" cy="1412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8" name="Rectangle 64"/>
          <p:cNvSpPr>
            <a:spLocks noChangeAspect="1" noChangeArrowheads="1"/>
          </p:cNvSpPr>
          <p:nvPr/>
        </p:nvSpPr>
        <p:spPr bwMode="auto">
          <a:xfrm flipH="1" flipV="1">
            <a:off x="4883150" y="3948113"/>
            <a:ext cx="1111250" cy="1365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49" name="Rectangle 65"/>
          <p:cNvSpPr>
            <a:spLocks noChangeAspect="1" noChangeArrowheads="1"/>
          </p:cNvSpPr>
          <p:nvPr/>
        </p:nvSpPr>
        <p:spPr bwMode="auto">
          <a:xfrm flipH="1" flipV="1">
            <a:off x="4883150" y="3948113"/>
            <a:ext cx="1135063" cy="130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0" name="Rectangle 66"/>
          <p:cNvSpPr>
            <a:spLocks noChangeAspect="1" noChangeArrowheads="1"/>
          </p:cNvSpPr>
          <p:nvPr/>
        </p:nvSpPr>
        <p:spPr bwMode="auto">
          <a:xfrm flipH="1" flipV="1">
            <a:off x="5297488" y="3533775"/>
            <a:ext cx="715962" cy="1365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1" name="Rectangle 67"/>
          <p:cNvSpPr>
            <a:spLocks noChangeAspect="1" noChangeArrowheads="1"/>
          </p:cNvSpPr>
          <p:nvPr/>
        </p:nvSpPr>
        <p:spPr bwMode="auto">
          <a:xfrm flipH="1" flipV="1">
            <a:off x="5297488" y="3533775"/>
            <a:ext cx="715962"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2" name="Rectangle 68"/>
          <p:cNvSpPr>
            <a:spLocks noChangeAspect="1" noChangeArrowheads="1"/>
          </p:cNvSpPr>
          <p:nvPr/>
        </p:nvSpPr>
        <p:spPr bwMode="auto">
          <a:xfrm flipH="1" flipV="1">
            <a:off x="4468813" y="3533775"/>
            <a:ext cx="552450" cy="1365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3" name="Rectangle 69"/>
          <p:cNvSpPr>
            <a:spLocks noChangeAspect="1" noChangeArrowheads="1"/>
          </p:cNvSpPr>
          <p:nvPr/>
        </p:nvSpPr>
        <p:spPr bwMode="auto">
          <a:xfrm flipH="1" flipV="1">
            <a:off x="4468813" y="3533775"/>
            <a:ext cx="552450"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4" name="Rectangle 70"/>
          <p:cNvSpPr>
            <a:spLocks noChangeAspect="1" noChangeArrowheads="1"/>
          </p:cNvSpPr>
          <p:nvPr/>
        </p:nvSpPr>
        <p:spPr bwMode="auto">
          <a:xfrm flipH="1" flipV="1">
            <a:off x="3233738" y="3533775"/>
            <a:ext cx="552450" cy="1365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5" name="Rectangle 71"/>
          <p:cNvSpPr>
            <a:spLocks noChangeAspect="1" noChangeArrowheads="1"/>
          </p:cNvSpPr>
          <p:nvPr/>
        </p:nvSpPr>
        <p:spPr bwMode="auto">
          <a:xfrm flipH="1" flipV="1">
            <a:off x="3233738" y="3533775"/>
            <a:ext cx="552450"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6" name="Rectangle 72"/>
          <p:cNvSpPr>
            <a:spLocks noChangeAspect="1" noChangeArrowheads="1"/>
          </p:cNvSpPr>
          <p:nvPr/>
        </p:nvSpPr>
        <p:spPr bwMode="auto">
          <a:xfrm flipH="1" flipV="1">
            <a:off x="3648075" y="3119438"/>
            <a:ext cx="544513" cy="138112"/>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7" name="Rectangle 73"/>
          <p:cNvSpPr>
            <a:spLocks noChangeAspect="1" noChangeArrowheads="1"/>
          </p:cNvSpPr>
          <p:nvPr/>
        </p:nvSpPr>
        <p:spPr bwMode="auto">
          <a:xfrm flipH="1" flipV="1">
            <a:off x="3648075" y="3119438"/>
            <a:ext cx="544513"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8" name="Rectangle 74"/>
          <p:cNvSpPr>
            <a:spLocks noChangeAspect="1" noChangeArrowheads="1"/>
          </p:cNvSpPr>
          <p:nvPr/>
        </p:nvSpPr>
        <p:spPr bwMode="auto">
          <a:xfrm flipH="1" flipV="1">
            <a:off x="4468813" y="3119438"/>
            <a:ext cx="968375" cy="138112"/>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59" name="Rectangle 75"/>
          <p:cNvSpPr>
            <a:spLocks noChangeAspect="1" noChangeArrowheads="1"/>
          </p:cNvSpPr>
          <p:nvPr/>
        </p:nvSpPr>
        <p:spPr bwMode="auto">
          <a:xfrm flipH="1" flipV="1">
            <a:off x="4468813" y="3119438"/>
            <a:ext cx="968375"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0" name="Rectangle 76"/>
          <p:cNvSpPr>
            <a:spLocks noChangeAspect="1" noChangeArrowheads="1"/>
          </p:cNvSpPr>
          <p:nvPr/>
        </p:nvSpPr>
        <p:spPr bwMode="auto">
          <a:xfrm flipH="1" flipV="1">
            <a:off x="3883025" y="3933825"/>
            <a:ext cx="138113" cy="13652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1" name="Rectangle 77"/>
          <p:cNvSpPr>
            <a:spLocks noChangeAspect="1" noChangeArrowheads="1"/>
          </p:cNvSpPr>
          <p:nvPr/>
        </p:nvSpPr>
        <p:spPr bwMode="auto">
          <a:xfrm flipH="1" flipV="1">
            <a:off x="3883025" y="3933825"/>
            <a:ext cx="138113"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2" name="Rectangle 78"/>
          <p:cNvSpPr>
            <a:spLocks noChangeAspect="1" noChangeArrowheads="1"/>
          </p:cNvSpPr>
          <p:nvPr/>
        </p:nvSpPr>
        <p:spPr bwMode="auto">
          <a:xfrm flipH="1" flipV="1">
            <a:off x="3030538" y="3933825"/>
            <a:ext cx="138112" cy="13652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3" name="Rectangle 79"/>
          <p:cNvSpPr>
            <a:spLocks noChangeAspect="1" noChangeArrowheads="1"/>
          </p:cNvSpPr>
          <p:nvPr/>
        </p:nvSpPr>
        <p:spPr bwMode="auto">
          <a:xfrm flipH="1" flipV="1">
            <a:off x="3030538" y="3933825"/>
            <a:ext cx="138112"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4" name="Rectangle 80"/>
          <p:cNvSpPr>
            <a:spLocks noChangeAspect="1" noChangeArrowheads="1"/>
          </p:cNvSpPr>
          <p:nvPr/>
        </p:nvSpPr>
        <p:spPr bwMode="auto">
          <a:xfrm flipH="1" flipV="1">
            <a:off x="4679950" y="3948113"/>
            <a:ext cx="138113" cy="138112"/>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5" name="Rectangle 81"/>
          <p:cNvSpPr>
            <a:spLocks noChangeAspect="1" noChangeArrowheads="1"/>
          </p:cNvSpPr>
          <p:nvPr/>
        </p:nvSpPr>
        <p:spPr bwMode="auto">
          <a:xfrm flipH="1" flipV="1">
            <a:off x="4679950" y="3948113"/>
            <a:ext cx="138113"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6" name="Rectangle 82"/>
          <p:cNvSpPr>
            <a:spLocks noChangeAspect="1" noChangeArrowheads="1"/>
          </p:cNvSpPr>
          <p:nvPr/>
        </p:nvSpPr>
        <p:spPr bwMode="auto">
          <a:xfrm flipH="1" flipV="1">
            <a:off x="5086350" y="3533775"/>
            <a:ext cx="138113" cy="13652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7" name="Rectangle 83"/>
          <p:cNvSpPr>
            <a:spLocks noChangeAspect="1" noChangeArrowheads="1"/>
          </p:cNvSpPr>
          <p:nvPr/>
        </p:nvSpPr>
        <p:spPr bwMode="auto">
          <a:xfrm flipH="1" flipV="1">
            <a:off x="5086350" y="3533775"/>
            <a:ext cx="138113"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8" name="Rectangle 84"/>
          <p:cNvSpPr>
            <a:spLocks noChangeAspect="1" noChangeArrowheads="1"/>
          </p:cNvSpPr>
          <p:nvPr/>
        </p:nvSpPr>
        <p:spPr bwMode="auto">
          <a:xfrm flipH="1" flipV="1">
            <a:off x="4265613" y="3533775"/>
            <a:ext cx="138112" cy="13652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69" name="Rectangle 85"/>
          <p:cNvSpPr>
            <a:spLocks noChangeAspect="1" noChangeArrowheads="1"/>
          </p:cNvSpPr>
          <p:nvPr/>
        </p:nvSpPr>
        <p:spPr bwMode="auto">
          <a:xfrm flipH="1" flipV="1">
            <a:off x="4265613" y="3533775"/>
            <a:ext cx="138112"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0" name="Rectangle 86"/>
          <p:cNvSpPr>
            <a:spLocks noChangeAspect="1" noChangeArrowheads="1"/>
          </p:cNvSpPr>
          <p:nvPr/>
        </p:nvSpPr>
        <p:spPr bwMode="auto">
          <a:xfrm flipH="1" flipV="1">
            <a:off x="3851275" y="3533775"/>
            <a:ext cx="138113" cy="13652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1" name="Rectangle 87"/>
          <p:cNvSpPr>
            <a:spLocks noChangeAspect="1" noChangeArrowheads="1"/>
          </p:cNvSpPr>
          <p:nvPr/>
        </p:nvSpPr>
        <p:spPr bwMode="auto">
          <a:xfrm flipH="1" flipV="1">
            <a:off x="3851275" y="3533775"/>
            <a:ext cx="138113"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2" name="Rectangle 88"/>
          <p:cNvSpPr>
            <a:spLocks noChangeAspect="1" noChangeArrowheads="1"/>
          </p:cNvSpPr>
          <p:nvPr/>
        </p:nvSpPr>
        <p:spPr bwMode="auto">
          <a:xfrm flipH="1" flipV="1">
            <a:off x="3030538" y="3533775"/>
            <a:ext cx="138112" cy="13652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3" name="Rectangle 89"/>
          <p:cNvSpPr>
            <a:spLocks noChangeAspect="1" noChangeArrowheads="1"/>
          </p:cNvSpPr>
          <p:nvPr/>
        </p:nvSpPr>
        <p:spPr bwMode="auto">
          <a:xfrm flipH="1" flipV="1">
            <a:off x="3030538" y="3533775"/>
            <a:ext cx="138112" cy="136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4" name="Rectangle 90"/>
          <p:cNvSpPr>
            <a:spLocks noChangeAspect="1" noChangeArrowheads="1"/>
          </p:cNvSpPr>
          <p:nvPr/>
        </p:nvSpPr>
        <p:spPr bwMode="auto">
          <a:xfrm flipH="1" flipV="1">
            <a:off x="5502275" y="3119438"/>
            <a:ext cx="138113" cy="138112"/>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5" name="Rectangle 91"/>
          <p:cNvSpPr>
            <a:spLocks noChangeAspect="1" noChangeArrowheads="1"/>
          </p:cNvSpPr>
          <p:nvPr/>
        </p:nvSpPr>
        <p:spPr bwMode="auto">
          <a:xfrm flipH="1" flipV="1">
            <a:off x="5502275" y="3119438"/>
            <a:ext cx="138113"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6" name="Rectangle 92"/>
          <p:cNvSpPr>
            <a:spLocks noChangeAspect="1" noChangeArrowheads="1"/>
          </p:cNvSpPr>
          <p:nvPr/>
        </p:nvSpPr>
        <p:spPr bwMode="auto">
          <a:xfrm flipH="1" flipV="1">
            <a:off x="4265613" y="3119438"/>
            <a:ext cx="138112" cy="138112"/>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7" name="Rectangle 93"/>
          <p:cNvSpPr>
            <a:spLocks noChangeAspect="1" noChangeArrowheads="1"/>
          </p:cNvSpPr>
          <p:nvPr/>
        </p:nvSpPr>
        <p:spPr bwMode="auto">
          <a:xfrm flipH="1" flipV="1">
            <a:off x="4265613" y="3119438"/>
            <a:ext cx="138112"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8" name="Rectangle 94"/>
          <p:cNvSpPr>
            <a:spLocks noChangeAspect="1" noChangeArrowheads="1"/>
          </p:cNvSpPr>
          <p:nvPr/>
        </p:nvSpPr>
        <p:spPr bwMode="auto">
          <a:xfrm flipH="1" flipV="1">
            <a:off x="3443288" y="3119438"/>
            <a:ext cx="133350" cy="138112"/>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79" name="Rectangle 95"/>
          <p:cNvSpPr>
            <a:spLocks noChangeAspect="1" noChangeArrowheads="1"/>
          </p:cNvSpPr>
          <p:nvPr/>
        </p:nvSpPr>
        <p:spPr bwMode="auto">
          <a:xfrm flipH="1" flipV="1">
            <a:off x="3443288" y="3119438"/>
            <a:ext cx="133350"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80" name="Rectangle 96"/>
          <p:cNvSpPr>
            <a:spLocks noChangeAspect="1" noChangeArrowheads="1"/>
          </p:cNvSpPr>
          <p:nvPr/>
        </p:nvSpPr>
        <p:spPr bwMode="auto">
          <a:xfrm flipH="1" flipV="1">
            <a:off x="3233738" y="3933825"/>
            <a:ext cx="579437" cy="149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6481" name="Text Box 97"/>
          <p:cNvSpPr txBox="1">
            <a:spLocks noChangeAspect="1" noChangeArrowheads="1"/>
          </p:cNvSpPr>
          <p:nvPr/>
        </p:nvSpPr>
        <p:spPr bwMode="auto">
          <a:xfrm>
            <a:off x="2968625" y="4683125"/>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6482" name="Text Box 98"/>
          <p:cNvSpPr txBox="1">
            <a:spLocks noChangeAspect="1" noChangeArrowheads="1"/>
          </p:cNvSpPr>
          <p:nvPr/>
        </p:nvSpPr>
        <p:spPr bwMode="auto">
          <a:xfrm>
            <a:off x="3824288" y="4683125"/>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6483" name="Text Box 99"/>
          <p:cNvSpPr txBox="1">
            <a:spLocks noChangeAspect="1" noChangeArrowheads="1"/>
          </p:cNvSpPr>
          <p:nvPr/>
        </p:nvSpPr>
        <p:spPr bwMode="auto">
          <a:xfrm>
            <a:off x="2968625" y="23114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6484" name="Text Box 100"/>
          <p:cNvSpPr txBox="1">
            <a:spLocks noChangeAspect="1" noChangeArrowheads="1"/>
          </p:cNvSpPr>
          <p:nvPr/>
        </p:nvSpPr>
        <p:spPr bwMode="auto">
          <a:xfrm>
            <a:off x="3759200" y="23114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6485" name="Text Box 101"/>
          <p:cNvSpPr txBox="1">
            <a:spLocks noChangeAspect="1" noChangeArrowheads="1"/>
          </p:cNvSpPr>
          <p:nvPr/>
        </p:nvSpPr>
        <p:spPr bwMode="auto">
          <a:xfrm>
            <a:off x="4219575" y="4683125"/>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6486" name="Text Box 102"/>
          <p:cNvSpPr txBox="1">
            <a:spLocks noChangeAspect="1" noChangeArrowheads="1"/>
          </p:cNvSpPr>
          <p:nvPr/>
        </p:nvSpPr>
        <p:spPr bwMode="auto">
          <a:xfrm>
            <a:off x="5008563" y="23114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6487" name="Text Box 103"/>
          <p:cNvSpPr txBox="1">
            <a:spLocks noChangeAspect="1" noChangeArrowheads="1"/>
          </p:cNvSpPr>
          <p:nvPr/>
        </p:nvSpPr>
        <p:spPr bwMode="auto">
          <a:xfrm>
            <a:off x="5008563" y="4683125"/>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6488" name="Text Box 104"/>
          <p:cNvSpPr txBox="1">
            <a:spLocks noChangeAspect="1" noChangeArrowheads="1"/>
          </p:cNvSpPr>
          <p:nvPr/>
        </p:nvSpPr>
        <p:spPr bwMode="auto">
          <a:xfrm>
            <a:off x="3362325" y="4683125"/>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6489" name="Text Box 105"/>
          <p:cNvSpPr txBox="1">
            <a:spLocks noChangeAspect="1" noChangeArrowheads="1"/>
          </p:cNvSpPr>
          <p:nvPr/>
        </p:nvSpPr>
        <p:spPr bwMode="auto">
          <a:xfrm>
            <a:off x="4154488" y="23114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6490" name="Text Box 106"/>
          <p:cNvSpPr txBox="1">
            <a:spLocks noChangeAspect="1" noChangeArrowheads="1"/>
          </p:cNvSpPr>
          <p:nvPr/>
        </p:nvSpPr>
        <p:spPr bwMode="auto">
          <a:xfrm>
            <a:off x="5449888" y="4683125"/>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6491" name="Text Box 107"/>
          <p:cNvSpPr txBox="1">
            <a:spLocks noChangeAspect="1" noChangeArrowheads="1"/>
          </p:cNvSpPr>
          <p:nvPr/>
        </p:nvSpPr>
        <p:spPr bwMode="auto">
          <a:xfrm>
            <a:off x="5449888" y="23114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6492" name="Text Box 108"/>
          <p:cNvSpPr txBox="1">
            <a:spLocks noChangeAspect="1" noChangeArrowheads="1"/>
          </p:cNvSpPr>
          <p:nvPr/>
        </p:nvSpPr>
        <p:spPr bwMode="auto">
          <a:xfrm>
            <a:off x="4616450" y="23114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4</a:t>
            </a:r>
            <a:endParaRPr lang="en-US" altLang="de-DE" b="1"/>
          </a:p>
        </p:txBody>
      </p:sp>
      <p:sp>
        <p:nvSpPr>
          <p:cNvPr id="16493" name="Freeform 109"/>
          <p:cNvSpPr>
            <a:spLocks noChangeAspect="1"/>
          </p:cNvSpPr>
          <p:nvPr/>
        </p:nvSpPr>
        <p:spPr bwMode="auto">
          <a:xfrm rot="5639681" flipH="1">
            <a:off x="5657056" y="3629819"/>
            <a:ext cx="725488" cy="279400"/>
          </a:xfrm>
          <a:custGeom>
            <a:avLst/>
            <a:gdLst>
              <a:gd name="T0" fmla="*/ 1647133 w 2711"/>
              <a:gd name="T1" fmla="*/ 66333228 h 259"/>
              <a:gd name="T2" fmla="*/ 12675836 w 2711"/>
              <a:gd name="T3" fmla="*/ 6982842 h 259"/>
              <a:gd name="T4" fmla="*/ 39244860 w 2711"/>
              <a:gd name="T5" fmla="*/ 53531530 h 259"/>
              <a:gd name="T6" fmla="*/ 51490915 w 2711"/>
              <a:gd name="T7" fmla="*/ 125683613 h 259"/>
              <a:gd name="T8" fmla="*/ 67031238 w 2711"/>
              <a:gd name="T9" fmla="*/ 93098453 h 259"/>
              <a:gd name="T10" fmla="*/ 80852975 w 2711"/>
              <a:gd name="T11" fmla="*/ 59350385 h 259"/>
              <a:gd name="T12" fmla="*/ 92311189 w 2711"/>
              <a:gd name="T13" fmla="*/ 6982842 h 259"/>
              <a:gd name="T14" fmla="*/ 110286486 w 2711"/>
              <a:gd name="T15" fmla="*/ 12800619 h 259"/>
              <a:gd name="T16" fmla="*/ 115585947 w 2711"/>
              <a:gd name="T17" fmla="*/ 53531530 h 259"/>
              <a:gd name="T18" fmla="*/ 129479136 w 2711"/>
              <a:gd name="T19" fmla="*/ 105900151 h 259"/>
              <a:gd name="T20" fmla="*/ 140937618 w 2711"/>
              <a:gd name="T21" fmla="*/ 86116690 h 259"/>
              <a:gd name="T22" fmla="*/ 153971247 w 2711"/>
              <a:gd name="T23" fmla="*/ 26766304 h 259"/>
              <a:gd name="T24" fmla="*/ 160559780 w 2711"/>
              <a:gd name="T25" fmla="*/ 12800619 h 259"/>
              <a:gd name="T26" fmla="*/ 167076862 w 2711"/>
              <a:gd name="T27" fmla="*/ 0 h 259"/>
              <a:gd name="T28" fmla="*/ 189133999 w 2711"/>
              <a:gd name="T29" fmla="*/ 32584081 h 259"/>
              <a:gd name="T30" fmla="*/ 191568973 w 2711"/>
              <a:gd name="T31" fmla="*/ 225763830 h 259"/>
              <a:gd name="T32" fmla="*/ 164641888 w 2711"/>
              <a:gd name="T33" fmla="*/ 258348990 h 259"/>
              <a:gd name="T34" fmla="*/ 120097567 w 2711"/>
              <a:gd name="T35" fmla="*/ 265330754 h 259"/>
              <a:gd name="T36" fmla="*/ 92311189 w 2711"/>
              <a:gd name="T37" fmla="*/ 225763830 h 259"/>
              <a:gd name="T38" fmla="*/ 74765673 w 2711"/>
              <a:gd name="T39" fmla="*/ 192015762 h 259"/>
              <a:gd name="T40" fmla="*/ 68248591 w 2711"/>
              <a:gd name="T41" fmla="*/ 179215143 h 259"/>
              <a:gd name="T42" fmla="*/ 0 w 2711"/>
              <a:gd name="T43" fmla="*/ 139648219 h 259"/>
              <a:gd name="T44" fmla="*/ 1647133 w 2711"/>
              <a:gd name="T45" fmla="*/ 66333228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694" name="Text Box 110"/>
          <p:cNvSpPr txBox="1">
            <a:spLocks noChangeAspect="1" noChangeArrowheads="1"/>
          </p:cNvSpPr>
          <p:nvPr/>
        </p:nvSpPr>
        <p:spPr bwMode="auto">
          <a:xfrm>
            <a:off x="2916238" y="1893888"/>
            <a:ext cx="314325" cy="354012"/>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a</a:t>
            </a:r>
            <a:endParaRPr lang="en-US" altLang="de-DE"/>
          </a:p>
        </p:txBody>
      </p:sp>
      <p:sp>
        <p:nvSpPr>
          <p:cNvPr id="707695" name="Text Box 111"/>
          <p:cNvSpPr txBox="1">
            <a:spLocks noChangeAspect="1" noChangeArrowheads="1"/>
          </p:cNvSpPr>
          <p:nvPr/>
        </p:nvSpPr>
        <p:spPr bwMode="auto">
          <a:xfrm>
            <a:off x="3335338" y="1893888"/>
            <a:ext cx="314325" cy="354012"/>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b</a:t>
            </a:r>
            <a:endParaRPr lang="en-US" altLang="de-DE"/>
          </a:p>
        </p:txBody>
      </p:sp>
      <p:sp>
        <p:nvSpPr>
          <p:cNvPr id="707696" name="Text Box 112"/>
          <p:cNvSpPr txBox="1">
            <a:spLocks noChangeAspect="1" noChangeArrowheads="1"/>
          </p:cNvSpPr>
          <p:nvPr/>
        </p:nvSpPr>
        <p:spPr bwMode="auto">
          <a:xfrm>
            <a:off x="3756025" y="1893888"/>
            <a:ext cx="301625" cy="354012"/>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c</a:t>
            </a:r>
            <a:endParaRPr lang="en-US" altLang="de-DE"/>
          </a:p>
        </p:txBody>
      </p:sp>
      <p:sp>
        <p:nvSpPr>
          <p:cNvPr id="707697" name="Text Box 113"/>
          <p:cNvSpPr txBox="1">
            <a:spLocks noChangeAspect="1" noChangeArrowheads="1"/>
          </p:cNvSpPr>
          <p:nvPr/>
        </p:nvSpPr>
        <p:spPr bwMode="auto">
          <a:xfrm>
            <a:off x="4176713" y="1893888"/>
            <a:ext cx="314325" cy="354012"/>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d</a:t>
            </a:r>
            <a:endParaRPr lang="en-US" altLang="de-DE"/>
          </a:p>
        </p:txBody>
      </p:sp>
      <p:sp>
        <p:nvSpPr>
          <p:cNvPr id="707698" name="Text Box 114"/>
          <p:cNvSpPr txBox="1">
            <a:spLocks noChangeAspect="1" noChangeArrowheads="1"/>
          </p:cNvSpPr>
          <p:nvPr/>
        </p:nvSpPr>
        <p:spPr bwMode="auto">
          <a:xfrm>
            <a:off x="4594225" y="1893888"/>
            <a:ext cx="314325" cy="354012"/>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e</a:t>
            </a:r>
            <a:endParaRPr lang="en-US" altLang="de-DE"/>
          </a:p>
        </p:txBody>
      </p:sp>
      <p:sp>
        <p:nvSpPr>
          <p:cNvPr id="707699" name="Text Box 115"/>
          <p:cNvSpPr txBox="1">
            <a:spLocks noChangeAspect="1" noChangeArrowheads="1"/>
          </p:cNvSpPr>
          <p:nvPr/>
        </p:nvSpPr>
        <p:spPr bwMode="auto">
          <a:xfrm>
            <a:off x="5014913" y="1893888"/>
            <a:ext cx="254000" cy="354012"/>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f</a:t>
            </a:r>
            <a:endParaRPr lang="en-US" altLang="de-DE"/>
          </a:p>
        </p:txBody>
      </p:sp>
      <p:sp>
        <p:nvSpPr>
          <p:cNvPr id="707700" name="Text Box 116"/>
          <p:cNvSpPr txBox="1">
            <a:spLocks noChangeAspect="1" noChangeArrowheads="1"/>
          </p:cNvSpPr>
          <p:nvPr/>
        </p:nvSpPr>
        <p:spPr bwMode="auto">
          <a:xfrm>
            <a:off x="5437188" y="1885950"/>
            <a:ext cx="314325" cy="355600"/>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g</a:t>
            </a:r>
            <a:endParaRPr lang="en-US" altLang="de-DE"/>
          </a:p>
        </p:txBody>
      </p:sp>
      <p:sp>
        <p:nvSpPr>
          <p:cNvPr id="707701" name="Text Box 117"/>
          <p:cNvSpPr txBox="1">
            <a:spLocks noChangeAspect="1" noChangeArrowheads="1"/>
          </p:cNvSpPr>
          <p:nvPr/>
        </p:nvSpPr>
        <p:spPr bwMode="auto">
          <a:xfrm>
            <a:off x="6935788" y="3035300"/>
            <a:ext cx="314325" cy="354013"/>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1</a:t>
            </a:r>
            <a:endParaRPr lang="en-US" altLang="de-DE"/>
          </a:p>
        </p:txBody>
      </p:sp>
      <p:sp>
        <p:nvSpPr>
          <p:cNvPr id="707702" name="Text Box 118"/>
          <p:cNvSpPr txBox="1">
            <a:spLocks noChangeAspect="1" noChangeArrowheads="1"/>
          </p:cNvSpPr>
          <p:nvPr/>
        </p:nvSpPr>
        <p:spPr bwMode="auto">
          <a:xfrm>
            <a:off x="6935788" y="3430588"/>
            <a:ext cx="314325" cy="354012"/>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2</a:t>
            </a:r>
            <a:endParaRPr lang="en-US" altLang="de-DE"/>
          </a:p>
        </p:txBody>
      </p:sp>
      <p:sp>
        <p:nvSpPr>
          <p:cNvPr id="707703" name="Text Box 119"/>
          <p:cNvSpPr txBox="1">
            <a:spLocks noChangeAspect="1" noChangeArrowheads="1"/>
          </p:cNvSpPr>
          <p:nvPr/>
        </p:nvSpPr>
        <p:spPr bwMode="auto">
          <a:xfrm>
            <a:off x="6935788" y="3827463"/>
            <a:ext cx="314325" cy="355600"/>
          </a:xfrm>
          <a:prstGeom prst="rect">
            <a:avLst/>
          </a:prstGeom>
          <a:solidFill>
            <a:srgbClr val="FAC094"/>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3</a:t>
            </a:r>
            <a:endParaRPr lang="en-US" altLang="de-DE"/>
          </a:p>
        </p:txBody>
      </p:sp>
      <p:sp>
        <p:nvSpPr>
          <p:cNvPr id="707704" name="Line 120"/>
          <p:cNvSpPr>
            <a:spLocks noChangeAspect="1" noChangeShapeType="1"/>
          </p:cNvSpPr>
          <p:nvPr/>
        </p:nvSpPr>
        <p:spPr bwMode="auto">
          <a:xfrm>
            <a:off x="2586038" y="3143250"/>
            <a:ext cx="461962" cy="0"/>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05" name="Line 121"/>
          <p:cNvSpPr>
            <a:spLocks noChangeAspect="1" noChangeShapeType="1"/>
          </p:cNvSpPr>
          <p:nvPr/>
        </p:nvSpPr>
        <p:spPr bwMode="auto">
          <a:xfrm flipV="1">
            <a:off x="2654300" y="3670300"/>
            <a:ext cx="788988" cy="2635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06" name="Line 122"/>
          <p:cNvSpPr>
            <a:spLocks noChangeAspect="1" noChangeShapeType="1"/>
          </p:cNvSpPr>
          <p:nvPr/>
        </p:nvSpPr>
        <p:spPr bwMode="auto">
          <a:xfrm flipV="1">
            <a:off x="4894263" y="4987925"/>
            <a:ext cx="590550" cy="2635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07" name="Line 123"/>
          <p:cNvSpPr>
            <a:spLocks noChangeAspect="1" noChangeShapeType="1"/>
          </p:cNvSpPr>
          <p:nvPr/>
        </p:nvSpPr>
        <p:spPr bwMode="auto">
          <a:xfrm flipV="1">
            <a:off x="4630738" y="4987925"/>
            <a:ext cx="393700" cy="2635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08" name="Line 124"/>
          <p:cNvSpPr>
            <a:spLocks noChangeAspect="1" noChangeShapeType="1"/>
          </p:cNvSpPr>
          <p:nvPr/>
        </p:nvSpPr>
        <p:spPr bwMode="auto">
          <a:xfrm flipV="1">
            <a:off x="4365625" y="4987925"/>
            <a:ext cx="0" cy="2635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09" name="Line 125"/>
          <p:cNvSpPr>
            <a:spLocks noChangeAspect="1" noChangeShapeType="1"/>
          </p:cNvSpPr>
          <p:nvPr/>
        </p:nvSpPr>
        <p:spPr bwMode="auto">
          <a:xfrm flipH="1" flipV="1">
            <a:off x="3971925" y="4987925"/>
            <a:ext cx="328613" cy="2635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10" name="Line 126"/>
          <p:cNvSpPr>
            <a:spLocks noChangeAspect="1" noChangeShapeType="1"/>
          </p:cNvSpPr>
          <p:nvPr/>
        </p:nvSpPr>
        <p:spPr bwMode="auto">
          <a:xfrm flipH="1" flipV="1">
            <a:off x="3576638" y="4987925"/>
            <a:ext cx="525462" cy="2635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11" name="Line 127"/>
          <p:cNvSpPr>
            <a:spLocks noChangeAspect="1" noChangeShapeType="1"/>
          </p:cNvSpPr>
          <p:nvPr/>
        </p:nvSpPr>
        <p:spPr bwMode="auto">
          <a:xfrm flipH="1" flipV="1">
            <a:off x="3309938" y="4987925"/>
            <a:ext cx="595312" cy="2635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7712" name="Text Box 128"/>
          <p:cNvSpPr txBox="1">
            <a:spLocks noChangeAspect="1" noChangeArrowheads="1"/>
          </p:cNvSpPr>
          <p:nvPr/>
        </p:nvSpPr>
        <p:spPr bwMode="auto">
          <a:xfrm>
            <a:off x="3503613" y="5267325"/>
            <a:ext cx="1744662" cy="354013"/>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spcBef>
                <a:spcPct val="50000"/>
              </a:spcBef>
            </a:pPr>
            <a:r>
              <a:rPr lang="de-DE" altLang="de-DE"/>
              <a:t>Pinanschlüsse</a:t>
            </a:r>
            <a:endParaRPr lang="en-US" altLang="de-DE"/>
          </a:p>
        </p:txBody>
      </p:sp>
      <p:sp>
        <p:nvSpPr>
          <p:cNvPr id="707713" name="Text Box 129"/>
          <p:cNvSpPr txBox="1">
            <a:spLocks noChangeAspect="1" noChangeArrowheads="1"/>
          </p:cNvSpPr>
          <p:nvPr/>
        </p:nvSpPr>
        <p:spPr bwMode="auto">
          <a:xfrm>
            <a:off x="74613" y="3667125"/>
            <a:ext cx="2765425" cy="612775"/>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Horizontales Segment</a:t>
            </a:r>
            <a:br>
              <a:rPr lang="de-DE" altLang="de-DE"/>
            </a:br>
            <a:r>
              <a:rPr lang="de-DE" altLang="de-DE"/>
              <a:t>(Stammsegment, Trunk)</a:t>
            </a:r>
            <a:endParaRPr lang="en-US" altLang="de-DE"/>
          </a:p>
        </p:txBody>
      </p:sp>
      <p:sp>
        <p:nvSpPr>
          <p:cNvPr id="707714" name="Text Box 130"/>
          <p:cNvSpPr txBox="1">
            <a:spLocks noChangeAspect="1" noChangeArrowheads="1"/>
          </p:cNvSpPr>
          <p:nvPr/>
        </p:nvSpPr>
        <p:spPr bwMode="auto">
          <a:xfrm>
            <a:off x="74613" y="2882900"/>
            <a:ext cx="2765425" cy="612775"/>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Vertikales Segment</a:t>
            </a:r>
            <a:br>
              <a:rPr lang="de-DE" altLang="de-DE"/>
            </a:br>
            <a:r>
              <a:rPr lang="de-DE" altLang="de-DE"/>
              <a:t>(Zweigsegment, Branch)</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7587"/>
                                        </p:tgtEl>
                                        <p:attrNameLst>
                                          <p:attrName>style.visibility</p:attrName>
                                        </p:attrNameLst>
                                      </p:cBhvr>
                                      <p:to>
                                        <p:strVal val="visible"/>
                                      </p:to>
                                    </p:set>
                                    <p:animEffect transition="in" filter="dissolve">
                                      <p:cBhvr>
                                        <p:cTn id="7" dur="500"/>
                                        <p:tgtEl>
                                          <p:spTgt spid="70758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7694"/>
                                        </p:tgtEl>
                                        <p:attrNameLst>
                                          <p:attrName>style.visibility</p:attrName>
                                        </p:attrNameLst>
                                      </p:cBhvr>
                                      <p:to>
                                        <p:strVal val="visible"/>
                                      </p:to>
                                    </p:set>
                                    <p:animEffect transition="in" filter="dissolve">
                                      <p:cBhvr>
                                        <p:cTn id="10" dur="500"/>
                                        <p:tgtEl>
                                          <p:spTgt spid="70769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07695"/>
                                        </p:tgtEl>
                                        <p:attrNameLst>
                                          <p:attrName>style.visibility</p:attrName>
                                        </p:attrNameLst>
                                      </p:cBhvr>
                                      <p:to>
                                        <p:strVal val="visible"/>
                                      </p:to>
                                    </p:set>
                                    <p:animEffect transition="in" filter="dissolve">
                                      <p:cBhvr>
                                        <p:cTn id="13" dur="500"/>
                                        <p:tgtEl>
                                          <p:spTgt spid="70769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07696"/>
                                        </p:tgtEl>
                                        <p:attrNameLst>
                                          <p:attrName>style.visibility</p:attrName>
                                        </p:attrNameLst>
                                      </p:cBhvr>
                                      <p:to>
                                        <p:strVal val="visible"/>
                                      </p:to>
                                    </p:set>
                                    <p:animEffect transition="in" filter="dissolve">
                                      <p:cBhvr>
                                        <p:cTn id="16" dur="500"/>
                                        <p:tgtEl>
                                          <p:spTgt spid="70769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07697"/>
                                        </p:tgtEl>
                                        <p:attrNameLst>
                                          <p:attrName>style.visibility</p:attrName>
                                        </p:attrNameLst>
                                      </p:cBhvr>
                                      <p:to>
                                        <p:strVal val="visible"/>
                                      </p:to>
                                    </p:set>
                                    <p:animEffect transition="in" filter="dissolve">
                                      <p:cBhvr>
                                        <p:cTn id="19" dur="500"/>
                                        <p:tgtEl>
                                          <p:spTgt spid="70769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07698"/>
                                        </p:tgtEl>
                                        <p:attrNameLst>
                                          <p:attrName>style.visibility</p:attrName>
                                        </p:attrNameLst>
                                      </p:cBhvr>
                                      <p:to>
                                        <p:strVal val="visible"/>
                                      </p:to>
                                    </p:set>
                                    <p:animEffect transition="in" filter="dissolve">
                                      <p:cBhvr>
                                        <p:cTn id="22" dur="500"/>
                                        <p:tgtEl>
                                          <p:spTgt spid="70769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07699"/>
                                        </p:tgtEl>
                                        <p:attrNameLst>
                                          <p:attrName>style.visibility</p:attrName>
                                        </p:attrNameLst>
                                      </p:cBhvr>
                                      <p:to>
                                        <p:strVal val="visible"/>
                                      </p:to>
                                    </p:set>
                                    <p:animEffect transition="in" filter="dissolve">
                                      <p:cBhvr>
                                        <p:cTn id="25" dur="500"/>
                                        <p:tgtEl>
                                          <p:spTgt spid="70769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07700"/>
                                        </p:tgtEl>
                                        <p:attrNameLst>
                                          <p:attrName>style.visibility</p:attrName>
                                        </p:attrNameLst>
                                      </p:cBhvr>
                                      <p:to>
                                        <p:strVal val="visible"/>
                                      </p:to>
                                    </p:set>
                                    <p:animEffect transition="in" filter="dissolve">
                                      <p:cBhvr>
                                        <p:cTn id="28" dur="500"/>
                                        <p:tgtEl>
                                          <p:spTgt spid="70770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07588"/>
                                        </p:tgtEl>
                                        <p:attrNameLst>
                                          <p:attrName>style.visibility</p:attrName>
                                        </p:attrNameLst>
                                      </p:cBhvr>
                                      <p:to>
                                        <p:strVal val="visible"/>
                                      </p:to>
                                    </p:set>
                                    <p:animEffect transition="in" filter="dissolve">
                                      <p:cBhvr>
                                        <p:cTn id="33" dur="500"/>
                                        <p:tgtEl>
                                          <p:spTgt spid="707588"/>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07701"/>
                                        </p:tgtEl>
                                        <p:attrNameLst>
                                          <p:attrName>style.visibility</p:attrName>
                                        </p:attrNameLst>
                                      </p:cBhvr>
                                      <p:to>
                                        <p:strVal val="visible"/>
                                      </p:to>
                                    </p:set>
                                    <p:animEffect transition="in" filter="dissolve">
                                      <p:cBhvr>
                                        <p:cTn id="36" dur="500"/>
                                        <p:tgtEl>
                                          <p:spTgt spid="707701"/>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07702"/>
                                        </p:tgtEl>
                                        <p:attrNameLst>
                                          <p:attrName>style.visibility</p:attrName>
                                        </p:attrNameLst>
                                      </p:cBhvr>
                                      <p:to>
                                        <p:strVal val="visible"/>
                                      </p:to>
                                    </p:set>
                                    <p:animEffect transition="in" filter="dissolve">
                                      <p:cBhvr>
                                        <p:cTn id="39" dur="500"/>
                                        <p:tgtEl>
                                          <p:spTgt spid="707702"/>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707703"/>
                                        </p:tgtEl>
                                        <p:attrNameLst>
                                          <p:attrName>style.visibility</p:attrName>
                                        </p:attrNameLst>
                                      </p:cBhvr>
                                      <p:to>
                                        <p:strVal val="visible"/>
                                      </p:to>
                                    </p:set>
                                    <p:animEffect transition="in" filter="dissolve">
                                      <p:cBhvr>
                                        <p:cTn id="42" dur="500"/>
                                        <p:tgtEl>
                                          <p:spTgt spid="70770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07589"/>
                                        </p:tgtEl>
                                        <p:attrNameLst>
                                          <p:attrName>style.visibility</p:attrName>
                                        </p:attrNameLst>
                                      </p:cBhvr>
                                      <p:to>
                                        <p:strVal val="visible"/>
                                      </p:to>
                                    </p:set>
                                    <p:animEffect transition="in" filter="dissolve">
                                      <p:cBhvr>
                                        <p:cTn id="47" dur="500"/>
                                        <p:tgtEl>
                                          <p:spTgt spid="707589"/>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707590"/>
                                        </p:tgtEl>
                                        <p:attrNameLst>
                                          <p:attrName>style.visibility</p:attrName>
                                        </p:attrNameLst>
                                      </p:cBhvr>
                                      <p:to>
                                        <p:strVal val="visible"/>
                                      </p:to>
                                    </p:set>
                                    <p:animEffect transition="in" filter="dissolve">
                                      <p:cBhvr>
                                        <p:cTn id="50" dur="500"/>
                                        <p:tgtEl>
                                          <p:spTgt spid="70759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707706"/>
                                        </p:tgtEl>
                                        <p:attrNameLst>
                                          <p:attrName>style.visibility</p:attrName>
                                        </p:attrNameLst>
                                      </p:cBhvr>
                                      <p:to>
                                        <p:strVal val="visible"/>
                                      </p:to>
                                    </p:set>
                                    <p:animEffect transition="in" filter="dissolve">
                                      <p:cBhvr>
                                        <p:cTn id="55" dur="500"/>
                                        <p:tgtEl>
                                          <p:spTgt spid="707706"/>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07707"/>
                                        </p:tgtEl>
                                        <p:attrNameLst>
                                          <p:attrName>style.visibility</p:attrName>
                                        </p:attrNameLst>
                                      </p:cBhvr>
                                      <p:to>
                                        <p:strVal val="visible"/>
                                      </p:to>
                                    </p:set>
                                    <p:animEffect transition="in" filter="dissolve">
                                      <p:cBhvr>
                                        <p:cTn id="58" dur="500"/>
                                        <p:tgtEl>
                                          <p:spTgt spid="707707"/>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07708"/>
                                        </p:tgtEl>
                                        <p:attrNameLst>
                                          <p:attrName>style.visibility</p:attrName>
                                        </p:attrNameLst>
                                      </p:cBhvr>
                                      <p:to>
                                        <p:strVal val="visible"/>
                                      </p:to>
                                    </p:set>
                                    <p:animEffect transition="in" filter="dissolve">
                                      <p:cBhvr>
                                        <p:cTn id="61" dur="500"/>
                                        <p:tgtEl>
                                          <p:spTgt spid="707708"/>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07709"/>
                                        </p:tgtEl>
                                        <p:attrNameLst>
                                          <p:attrName>style.visibility</p:attrName>
                                        </p:attrNameLst>
                                      </p:cBhvr>
                                      <p:to>
                                        <p:strVal val="visible"/>
                                      </p:to>
                                    </p:set>
                                    <p:animEffect transition="in" filter="dissolve">
                                      <p:cBhvr>
                                        <p:cTn id="64" dur="500"/>
                                        <p:tgtEl>
                                          <p:spTgt spid="707709"/>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07710"/>
                                        </p:tgtEl>
                                        <p:attrNameLst>
                                          <p:attrName>style.visibility</p:attrName>
                                        </p:attrNameLst>
                                      </p:cBhvr>
                                      <p:to>
                                        <p:strVal val="visible"/>
                                      </p:to>
                                    </p:set>
                                    <p:animEffect transition="in" filter="dissolve">
                                      <p:cBhvr>
                                        <p:cTn id="67" dur="500"/>
                                        <p:tgtEl>
                                          <p:spTgt spid="707710"/>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07711"/>
                                        </p:tgtEl>
                                        <p:attrNameLst>
                                          <p:attrName>style.visibility</p:attrName>
                                        </p:attrNameLst>
                                      </p:cBhvr>
                                      <p:to>
                                        <p:strVal val="visible"/>
                                      </p:to>
                                    </p:set>
                                    <p:animEffect transition="in" filter="dissolve">
                                      <p:cBhvr>
                                        <p:cTn id="70" dur="500"/>
                                        <p:tgtEl>
                                          <p:spTgt spid="707711"/>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07712"/>
                                        </p:tgtEl>
                                        <p:attrNameLst>
                                          <p:attrName>style.visibility</p:attrName>
                                        </p:attrNameLst>
                                      </p:cBhvr>
                                      <p:to>
                                        <p:strVal val="visible"/>
                                      </p:to>
                                    </p:set>
                                    <p:animEffect transition="in" filter="dissolve">
                                      <p:cBhvr>
                                        <p:cTn id="73" dur="500"/>
                                        <p:tgtEl>
                                          <p:spTgt spid="707712"/>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707713"/>
                                        </p:tgtEl>
                                        <p:attrNameLst>
                                          <p:attrName>style.visibility</p:attrName>
                                        </p:attrNameLst>
                                      </p:cBhvr>
                                      <p:to>
                                        <p:strVal val="visible"/>
                                      </p:to>
                                    </p:set>
                                    <p:animEffect transition="in" filter="dissolve">
                                      <p:cBhvr>
                                        <p:cTn id="78" dur="500"/>
                                        <p:tgtEl>
                                          <p:spTgt spid="707713"/>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707705"/>
                                        </p:tgtEl>
                                        <p:attrNameLst>
                                          <p:attrName>style.visibility</p:attrName>
                                        </p:attrNameLst>
                                      </p:cBhvr>
                                      <p:to>
                                        <p:strVal val="visible"/>
                                      </p:to>
                                    </p:set>
                                    <p:animEffect transition="in" filter="dissolve">
                                      <p:cBhvr>
                                        <p:cTn id="81" dur="500"/>
                                        <p:tgtEl>
                                          <p:spTgt spid="707705"/>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707714"/>
                                        </p:tgtEl>
                                        <p:attrNameLst>
                                          <p:attrName>style.visibility</p:attrName>
                                        </p:attrNameLst>
                                      </p:cBhvr>
                                      <p:to>
                                        <p:strVal val="visible"/>
                                      </p:to>
                                    </p:set>
                                    <p:animEffect transition="in" filter="dissolve">
                                      <p:cBhvr>
                                        <p:cTn id="86" dur="500"/>
                                        <p:tgtEl>
                                          <p:spTgt spid="707714"/>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707704"/>
                                        </p:tgtEl>
                                        <p:attrNameLst>
                                          <p:attrName>style.visibility</p:attrName>
                                        </p:attrNameLst>
                                      </p:cBhvr>
                                      <p:to>
                                        <p:strVal val="visible"/>
                                      </p:to>
                                    </p:set>
                                    <p:animEffect transition="in" filter="dissolve">
                                      <p:cBhvr>
                                        <p:cTn id="89" dur="500"/>
                                        <p:tgtEl>
                                          <p:spTgt spid="7077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7587" grpId="0" animBg="1"/>
      <p:bldP spid="707588" grpId="0" animBg="1"/>
      <p:bldP spid="707589" grpId="0" animBg="1"/>
      <p:bldP spid="707590" grpId="0" animBg="1"/>
      <p:bldP spid="707694" grpId="0" animBg="1"/>
      <p:bldP spid="707695" grpId="0" animBg="1"/>
      <p:bldP spid="707696" grpId="0" animBg="1"/>
      <p:bldP spid="707697" grpId="0" animBg="1"/>
      <p:bldP spid="707698" grpId="0" animBg="1"/>
      <p:bldP spid="707699" grpId="0" animBg="1"/>
      <p:bldP spid="707700" grpId="0" animBg="1"/>
      <p:bldP spid="707701" grpId="0" animBg="1"/>
      <p:bldP spid="707702" grpId="0" animBg="1"/>
      <p:bldP spid="707703" grpId="0" animBg="1"/>
      <p:bldP spid="707704" grpId="0" animBg="1"/>
      <p:bldP spid="707705" grpId="0" animBg="1"/>
      <p:bldP spid="707706" grpId="0" animBg="1"/>
      <p:bldP spid="707707" grpId="0" animBg="1"/>
      <p:bldP spid="707708" grpId="0" animBg="1"/>
      <p:bldP spid="707709" grpId="0" animBg="1"/>
      <p:bldP spid="707710" grpId="0" animBg="1"/>
      <p:bldP spid="707711" grpId="0" animBg="1"/>
      <p:bldP spid="707712" grpId="0" animBg="1"/>
      <p:bldP spid="707713" grpId="0" animBg="1"/>
      <p:bldP spid="70771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de-DE" altLang="de-DE"/>
              <a:t>6.2	Begriffsbestimmungen</a:t>
            </a:r>
          </a:p>
        </p:txBody>
      </p:sp>
      <p:sp>
        <p:nvSpPr>
          <p:cNvPr id="17411" name="Text Box 3"/>
          <p:cNvSpPr txBox="1">
            <a:spLocks noChangeAspect="1" noChangeArrowheads="1"/>
          </p:cNvSpPr>
          <p:nvPr/>
        </p:nvSpPr>
        <p:spPr bwMode="auto">
          <a:xfrm>
            <a:off x="836613" y="1166813"/>
            <a:ext cx="2717800" cy="354012"/>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Horizontale Verträglichkeit</a:t>
            </a:r>
            <a:endParaRPr lang="en-US" altLang="de-DE"/>
          </a:p>
        </p:txBody>
      </p:sp>
      <p:sp>
        <p:nvSpPr>
          <p:cNvPr id="751620" name="Rectangle 4"/>
          <p:cNvSpPr>
            <a:spLocks noGrp="1" noChangeArrowheads="1"/>
          </p:cNvSpPr>
          <p:nvPr>
            <p:ph type="body" idx="1"/>
          </p:nvPr>
        </p:nvSpPr>
        <p:spPr>
          <a:xfrm>
            <a:off x="608013" y="1946275"/>
            <a:ext cx="8193087" cy="4379913"/>
          </a:xfrm>
          <a:noFill/>
        </p:spPr>
        <p:txBody>
          <a:bodyPr lIns="191095" tIns="44941" rIns="89883" bIns="44941"/>
          <a:lstStyle/>
          <a:p>
            <a:pPr marL="323850" indent="-323850" defTabSz="849313">
              <a:tabLst>
                <a:tab pos="284163" algn="l"/>
                <a:tab pos="512763" algn="l"/>
              </a:tabLst>
            </a:pPr>
            <a:r>
              <a:rPr lang="de-DE" altLang="de-DE" dirty="0"/>
              <a:t>Annahme: </a:t>
            </a:r>
            <a:r>
              <a:rPr lang="de-DE" altLang="de-DE" u="sng" dirty="0"/>
              <a:t>eine</a:t>
            </a:r>
            <a:r>
              <a:rPr lang="de-DE" altLang="de-DE" dirty="0"/>
              <a:t> Ebene für die horizontale Verdrahtung. </a:t>
            </a:r>
          </a:p>
          <a:p>
            <a:pPr marL="323850" indent="-323850" defTabSz="849313">
              <a:tabLst>
                <a:tab pos="284163" algn="l"/>
                <a:tab pos="512763" algn="l"/>
              </a:tabLst>
            </a:pPr>
            <a:r>
              <a:rPr lang="de-DE" altLang="de-DE" dirty="0"/>
              <a:t>Sollten zwei horizontale Segmente verschiedener Netze keine Spalten-Überlappung haben, also nicht denselben Horizontalbereich beanspruchen, so sind sie auf gleicher Spur platzierbar; damit: „horizontal verträglich“. </a:t>
            </a:r>
          </a:p>
          <a:p>
            <a:pPr marL="323850" indent="-323850" defTabSz="849313">
              <a:tabLst>
                <a:tab pos="284163" algn="l"/>
                <a:tab pos="512763" algn="l"/>
              </a:tabLst>
            </a:pPr>
            <a:r>
              <a:rPr lang="de-DE" altLang="de-DE" dirty="0"/>
              <a:t>Ansonsten sind für beide Netze unterschiedliche Spuren zu reservieren.</a:t>
            </a:r>
            <a:endParaRPr lang="en-US" altLang="de-DE" dirty="0"/>
          </a:p>
        </p:txBody>
      </p:sp>
      <p:grpSp>
        <p:nvGrpSpPr>
          <p:cNvPr id="751677" name="Group 61"/>
          <p:cNvGrpSpPr>
            <a:grpSpLocks/>
          </p:cNvGrpSpPr>
          <p:nvPr/>
        </p:nvGrpSpPr>
        <p:grpSpPr bwMode="auto">
          <a:xfrm>
            <a:off x="1187450" y="3992563"/>
            <a:ext cx="3119438" cy="2316162"/>
            <a:chOff x="748" y="2515"/>
            <a:chExt cx="1965" cy="1459"/>
          </a:xfrm>
        </p:grpSpPr>
        <p:sp>
          <p:nvSpPr>
            <p:cNvPr id="17414" name="Line 5"/>
            <p:cNvSpPr>
              <a:spLocks noChangeAspect="1" noChangeShapeType="1"/>
            </p:cNvSpPr>
            <p:nvPr/>
          </p:nvSpPr>
          <p:spPr bwMode="auto">
            <a:xfrm flipH="1">
              <a:off x="752" y="3645"/>
              <a:ext cx="1961" cy="6"/>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415" name="Line 6"/>
            <p:cNvSpPr>
              <a:spLocks noChangeAspect="1" noChangeShapeType="1"/>
            </p:cNvSpPr>
            <p:nvPr/>
          </p:nvSpPr>
          <p:spPr bwMode="auto">
            <a:xfrm flipH="1">
              <a:off x="748" y="2803"/>
              <a:ext cx="1965" cy="2"/>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416" name="Rectangle 9"/>
            <p:cNvSpPr>
              <a:spLocks noChangeAspect="1" noChangeArrowheads="1"/>
            </p:cNvSpPr>
            <p:nvPr/>
          </p:nvSpPr>
          <p:spPr bwMode="auto">
            <a:xfrm flipH="1" flipV="1">
              <a:off x="2171" y="2726"/>
              <a:ext cx="177" cy="70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17" name="Rectangle 10"/>
            <p:cNvSpPr>
              <a:spLocks noChangeAspect="1" noChangeArrowheads="1"/>
            </p:cNvSpPr>
            <p:nvPr/>
          </p:nvSpPr>
          <p:spPr bwMode="auto">
            <a:xfrm flipH="1" flipV="1">
              <a:off x="2171" y="2726"/>
              <a:ext cx="177" cy="70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18" name="Rectangle 11"/>
            <p:cNvSpPr>
              <a:spLocks noChangeAspect="1" noChangeArrowheads="1"/>
            </p:cNvSpPr>
            <p:nvPr/>
          </p:nvSpPr>
          <p:spPr bwMode="auto">
            <a:xfrm flipH="1" flipV="1">
              <a:off x="1639" y="3253"/>
              <a:ext cx="177" cy="476"/>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19" name="Rectangle 12"/>
            <p:cNvSpPr>
              <a:spLocks noChangeAspect="1" noChangeArrowheads="1"/>
            </p:cNvSpPr>
            <p:nvPr/>
          </p:nvSpPr>
          <p:spPr bwMode="auto">
            <a:xfrm flipH="1" flipV="1">
              <a:off x="1639" y="3253"/>
              <a:ext cx="177" cy="476"/>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0" name="Rectangle 15"/>
            <p:cNvSpPr>
              <a:spLocks noChangeAspect="1" noChangeArrowheads="1"/>
            </p:cNvSpPr>
            <p:nvPr/>
          </p:nvSpPr>
          <p:spPr bwMode="auto">
            <a:xfrm flipH="1" flipV="1">
              <a:off x="1379" y="2726"/>
              <a:ext cx="177" cy="70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1" name="Rectangle 16"/>
            <p:cNvSpPr>
              <a:spLocks noChangeAspect="1" noChangeArrowheads="1"/>
            </p:cNvSpPr>
            <p:nvPr/>
          </p:nvSpPr>
          <p:spPr bwMode="auto">
            <a:xfrm flipH="1" flipV="1">
              <a:off x="1379" y="2726"/>
              <a:ext cx="177" cy="70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2" name="Rectangle 17"/>
            <p:cNvSpPr>
              <a:spLocks noChangeAspect="1" noChangeArrowheads="1"/>
            </p:cNvSpPr>
            <p:nvPr/>
          </p:nvSpPr>
          <p:spPr bwMode="auto">
            <a:xfrm flipH="1" flipV="1">
              <a:off x="847" y="3307"/>
              <a:ext cx="176" cy="43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3" name="Rectangle 18"/>
            <p:cNvSpPr>
              <a:spLocks noChangeAspect="1" noChangeArrowheads="1"/>
            </p:cNvSpPr>
            <p:nvPr/>
          </p:nvSpPr>
          <p:spPr bwMode="auto">
            <a:xfrm flipH="1" flipV="1">
              <a:off x="847" y="3307"/>
              <a:ext cx="176" cy="42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4" name="Rectangle 20"/>
            <p:cNvSpPr>
              <a:spLocks noChangeAspect="1" noChangeArrowheads="1"/>
            </p:cNvSpPr>
            <p:nvPr/>
          </p:nvSpPr>
          <p:spPr bwMode="auto">
            <a:xfrm flipH="1" flipV="1">
              <a:off x="1639" y="3560"/>
              <a:ext cx="177" cy="17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5" name="Rectangle 21"/>
            <p:cNvSpPr>
              <a:spLocks noChangeAspect="1" noChangeArrowheads="1"/>
            </p:cNvSpPr>
            <p:nvPr/>
          </p:nvSpPr>
          <p:spPr bwMode="auto">
            <a:xfrm flipH="1" flipV="1">
              <a:off x="847" y="3560"/>
              <a:ext cx="176" cy="17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6" name="Rectangle 22"/>
            <p:cNvSpPr>
              <a:spLocks noChangeAspect="1" noChangeArrowheads="1"/>
            </p:cNvSpPr>
            <p:nvPr/>
          </p:nvSpPr>
          <p:spPr bwMode="auto">
            <a:xfrm flipH="1" flipV="1">
              <a:off x="2171" y="2726"/>
              <a:ext cx="177" cy="17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7" name="Rectangle 24"/>
            <p:cNvSpPr>
              <a:spLocks noChangeAspect="1" noChangeArrowheads="1"/>
            </p:cNvSpPr>
            <p:nvPr/>
          </p:nvSpPr>
          <p:spPr bwMode="auto">
            <a:xfrm flipH="1" flipV="1">
              <a:off x="1379" y="2726"/>
              <a:ext cx="177" cy="17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8" name="Rectangle 25"/>
            <p:cNvSpPr>
              <a:spLocks noChangeAspect="1" noChangeArrowheads="1"/>
            </p:cNvSpPr>
            <p:nvPr/>
          </p:nvSpPr>
          <p:spPr bwMode="auto">
            <a:xfrm flipH="1" flipV="1">
              <a:off x="2171" y="3253"/>
              <a:ext cx="177"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29" name="Rectangle 26"/>
            <p:cNvSpPr>
              <a:spLocks noChangeAspect="1" noChangeArrowheads="1"/>
            </p:cNvSpPr>
            <p:nvPr/>
          </p:nvSpPr>
          <p:spPr bwMode="auto">
            <a:xfrm flipH="1" flipV="1">
              <a:off x="2171" y="3253"/>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0" name="Rectangle 27"/>
            <p:cNvSpPr>
              <a:spLocks noChangeAspect="1" noChangeArrowheads="1"/>
            </p:cNvSpPr>
            <p:nvPr/>
          </p:nvSpPr>
          <p:spPr bwMode="auto">
            <a:xfrm flipH="1" flipV="1">
              <a:off x="1639" y="3253"/>
              <a:ext cx="177"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1" name="Rectangle 28"/>
            <p:cNvSpPr>
              <a:spLocks noChangeAspect="1" noChangeArrowheads="1"/>
            </p:cNvSpPr>
            <p:nvPr/>
          </p:nvSpPr>
          <p:spPr bwMode="auto">
            <a:xfrm flipH="1" flipV="1">
              <a:off x="1639" y="3253"/>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2" name="Rectangle 29"/>
            <p:cNvSpPr>
              <a:spLocks noChangeAspect="1" noChangeArrowheads="1"/>
            </p:cNvSpPr>
            <p:nvPr/>
          </p:nvSpPr>
          <p:spPr bwMode="auto">
            <a:xfrm flipH="1" flipV="1">
              <a:off x="1379" y="3253"/>
              <a:ext cx="177"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3" name="Rectangle 30"/>
            <p:cNvSpPr>
              <a:spLocks noChangeAspect="1" noChangeArrowheads="1"/>
            </p:cNvSpPr>
            <p:nvPr/>
          </p:nvSpPr>
          <p:spPr bwMode="auto">
            <a:xfrm flipH="1" flipV="1">
              <a:off x="1379" y="3253"/>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4" name="Rectangle 31"/>
            <p:cNvSpPr>
              <a:spLocks noChangeAspect="1" noChangeArrowheads="1"/>
            </p:cNvSpPr>
            <p:nvPr/>
          </p:nvSpPr>
          <p:spPr bwMode="auto">
            <a:xfrm flipH="1" flipV="1">
              <a:off x="847" y="3253"/>
              <a:ext cx="176"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5" name="Rectangle 32"/>
            <p:cNvSpPr>
              <a:spLocks noChangeAspect="1" noChangeArrowheads="1"/>
            </p:cNvSpPr>
            <p:nvPr/>
          </p:nvSpPr>
          <p:spPr bwMode="auto">
            <a:xfrm flipH="1" flipV="1">
              <a:off x="847" y="3253"/>
              <a:ext cx="176"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6" name="Rectangle 37"/>
            <p:cNvSpPr>
              <a:spLocks noChangeAspect="1" noChangeArrowheads="1"/>
            </p:cNvSpPr>
            <p:nvPr/>
          </p:nvSpPr>
          <p:spPr bwMode="auto">
            <a:xfrm flipH="1" flipV="1">
              <a:off x="1816" y="3300"/>
              <a:ext cx="355" cy="89"/>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7" name="Rectangle 38"/>
            <p:cNvSpPr>
              <a:spLocks noChangeAspect="1" noChangeArrowheads="1"/>
            </p:cNvSpPr>
            <p:nvPr/>
          </p:nvSpPr>
          <p:spPr bwMode="auto">
            <a:xfrm flipH="1" flipV="1">
              <a:off x="1816" y="3300"/>
              <a:ext cx="355"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8" name="Rectangle 39"/>
            <p:cNvSpPr>
              <a:spLocks noChangeAspect="1" noChangeArrowheads="1"/>
            </p:cNvSpPr>
            <p:nvPr/>
          </p:nvSpPr>
          <p:spPr bwMode="auto">
            <a:xfrm flipH="1" flipV="1">
              <a:off x="1023" y="3300"/>
              <a:ext cx="356" cy="89"/>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39" name="Rectangle 40"/>
            <p:cNvSpPr>
              <a:spLocks noChangeAspect="1" noChangeArrowheads="1"/>
            </p:cNvSpPr>
            <p:nvPr/>
          </p:nvSpPr>
          <p:spPr bwMode="auto">
            <a:xfrm flipH="1" flipV="1">
              <a:off x="1023" y="3300"/>
              <a:ext cx="356"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0" name="Rectangle 43"/>
            <p:cNvSpPr>
              <a:spLocks noChangeAspect="1" noChangeArrowheads="1"/>
            </p:cNvSpPr>
            <p:nvPr/>
          </p:nvSpPr>
          <p:spPr bwMode="auto">
            <a:xfrm flipH="1" flipV="1">
              <a:off x="2212" y="3300"/>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1" name="Rectangle 44"/>
            <p:cNvSpPr>
              <a:spLocks noChangeAspect="1" noChangeArrowheads="1"/>
            </p:cNvSpPr>
            <p:nvPr/>
          </p:nvSpPr>
          <p:spPr bwMode="auto">
            <a:xfrm flipH="1" flipV="1">
              <a:off x="2212" y="3300"/>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2" name="Rectangle 45"/>
            <p:cNvSpPr>
              <a:spLocks noChangeAspect="1" noChangeArrowheads="1"/>
            </p:cNvSpPr>
            <p:nvPr/>
          </p:nvSpPr>
          <p:spPr bwMode="auto">
            <a:xfrm flipH="1" flipV="1">
              <a:off x="1686" y="3300"/>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3" name="Rectangle 46"/>
            <p:cNvSpPr>
              <a:spLocks noChangeAspect="1" noChangeArrowheads="1"/>
            </p:cNvSpPr>
            <p:nvPr/>
          </p:nvSpPr>
          <p:spPr bwMode="auto">
            <a:xfrm flipH="1" flipV="1">
              <a:off x="1686" y="3300"/>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4" name="Rectangle 47"/>
            <p:cNvSpPr>
              <a:spLocks noChangeAspect="1" noChangeArrowheads="1"/>
            </p:cNvSpPr>
            <p:nvPr/>
          </p:nvSpPr>
          <p:spPr bwMode="auto">
            <a:xfrm flipH="1" flipV="1">
              <a:off x="1420" y="3300"/>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5" name="Rectangle 48"/>
            <p:cNvSpPr>
              <a:spLocks noChangeAspect="1" noChangeArrowheads="1"/>
            </p:cNvSpPr>
            <p:nvPr/>
          </p:nvSpPr>
          <p:spPr bwMode="auto">
            <a:xfrm flipH="1" flipV="1">
              <a:off x="1420" y="3300"/>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6" name="Rectangle 49"/>
            <p:cNvSpPr>
              <a:spLocks noChangeAspect="1" noChangeArrowheads="1"/>
            </p:cNvSpPr>
            <p:nvPr/>
          </p:nvSpPr>
          <p:spPr bwMode="auto">
            <a:xfrm flipH="1" flipV="1">
              <a:off x="893" y="3300"/>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7" name="Rectangle 50"/>
            <p:cNvSpPr>
              <a:spLocks noChangeAspect="1" noChangeArrowheads="1"/>
            </p:cNvSpPr>
            <p:nvPr/>
          </p:nvSpPr>
          <p:spPr bwMode="auto">
            <a:xfrm flipH="1" flipV="1">
              <a:off x="893" y="3300"/>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7448" name="Text Box 55"/>
            <p:cNvSpPr txBox="1">
              <a:spLocks noChangeAspect="1" noChangeArrowheads="1"/>
            </p:cNvSpPr>
            <p:nvPr/>
          </p:nvSpPr>
          <p:spPr bwMode="auto">
            <a:xfrm>
              <a:off x="860" y="3750"/>
              <a:ext cx="19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7449" name="Text Box 56"/>
            <p:cNvSpPr txBox="1">
              <a:spLocks noChangeAspect="1" noChangeArrowheads="1"/>
            </p:cNvSpPr>
            <p:nvPr/>
          </p:nvSpPr>
          <p:spPr bwMode="auto">
            <a:xfrm>
              <a:off x="1361" y="2515"/>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7450" name="Text Box 57"/>
            <p:cNvSpPr txBox="1">
              <a:spLocks noChangeAspect="1" noChangeArrowheads="1"/>
            </p:cNvSpPr>
            <p:nvPr/>
          </p:nvSpPr>
          <p:spPr bwMode="auto">
            <a:xfrm>
              <a:off x="1621" y="3746"/>
              <a:ext cx="19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7451" name="Text Box 58"/>
            <p:cNvSpPr txBox="1">
              <a:spLocks noChangeAspect="1" noChangeArrowheads="1"/>
            </p:cNvSpPr>
            <p:nvPr/>
          </p:nvSpPr>
          <p:spPr bwMode="auto">
            <a:xfrm>
              <a:off x="2163" y="2515"/>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1620">
                                            <p:txEl>
                                              <p:pRg st="0" end="0"/>
                                            </p:txEl>
                                          </p:spTgt>
                                        </p:tgtEl>
                                        <p:attrNameLst>
                                          <p:attrName>style.visibility</p:attrName>
                                        </p:attrNameLst>
                                      </p:cBhvr>
                                      <p:to>
                                        <p:strVal val="visible"/>
                                      </p:to>
                                    </p:set>
                                    <p:animEffect transition="in" filter="dissolve">
                                      <p:cBhvr>
                                        <p:cTn id="7" dur="500"/>
                                        <p:tgtEl>
                                          <p:spTgt spid="7516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1620">
                                            <p:txEl>
                                              <p:pRg st="1" end="1"/>
                                            </p:txEl>
                                          </p:spTgt>
                                        </p:tgtEl>
                                        <p:attrNameLst>
                                          <p:attrName>style.visibility</p:attrName>
                                        </p:attrNameLst>
                                      </p:cBhvr>
                                      <p:to>
                                        <p:strVal val="visible"/>
                                      </p:to>
                                    </p:set>
                                    <p:animEffect transition="in" filter="dissolve">
                                      <p:cBhvr>
                                        <p:cTn id="12" dur="500"/>
                                        <p:tgtEl>
                                          <p:spTgt spid="7516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51677"/>
                                        </p:tgtEl>
                                        <p:attrNameLst>
                                          <p:attrName>style.visibility</p:attrName>
                                        </p:attrNameLst>
                                      </p:cBhvr>
                                      <p:to>
                                        <p:strVal val="visible"/>
                                      </p:to>
                                    </p:set>
                                    <p:animEffect transition="in" filter="dissolve">
                                      <p:cBhvr>
                                        <p:cTn id="17" dur="500"/>
                                        <p:tgtEl>
                                          <p:spTgt spid="7516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51620">
                                            <p:txEl>
                                              <p:pRg st="2" end="2"/>
                                            </p:txEl>
                                          </p:spTgt>
                                        </p:tgtEl>
                                        <p:attrNameLst>
                                          <p:attrName>style.visibility</p:attrName>
                                        </p:attrNameLst>
                                      </p:cBhvr>
                                      <p:to>
                                        <p:strVal val="visible"/>
                                      </p:to>
                                    </p:set>
                                    <p:animEffect transition="in" filter="dissolve">
                                      <p:cBhvr>
                                        <p:cTn id="22" dur="500"/>
                                        <p:tgtEl>
                                          <p:spTgt spid="7516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162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de-DE" altLang="de-DE"/>
              <a:t>6.2	Begriffsbestimmungen</a:t>
            </a:r>
          </a:p>
        </p:txBody>
      </p:sp>
      <p:sp>
        <p:nvSpPr>
          <p:cNvPr id="18435" name="Line 3"/>
          <p:cNvSpPr>
            <a:spLocks noChangeAspect="1" noChangeShapeType="1"/>
          </p:cNvSpPr>
          <p:nvPr/>
        </p:nvSpPr>
        <p:spPr bwMode="auto">
          <a:xfrm flipH="1">
            <a:off x="2273300" y="3832225"/>
            <a:ext cx="3113088" cy="9525"/>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8436" name="Line 4"/>
          <p:cNvSpPr>
            <a:spLocks noChangeAspect="1" noChangeShapeType="1"/>
          </p:cNvSpPr>
          <p:nvPr/>
        </p:nvSpPr>
        <p:spPr bwMode="auto">
          <a:xfrm flipH="1">
            <a:off x="2266950" y="2495550"/>
            <a:ext cx="3119438" cy="3175"/>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8437" name="Rectangle 5"/>
          <p:cNvSpPr>
            <a:spLocks noChangeAspect="1" noChangeArrowheads="1"/>
          </p:cNvSpPr>
          <p:nvPr/>
        </p:nvSpPr>
        <p:spPr bwMode="auto">
          <a:xfrm flipH="1" flipV="1">
            <a:off x="4949825" y="2790825"/>
            <a:ext cx="279400" cy="11747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38" name="Rectangle 6"/>
          <p:cNvSpPr>
            <a:spLocks noChangeAspect="1" noChangeArrowheads="1"/>
          </p:cNvSpPr>
          <p:nvPr/>
        </p:nvSpPr>
        <p:spPr bwMode="auto">
          <a:xfrm flipH="1" flipV="1">
            <a:off x="4949825" y="2798763"/>
            <a:ext cx="279400" cy="11668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39" name="Rectangle 7"/>
          <p:cNvSpPr>
            <a:spLocks noChangeAspect="1" noChangeArrowheads="1"/>
          </p:cNvSpPr>
          <p:nvPr/>
        </p:nvSpPr>
        <p:spPr bwMode="auto">
          <a:xfrm flipH="1" flipV="1">
            <a:off x="4525963" y="2373313"/>
            <a:ext cx="280987" cy="112236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0" name="Rectangle 8"/>
          <p:cNvSpPr>
            <a:spLocks noChangeAspect="1" noChangeArrowheads="1"/>
          </p:cNvSpPr>
          <p:nvPr/>
        </p:nvSpPr>
        <p:spPr bwMode="auto">
          <a:xfrm flipH="1" flipV="1">
            <a:off x="4525963" y="2373313"/>
            <a:ext cx="280987" cy="11223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1" name="Rectangle 9"/>
          <p:cNvSpPr>
            <a:spLocks noChangeAspect="1" noChangeArrowheads="1"/>
          </p:cNvSpPr>
          <p:nvPr/>
        </p:nvSpPr>
        <p:spPr bwMode="auto">
          <a:xfrm flipH="1" flipV="1">
            <a:off x="3681413" y="3209925"/>
            <a:ext cx="280987" cy="7556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2" name="Rectangle 10"/>
          <p:cNvSpPr>
            <a:spLocks noChangeAspect="1" noChangeArrowheads="1"/>
          </p:cNvSpPr>
          <p:nvPr/>
        </p:nvSpPr>
        <p:spPr bwMode="auto">
          <a:xfrm flipH="1" flipV="1">
            <a:off x="3681413" y="3209925"/>
            <a:ext cx="280987" cy="7556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3" name="Rectangle 11"/>
          <p:cNvSpPr>
            <a:spLocks noChangeAspect="1" noChangeArrowheads="1"/>
          </p:cNvSpPr>
          <p:nvPr/>
        </p:nvSpPr>
        <p:spPr bwMode="auto">
          <a:xfrm flipH="1" flipV="1">
            <a:off x="3681413" y="2373313"/>
            <a:ext cx="280987" cy="7048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4" name="Rectangle 12"/>
          <p:cNvSpPr>
            <a:spLocks noChangeAspect="1" noChangeArrowheads="1"/>
          </p:cNvSpPr>
          <p:nvPr/>
        </p:nvSpPr>
        <p:spPr bwMode="auto">
          <a:xfrm flipH="1" flipV="1">
            <a:off x="3681413" y="2373313"/>
            <a:ext cx="280987" cy="7048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5" name="Rectangle 13"/>
          <p:cNvSpPr>
            <a:spLocks noChangeAspect="1" noChangeArrowheads="1"/>
          </p:cNvSpPr>
          <p:nvPr/>
        </p:nvSpPr>
        <p:spPr bwMode="auto">
          <a:xfrm flipH="1" flipV="1">
            <a:off x="3268663" y="2373313"/>
            <a:ext cx="280987" cy="111918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6" name="Rectangle 14"/>
          <p:cNvSpPr>
            <a:spLocks noChangeAspect="1" noChangeArrowheads="1"/>
          </p:cNvSpPr>
          <p:nvPr/>
        </p:nvSpPr>
        <p:spPr bwMode="auto">
          <a:xfrm flipH="1" flipV="1">
            <a:off x="3268663" y="2373313"/>
            <a:ext cx="280987" cy="11191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7" name="Rectangle 15"/>
          <p:cNvSpPr>
            <a:spLocks noChangeAspect="1" noChangeArrowheads="1"/>
          </p:cNvSpPr>
          <p:nvPr/>
        </p:nvSpPr>
        <p:spPr bwMode="auto">
          <a:xfrm flipH="1" flipV="1">
            <a:off x="2424113" y="3295650"/>
            <a:ext cx="279400" cy="6953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8" name="Rectangle 16"/>
          <p:cNvSpPr>
            <a:spLocks noChangeAspect="1" noChangeArrowheads="1"/>
          </p:cNvSpPr>
          <p:nvPr/>
        </p:nvSpPr>
        <p:spPr bwMode="auto">
          <a:xfrm flipH="1" flipV="1">
            <a:off x="2424113" y="3295650"/>
            <a:ext cx="279400" cy="67151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49" name="Rectangle 17"/>
          <p:cNvSpPr>
            <a:spLocks noChangeAspect="1" noChangeArrowheads="1"/>
          </p:cNvSpPr>
          <p:nvPr/>
        </p:nvSpPr>
        <p:spPr bwMode="auto">
          <a:xfrm flipH="1" flipV="1">
            <a:off x="4957763" y="3697288"/>
            <a:ext cx="280987" cy="268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0" name="Rectangle 18"/>
          <p:cNvSpPr>
            <a:spLocks noChangeAspect="1" noChangeArrowheads="1"/>
          </p:cNvSpPr>
          <p:nvPr/>
        </p:nvSpPr>
        <p:spPr bwMode="auto">
          <a:xfrm flipH="1" flipV="1">
            <a:off x="3681413" y="3697288"/>
            <a:ext cx="280987" cy="2746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1" name="Rectangle 19"/>
          <p:cNvSpPr>
            <a:spLocks noChangeAspect="1" noChangeArrowheads="1"/>
          </p:cNvSpPr>
          <p:nvPr/>
        </p:nvSpPr>
        <p:spPr bwMode="auto">
          <a:xfrm flipH="1" flipV="1">
            <a:off x="2424113" y="3697288"/>
            <a:ext cx="279400" cy="2746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2" name="Rectangle 20"/>
          <p:cNvSpPr>
            <a:spLocks noChangeAspect="1" noChangeArrowheads="1"/>
          </p:cNvSpPr>
          <p:nvPr/>
        </p:nvSpPr>
        <p:spPr bwMode="auto">
          <a:xfrm flipH="1" flipV="1">
            <a:off x="4525963" y="2373313"/>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3" name="Rectangle 21"/>
          <p:cNvSpPr>
            <a:spLocks noChangeAspect="1" noChangeArrowheads="1"/>
          </p:cNvSpPr>
          <p:nvPr/>
        </p:nvSpPr>
        <p:spPr bwMode="auto">
          <a:xfrm flipH="1" flipV="1">
            <a:off x="3681413" y="2373313"/>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4" name="Rectangle 22"/>
          <p:cNvSpPr>
            <a:spLocks noChangeAspect="1" noChangeArrowheads="1"/>
          </p:cNvSpPr>
          <p:nvPr/>
        </p:nvSpPr>
        <p:spPr bwMode="auto">
          <a:xfrm flipH="1" flipV="1">
            <a:off x="3268663" y="2373313"/>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5" name="Rectangle 23"/>
          <p:cNvSpPr>
            <a:spLocks noChangeAspect="1" noChangeArrowheads="1"/>
          </p:cNvSpPr>
          <p:nvPr/>
        </p:nvSpPr>
        <p:spPr bwMode="auto">
          <a:xfrm flipH="1" flipV="1">
            <a:off x="4525963" y="3209925"/>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6" name="Rectangle 24"/>
          <p:cNvSpPr>
            <a:spLocks noChangeAspect="1" noChangeArrowheads="1"/>
          </p:cNvSpPr>
          <p:nvPr/>
        </p:nvSpPr>
        <p:spPr bwMode="auto">
          <a:xfrm flipH="1" flipV="1">
            <a:off x="4525963" y="3209925"/>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7" name="Rectangle 25"/>
          <p:cNvSpPr>
            <a:spLocks noChangeAspect="1" noChangeArrowheads="1"/>
          </p:cNvSpPr>
          <p:nvPr/>
        </p:nvSpPr>
        <p:spPr bwMode="auto">
          <a:xfrm flipH="1" flipV="1">
            <a:off x="3681413" y="3209925"/>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8" name="Rectangle 26"/>
          <p:cNvSpPr>
            <a:spLocks noChangeAspect="1" noChangeArrowheads="1"/>
          </p:cNvSpPr>
          <p:nvPr/>
        </p:nvSpPr>
        <p:spPr bwMode="auto">
          <a:xfrm flipH="1" flipV="1">
            <a:off x="3681413" y="3209925"/>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59" name="Rectangle 27"/>
          <p:cNvSpPr>
            <a:spLocks noChangeAspect="1" noChangeArrowheads="1"/>
          </p:cNvSpPr>
          <p:nvPr/>
        </p:nvSpPr>
        <p:spPr bwMode="auto">
          <a:xfrm flipH="1" flipV="1">
            <a:off x="3268663" y="3209925"/>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0" name="Rectangle 28"/>
          <p:cNvSpPr>
            <a:spLocks noChangeAspect="1" noChangeArrowheads="1"/>
          </p:cNvSpPr>
          <p:nvPr/>
        </p:nvSpPr>
        <p:spPr bwMode="auto">
          <a:xfrm flipH="1" flipV="1">
            <a:off x="3268663" y="3209925"/>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1" name="Rectangle 29"/>
          <p:cNvSpPr>
            <a:spLocks noChangeAspect="1" noChangeArrowheads="1"/>
          </p:cNvSpPr>
          <p:nvPr/>
        </p:nvSpPr>
        <p:spPr bwMode="auto">
          <a:xfrm flipH="1" flipV="1">
            <a:off x="2424113" y="3209925"/>
            <a:ext cx="279400"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2" name="Rectangle 30"/>
          <p:cNvSpPr>
            <a:spLocks noChangeAspect="1" noChangeArrowheads="1"/>
          </p:cNvSpPr>
          <p:nvPr/>
        </p:nvSpPr>
        <p:spPr bwMode="auto">
          <a:xfrm flipH="1" flipV="1">
            <a:off x="2424113" y="3209925"/>
            <a:ext cx="279400"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3" name="Rectangle 31"/>
          <p:cNvSpPr>
            <a:spLocks noChangeAspect="1" noChangeArrowheads="1"/>
          </p:cNvSpPr>
          <p:nvPr/>
        </p:nvSpPr>
        <p:spPr bwMode="auto">
          <a:xfrm flipH="1" flipV="1">
            <a:off x="4949825" y="2797175"/>
            <a:ext cx="279400" cy="2809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4" name="Rectangle 32"/>
          <p:cNvSpPr>
            <a:spLocks noChangeAspect="1" noChangeArrowheads="1"/>
          </p:cNvSpPr>
          <p:nvPr/>
        </p:nvSpPr>
        <p:spPr bwMode="auto">
          <a:xfrm flipH="1" flipV="1">
            <a:off x="4949825" y="2797175"/>
            <a:ext cx="279400" cy="2809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5" name="Rectangle 33"/>
          <p:cNvSpPr>
            <a:spLocks noChangeAspect="1" noChangeArrowheads="1"/>
          </p:cNvSpPr>
          <p:nvPr/>
        </p:nvSpPr>
        <p:spPr bwMode="auto">
          <a:xfrm flipH="1" flipV="1">
            <a:off x="3681413" y="2797175"/>
            <a:ext cx="280987" cy="2809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6" name="Rectangle 34"/>
          <p:cNvSpPr>
            <a:spLocks noChangeAspect="1" noChangeArrowheads="1"/>
          </p:cNvSpPr>
          <p:nvPr/>
        </p:nvSpPr>
        <p:spPr bwMode="auto">
          <a:xfrm flipH="1" flipV="1">
            <a:off x="3681413" y="2797175"/>
            <a:ext cx="280987" cy="2809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7" name="Rectangle 35"/>
          <p:cNvSpPr>
            <a:spLocks noChangeAspect="1" noChangeArrowheads="1"/>
          </p:cNvSpPr>
          <p:nvPr/>
        </p:nvSpPr>
        <p:spPr bwMode="auto">
          <a:xfrm flipH="1" flipV="1">
            <a:off x="3962400" y="3284538"/>
            <a:ext cx="563563" cy="1412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8" name="Rectangle 36"/>
          <p:cNvSpPr>
            <a:spLocks noChangeAspect="1" noChangeArrowheads="1"/>
          </p:cNvSpPr>
          <p:nvPr/>
        </p:nvSpPr>
        <p:spPr bwMode="auto">
          <a:xfrm flipH="1" flipV="1">
            <a:off x="3962400" y="3284538"/>
            <a:ext cx="563563"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69" name="Rectangle 37"/>
          <p:cNvSpPr>
            <a:spLocks noChangeAspect="1" noChangeArrowheads="1"/>
          </p:cNvSpPr>
          <p:nvPr/>
        </p:nvSpPr>
        <p:spPr bwMode="auto">
          <a:xfrm flipH="1" flipV="1">
            <a:off x="2703513" y="3284538"/>
            <a:ext cx="565150" cy="1412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0" name="Rectangle 38"/>
          <p:cNvSpPr>
            <a:spLocks noChangeAspect="1" noChangeArrowheads="1"/>
          </p:cNvSpPr>
          <p:nvPr/>
        </p:nvSpPr>
        <p:spPr bwMode="auto">
          <a:xfrm flipH="1" flipV="1">
            <a:off x="2703513" y="3284538"/>
            <a:ext cx="565150"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1" name="Rectangle 39"/>
          <p:cNvSpPr>
            <a:spLocks noChangeAspect="1" noChangeArrowheads="1"/>
          </p:cNvSpPr>
          <p:nvPr/>
        </p:nvSpPr>
        <p:spPr bwMode="auto">
          <a:xfrm flipH="1" flipV="1">
            <a:off x="3962400" y="2862263"/>
            <a:ext cx="987425" cy="1412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2" name="Rectangle 40"/>
          <p:cNvSpPr>
            <a:spLocks noChangeAspect="1" noChangeArrowheads="1"/>
          </p:cNvSpPr>
          <p:nvPr/>
        </p:nvSpPr>
        <p:spPr bwMode="auto">
          <a:xfrm flipH="1" flipV="1">
            <a:off x="3962400" y="2862263"/>
            <a:ext cx="987425"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3" name="Rectangle 41"/>
          <p:cNvSpPr>
            <a:spLocks noChangeAspect="1" noChangeArrowheads="1"/>
          </p:cNvSpPr>
          <p:nvPr/>
        </p:nvSpPr>
        <p:spPr bwMode="auto">
          <a:xfrm flipH="1" flipV="1">
            <a:off x="4591050" y="3284538"/>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4" name="Rectangle 42"/>
          <p:cNvSpPr>
            <a:spLocks noChangeAspect="1" noChangeArrowheads="1"/>
          </p:cNvSpPr>
          <p:nvPr/>
        </p:nvSpPr>
        <p:spPr bwMode="auto">
          <a:xfrm flipH="1" flipV="1">
            <a:off x="4591050" y="328453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5" name="Rectangle 43"/>
          <p:cNvSpPr>
            <a:spLocks noChangeAspect="1" noChangeArrowheads="1"/>
          </p:cNvSpPr>
          <p:nvPr/>
        </p:nvSpPr>
        <p:spPr bwMode="auto">
          <a:xfrm flipH="1" flipV="1">
            <a:off x="3756025" y="3284538"/>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6" name="Rectangle 44"/>
          <p:cNvSpPr>
            <a:spLocks noChangeAspect="1" noChangeArrowheads="1"/>
          </p:cNvSpPr>
          <p:nvPr/>
        </p:nvSpPr>
        <p:spPr bwMode="auto">
          <a:xfrm flipH="1" flipV="1">
            <a:off x="3756025" y="328453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7" name="Rectangle 45"/>
          <p:cNvSpPr>
            <a:spLocks noChangeAspect="1" noChangeArrowheads="1"/>
          </p:cNvSpPr>
          <p:nvPr/>
        </p:nvSpPr>
        <p:spPr bwMode="auto">
          <a:xfrm flipH="1" flipV="1">
            <a:off x="3333750" y="3284538"/>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8" name="Rectangle 46"/>
          <p:cNvSpPr>
            <a:spLocks noChangeAspect="1" noChangeArrowheads="1"/>
          </p:cNvSpPr>
          <p:nvPr/>
        </p:nvSpPr>
        <p:spPr bwMode="auto">
          <a:xfrm flipH="1" flipV="1">
            <a:off x="3333750" y="328453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79" name="Rectangle 47"/>
          <p:cNvSpPr>
            <a:spLocks noChangeAspect="1" noChangeArrowheads="1"/>
          </p:cNvSpPr>
          <p:nvPr/>
        </p:nvSpPr>
        <p:spPr bwMode="auto">
          <a:xfrm flipH="1" flipV="1">
            <a:off x="2497138" y="3284538"/>
            <a:ext cx="141287"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80" name="Rectangle 48"/>
          <p:cNvSpPr>
            <a:spLocks noChangeAspect="1" noChangeArrowheads="1"/>
          </p:cNvSpPr>
          <p:nvPr/>
        </p:nvSpPr>
        <p:spPr bwMode="auto">
          <a:xfrm flipH="1" flipV="1">
            <a:off x="2497138" y="3284538"/>
            <a:ext cx="141287"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81" name="Rectangle 49"/>
          <p:cNvSpPr>
            <a:spLocks noChangeAspect="1" noChangeArrowheads="1"/>
          </p:cNvSpPr>
          <p:nvPr/>
        </p:nvSpPr>
        <p:spPr bwMode="auto">
          <a:xfrm flipH="1" flipV="1">
            <a:off x="5014913" y="2862263"/>
            <a:ext cx="141287"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82" name="Rectangle 50"/>
          <p:cNvSpPr>
            <a:spLocks noChangeAspect="1" noChangeArrowheads="1"/>
          </p:cNvSpPr>
          <p:nvPr/>
        </p:nvSpPr>
        <p:spPr bwMode="auto">
          <a:xfrm flipH="1" flipV="1">
            <a:off x="5014913" y="2862263"/>
            <a:ext cx="141287"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83" name="Rectangle 51"/>
          <p:cNvSpPr>
            <a:spLocks noChangeAspect="1" noChangeArrowheads="1"/>
          </p:cNvSpPr>
          <p:nvPr/>
        </p:nvSpPr>
        <p:spPr bwMode="auto">
          <a:xfrm flipH="1" flipV="1">
            <a:off x="3756025" y="2862263"/>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84" name="Rectangle 52"/>
          <p:cNvSpPr>
            <a:spLocks noChangeAspect="1" noChangeArrowheads="1"/>
          </p:cNvSpPr>
          <p:nvPr/>
        </p:nvSpPr>
        <p:spPr bwMode="auto">
          <a:xfrm flipH="1" flipV="1">
            <a:off x="3756025" y="2862263"/>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8485" name="Text Box 53"/>
          <p:cNvSpPr txBox="1">
            <a:spLocks noChangeAspect="1" noChangeArrowheads="1"/>
          </p:cNvSpPr>
          <p:nvPr/>
        </p:nvSpPr>
        <p:spPr bwMode="auto">
          <a:xfrm>
            <a:off x="2444750" y="399891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8486" name="Text Box 54"/>
          <p:cNvSpPr txBox="1">
            <a:spLocks noChangeAspect="1" noChangeArrowheads="1"/>
          </p:cNvSpPr>
          <p:nvPr/>
        </p:nvSpPr>
        <p:spPr bwMode="auto">
          <a:xfrm>
            <a:off x="3240088" y="203835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8487" name="Text Box 55"/>
          <p:cNvSpPr txBox="1">
            <a:spLocks noChangeAspect="1" noChangeArrowheads="1"/>
          </p:cNvSpPr>
          <p:nvPr/>
        </p:nvSpPr>
        <p:spPr bwMode="auto">
          <a:xfrm>
            <a:off x="3652838" y="39925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8488" name="Text Box 56"/>
          <p:cNvSpPr txBox="1">
            <a:spLocks noChangeAspect="1" noChangeArrowheads="1"/>
          </p:cNvSpPr>
          <p:nvPr/>
        </p:nvSpPr>
        <p:spPr bwMode="auto">
          <a:xfrm>
            <a:off x="4513263" y="203835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8489" name="Text Box 57"/>
          <p:cNvSpPr txBox="1">
            <a:spLocks noChangeAspect="1" noChangeArrowheads="1"/>
          </p:cNvSpPr>
          <p:nvPr/>
        </p:nvSpPr>
        <p:spPr bwMode="auto">
          <a:xfrm>
            <a:off x="3641725" y="203835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8490" name="Text Box 58"/>
          <p:cNvSpPr txBox="1">
            <a:spLocks noChangeAspect="1" noChangeArrowheads="1"/>
          </p:cNvSpPr>
          <p:nvPr/>
        </p:nvSpPr>
        <p:spPr bwMode="auto">
          <a:xfrm>
            <a:off x="4972050" y="399891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708667" name="Line 59"/>
          <p:cNvSpPr>
            <a:spLocks noChangeAspect="1" noChangeShapeType="1"/>
          </p:cNvSpPr>
          <p:nvPr/>
        </p:nvSpPr>
        <p:spPr bwMode="auto">
          <a:xfrm flipH="1" flipV="1">
            <a:off x="3051175" y="3324225"/>
            <a:ext cx="266700" cy="1185863"/>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8668" name="Line 60"/>
          <p:cNvSpPr>
            <a:spLocks noChangeAspect="1" noChangeShapeType="1"/>
          </p:cNvSpPr>
          <p:nvPr/>
        </p:nvSpPr>
        <p:spPr bwMode="auto">
          <a:xfrm flipV="1">
            <a:off x="3852863" y="3370263"/>
            <a:ext cx="404812" cy="113982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8669" name="Text Box 61"/>
          <p:cNvSpPr txBox="1">
            <a:spLocks noChangeAspect="1" noChangeArrowheads="1"/>
          </p:cNvSpPr>
          <p:nvPr/>
        </p:nvSpPr>
        <p:spPr bwMode="auto">
          <a:xfrm>
            <a:off x="2371725" y="4445000"/>
            <a:ext cx="2287588" cy="355600"/>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Horizontal verträglich</a:t>
            </a:r>
            <a:endParaRPr lang="en-US" altLang="de-DE"/>
          </a:p>
        </p:txBody>
      </p:sp>
      <p:sp>
        <p:nvSpPr>
          <p:cNvPr id="708670" name="Line 62"/>
          <p:cNvSpPr>
            <a:spLocks noChangeAspect="1" noChangeShapeType="1"/>
          </p:cNvSpPr>
          <p:nvPr/>
        </p:nvSpPr>
        <p:spPr bwMode="auto">
          <a:xfrm flipH="1">
            <a:off x="4865688" y="3227388"/>
            <a:ext cx="1006475" cy="117475"/>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8671" name="Line 63"/>
          <p:cNvSpPr>
            <a:spLocks noChangeAspect="1" noChangeShapeType="1"/>
          </p:cNvSpPr>
          <p:nvPr/>
        </p:nvSpPr>
        <p:spPr bwMode="auto">
          <a:xfrm flipH="1" flipV="1">
            <a:off x="4865688" y="2960688"/>
            <a:ext cx="1141412" cy="133350"/>
          </a:xfrm>
          <a:prstGeom prst="line">
            <a:avLst/>
          </a:prstGeom>
          <a:noFill/>
          <a:ln w="5715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08672" name="Text Box 64"/>
          <p:cNvSpPr txBox="1">
            <a:spLocks noChangeAspect="1" noChangeArrowheads="1"/>
          </p:cNvSpPr>
          <p:nvPr/>
        </p:nvSpPr>
        <p:spPr bwMode="auto">
          <a:xfrm>
            <a:off x="5535613" y="2830513"/>
            <a:ext cx="1684337" cy="612775"/>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Horizontal nicht</a:t>
            </a:r>
            <a:br>
              <a:rPr lang="de-DE" altLang="de-DE"/>
            </a:br>
            <a:r>
              <a:rPr lang="de-DE" altLang="de-DE"/>
              <a:t>verträglich</a:t>
            </a:r>
            <a:endParaRPr lang="en-US" altLang="de-DE"/>
          </a:p>
        </p:txBody>
      </p:sp>
      <p:sp>
        <p:nvSpPr>
          <p:cNvPr id="18497" name="Text Box 65"/>
          <p:cNvSpPr txBox="1">
            <a:spLocks noChangeAspect="1" noChangeArrowheads="1"/>
          </p:cNvSpPr>
          <p:nvPr/>
        </p:nvSpPr>
        <p:spPr bwMode="auto">
          <a:xfrm>
            <a:off x="836613" y="1166813"/>
            <a:ext cx="2717800" cy="354012"/>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Horizontale Verträglichkeit</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8668"/>
                                        </p:tgtEl>
                                        <p:attrNameLst>
                                          <p:attrName>style.visibility</p:attrName>
                                        </p:attrNameLst>
                                      </p:cBhvr>
                                      <p:to>
                                        <p:strVal val="visible"/>
                                      </p:to>
                                    </p:set>
                                    <p:animEffect transition="in" filter="dissolve">
                                      <p:cBhvr>
                                        <p:cTn id="7" dur="500"/>
                                        <p:tgtEl>
                                          <p:spTgt spid="70866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8667"/>
                                        </p:tgtEl>
                                        <p:attrNameLst>
                                          <p:attrName>style.visibility</p:attrName>
                                        </p:attrNameLst>
                                      </p:cBhvr>
                                      <p:to>
                                        <p:strVal val="visible"/>
                                      </p:to>
                                    </p:set>
                                    <p:animEffect transition="in" filter="dissolve">
                                      <p:cBhvr>
                                        <p:cTn id="10" dur="500"/>
                                        <p:tgtEl>
                                          <p:spTgt spid="70866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08669"/>
                                        </p:tgtEl>
                                        <p:attrNameLst>
                                          <p:attrName>style.visibility</p:attrName>
                                        </p:attrNameLst>
                                      </p:cBhvr>
                                      <p:to>
                                        <p:strVal val="visible"/>
                                      </p:to>
                                    </p:set>
                                    <p:animEffect transition="in" filter="dissolve">
                                      <p:cBhvr>
                                        <p:cTn id="13" dur="500"/>
                                        <p:tgtEl>
                                          <p:spTgt spid="70866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08672"/>
                                        </p:tgtEl>
                                        <p:attrNameLst>
                                          <p:attrName>style.visibility</p:attrName>
                                        </p:attrNameLst>
                                      </p:cBhvr>
                                      <p:to>
                                        <p:strVal val="visible"/>
                                      </p:to>
                                    </p:set>
                                    <p:animEffect transition="in" filter="dissolve">
                                      <p:cBhvr>
                                        <p:cTn id="18" dur="500"/>
                                        <p:tgtEl>
                                          <p:spTgt spid="708672"/>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08670"/>
                                        </p:tgtEl>
                                        <p:attrNameLst>
                                          <p:attrName>style.visibility</p:attrName>
                                        </p:attrNameLst>
                                      </p:cBhvr>
                                      <p:to>
                                        <p:strVal val="visible"/>
                                      </p:to>
                                    </p:set>
                                    <p:animEffect transition="in" filter="dissolve">
                                      <p:cBhvr>
                                        <p:cTn id="21" dur="500"/>
                                        <p:tgtEl>
                                          <p:spTgt spid="708670"/>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08671"/>
                                        </p:tgtEl>
                                        <p:attrNameLst>
                                          <p:attrName>style.visibility</p:attrName>
                                        </p:attrNameLst>
                                      </p:cBhvr>
                                      <p:to>
                                        <p:strVal val="visible"/>
                                      </p:to>
                                    </p:set>
                                    <p:animEffect transition="in" filter="dissolve">
                                      <p:cBhvr>
                                        <p:cTn id="24" dur="500"/>
                                        <p:tgtEl>
                                          <p:spTgt spid="7086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8667" grpId="0" animBg="1"/>
      <p:bldP spid="708668" grpId="0" animBg="1"/>
      <p:bldP spid="708669" grpId="0" animBg="1"/>
      <p:bldP spid="708670" grpId="0" animBg="1"/>
      <p:bldP spid="708671" grpId="0" animBg="1"/>
      <p:bldP spid="70867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2645" name="Line 5"/>
          <p:cNvSpPr>
            <a:spLocks noChangeShapeType="1"/>
          </p:cNvSpPr>
          <p:nvPr/>
        </p:nvSpPr>
        <p:spPr bwMode="auto">
          <a:xfrm flipH="1" flipV="1">
            <a:off x="1042988" y="5972175"/>
            <a:ext cx="1308100" cy="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52646" name="Line 6"/>
          <p:cNvSpPr>
            <a:spLocks noChangeShapeType="1"/>
          </p:cNvSpPr>
          <p:nvPr/>
        </p:nvSpPr>
        <p:spPr bwMode="auto">
          <a:xfrm flipH="1" flipV="1">
            <a:off x="1042988" y="4751388"/>
            <a:ext cx="1308100" cy="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52649" name="Rectangle 9"/>
          <p:cNvSpPr>
            <a:spLocks noChangeArrowheads="1"/>
          </p:cNvSpPr>
          <p:nvPr/>
        </p:nvSpPr>
        <p:spPr bwMode="auto">
          <a:xfrm flipH="1" flipV="1">
            <a:off x="1546225" y="4649788"/>
            <a:ext cx="255588" cy="102076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9461" name="Rectangle 2"/>
          <p:cNvSpPr>
            <a:spLocks noGrp="1" noChangeArrowheads="1"/>
          </p:cNvSpPr>
          <p:nvPr>
            <p:ph type="title"/>
          </p:nvPr>
        </p:nvSpPr>
        <p:spPr/>
        <p:txBody>
          <a:bodyPr/>
          <a:lstStyle/>
          <a:p>
            <a:r>
              <a:rPr lang="de-DE" altLang="de-DE"/>
              <a:t>6.2	Begriffsbestimmungen</a:t>
            </a:r>
          </a:p>
        </p:txBody>
      </p:sp>
      <p:sp>
        <p:nvSpPr>
          <p:cNvPr id="19462" name="Text Box 3"/>
          <p:cNvSpPr txBox="1">
            <a:spLocks noChangeAspect="1" noChangeArrowheads="1"/>
          </p:cNvSpPr>
          <p:nvPr/>
        </p:nvSpPr>
        <p:spPr bwMode="auto">
          <a:xfrm>
            <a:off x="836613" y="1166813"/>
            <a:ext cx="2465387" cy="354012"/>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Vertikale Verträglichkeit</a:t>
            </a:r>
            <a:endParaRPr lang="en-US" altLang="de-DE"/>
          </a:p>
        </p:txBody>
      </p:sp>
      <p:sp>
        <p:nvSpPr>
          <p:cNvPr id="752644" name="Rectangle 4"/>
          <p:cNvSpPr>
            <a:spLocks noGrp="1" noChangeArrowheads="1"/>
          </p:cNvSpPr>
          <p:nvPr>
            <p:ph type="body" idx="1"/>
          </p:nvPr>
        </p:nvSpPr>
        <p:spPr>
          <a:xfrm>
            <a:off x="608013" y="1946275"/>
            <a:ext cx="8193087" cy="4379913"/>
          </a:xfrm>
          <a:noFill/>
        </p:spPr>
        <p:txBody>
          <a:bodyPr lIns="191095" tIns="44941" rIns="89883" bIns="44941"/>
          <a:lstStyle/>
          <a:p>
            <a:pPr marL="323850" indent="-323850" defTabSz="849313">
              <a:tabLst>
                <a:tab pos="284163" algn="l"/>
                <a:tab pos="512763" algn="l"/>
              </a:tabLst>
            </a:pPr>
            <a:r>
              <a:rPr lang="de-DE" altLang="de-DE" dirty="0"/>
              <a:t>Sollte nur </a:t>
            </a:r>
            <a:r>
              <a:rPr lang="de-DE" altLang="de-DE" u="sng" dirty="0"/>
              <a:t>eine</a:t>
            </a:r>
            <a:r>
              <a:rPr lang="de-DE" altLang="de-DE" dirty="0"/>
              <a:t> vertikale Ebene zur Verfügung stehen, so dürfen sich zwei Netze nicht auf einer vertikalen Spalte überlappen. </a:t>
            </a:r>
          </a:p>
          <a:p>
            <a:pPr marL="323850" indent="-323850" defTabSz="849313">
              <a:tabLst>
                <a:tab pos="284163" algn="l"/>
                <a:tab pos="512763" algn="l"/>
              </a:tabLst>
            </a:pPr>
            <a:r>
              <a:rPr lang="de-DE" altLang="de-DE" dirty="0"/>
              <a:t>Der von „oben“ kommende Anschluss muss also rechtzeitig „aufhören“, um sich mit dem von „unten“ kommenden nicht zu überlagern. </a:t>
            </a:r>
          </a:p>
          <a:p>
            <a:pPr marL="323850" indent="-323850" defTabSz="849313">
              <a:buFont typeface="Symbol" pitchFamily="18" charset="2"/>
              <a:buChar char="Þ"/>
              <a:tabLst>
                <a:tab pos="284163" algn="l"/>
                <a:tab pos="512763" algn="l"/>
              </a:tabLst>
            </a:pPr>
            <a:r>
              <a:rPr lang="de-DE" altLang="de-DE" dirty="0"/>
              <a:t>Das horizontale Segment eines Netzes, welches am oberen Anschluss einer Spalte angeschlossen ist, muss über dem horizontalen Segment eines Netzes liegen, welches mit dem unteren Anschluss </a:t>
            </a:r>
            <a:r>
              <a:rPr lang="de-DE" altLang="de-DE" u="sng" dirty="0"/>
              <a:t>dieser Spalte</a:t>
            </a:r>
            <a:r>
              <a:rPr lang="de-DE" altLang="de-DE" dirty="0"/>
              <a:t> verbunden ist.</a:t>
            </a:r>
            <a:r>
              <a:rPr lang="en-US" altLang="de-DE" dirty="0"/>
              <a:t> </a:t>
            </a:r>
            <a:endParaRPr lang="de-DE" altLang="de-DE" dirty="0"/>
          </a:p>
        </p:txBody>
      </p:sp>
      <p:sp>
        <p:nvSpPr>
          <p:cNvPr id="752647" name="Rectangle 7"/>
          <p:cNvSpPr>
            <a:spLocks noChangeArrowheads="1"/>
          </p:cNvSpPr>
          <p:nvPr/>
        </p:nvSpPr>
        <p:spPr bwMode="auto">
          <a:xfrm flipH="1" flipV="1">
            <a:off x="1930400" y="5030788"/>
            <a:ext cx="255588" cy="10668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48" name="Rectangle 8"/>
          <p:cNvSpPr>
            <a:spLocks noChangeArrowheads="1"/>
          </p:cNvSpPr>
          <p:nvPr/>
        </p:nvSpPr>
        <p:spPr bwMode="auto">
          <a:xfrm flipH="1" flipV="1">
            <a:off x="1930400" y="5037138"/>
            <a:ext cx="255588" cy="10604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0" name="Rectangle 10"/>
          <p:cNvSpPr>
            <a:spLocks noChangeArrowheads="1"/>
          </p:cNvSpPr>
          <p:nvPr/>
        </p:nvSpPr>
        <p:spPr bwMode="auto">
          <a:xfrm flipH="1" flipV="1">
            <a:off x="1546225" y="4649788"/>
            <a:ext cx="255588" cy="10207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5" name="Rectangle 15"/>
          <p:cNvSpPr>
            <a:spLocks noChangeArrowheads="1"/>
          </p:cNvSpPr>
          <p:nvPr/>
        </p:nvSpPr>
        <p:spPr bwMode="auto">
          <a:xfrm flipH="1" flipV="1">
            <a:off x="1939925" y="5854700"/>
            <a:ext cx="254000" cy="2428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9" name="Rectangle 19"/>
          <p:cNvSpPr>
            <a:spLocks noChangeArrowheads="1"/>
          </p:cNvSpPr>
          <p:nvPr/>
        </p:nvSpPr>
        <p:spPr bwMode="auto">
          <a:xfrm flipH="1" flipV="1">
            <a:off x="1546225" y="5411788"/>
            <a:ext cx="255588" cy="255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0" name="Rectangle 20"/>
          <p:cNvSpPr>
            <a:spLocks noChangeArrowheads="1"/>
          </p:cNvSpPr>
          <p:nvPr/>
        </p:nvSpPr>
        <p:spPr bwMode="auto">
          <a:xfrm flipH="1" flipV="1">
            <a:off x="1546225" y="5411788"/>
            <a:ext cx="255588"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3" name="Rectangle 23"/>
          <p:cNvSpPr>
            <a:spLocks noChangeArrowheads="1"/>
          </p:cNvSpPr>
          <p:nvPr/>
        </p:nvSpPr>
        <p:spPr bwMode="auto">
          <a:xfrm flipH="1" flipV="1">
            <a:off x="1930400" y="5035550"/>
            <a:ext cx="255588" cy="2555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4" name="Rectangle 24"/>
          <p:cNvSpPr>
            <a:spLocks noChangeArrowheads="1"/>
          </p:cNvSpPr>
          <p:nvPr/>
        </p:nvSpPr>
        <p:spPr bwMode="auto">
          <a:xfrm flipH="1" flipV="1">
            <a:off x="1930400" y="5035550"/>
            <a:ext cx="255588" cy="2555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0" name="Rectangle 30"/>
          <p:cNvSpPr>
            <a:spLocks noChangeArrowheads="1"/>
          </p:cNvSpPr>
          <p:nvPr/>
        </p:nvSpPr>
        <p:spPr bwMode="auto">
          <a:xfrm flipH="1" flipV="1">
            <a:off x="1606550" y="5478463"/>
            <a:ext cx="127000" cy="1285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1" name="Rectangle 31"/>
          <p:cNvSpPr>
            <a:spLocks noChangeArrowheads="1"/>
          </p:cNvSpPr>
          <p:nvPr/>
        </p:nvSpPr>
        <p:spPr bwMode="auto">
          <a:xfrm flipH="1" flipV="1">
            <a:off x="1606550" y="5478463"/>
            <a:ext cx="127000"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4" name="Rectangle 34"/>
          <p:cNvSpPr>
            <a:spLocks noChangeArrowheads="1"/>
          </p:cNvSpPr>
          <p:nvPr/>
        </p:nvSpPr>
        <p:spPr bwMode="auto">
          <a:xfrm flipH="1" flipV="1">
            <a:off x="1990725" y="5095875"/>
            <a:ext cx="128588" cy="1270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5" name="Rectangle 35"/>
          <p:cNvSpPr>
            <a:spLocks noChangeArrowheads="1"/>
          </p:cNvSpPr>
          <p:nvPr/>
        </p:nvSpPr>
        <p:spPr bwMode="auto">
          <a:xfrm flipH="1" flipV="1">
            <a:off x="1990725" y="5095875"/>
            <a:ext cx="128588"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9" name="Text Box 39"/>
          <p:cNvSpPr txBox="1">
            <a:spLocks noChangeArrowheads="1"/>
          </p:cNvSpPr>
          <p:nvPr/>
        </p:nvSpPr>
        <p:spPr bwMode="auto">
          <a:xfrm>
            <a:off x="1546225" y="42878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52681" name="Text Box 41"/>
          <p:cNvSpPr txBox="1">
            <a:spLocks noChangeArrowheads="1"/>
          </p:cNvSpPr>
          <p:nvPr/>
        </p:nvSpPr>
        <p:spPr bwMode="auto">
          <a:xfrm>
            <a:off x="1874838" y="6099175"/>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52657" name="Rectangle 17"/>
          <p:cNvSpPr>
            <a:spLocks noChangeArrowheads="1"/>
          </p:cNvSpPr>
          <p:nvPr/>
        </p:nvSpPr>
        <p:spPr bwMode="auto">
          <a:xfrm flipH="1" flipV="1">
            <a:off x="1546225" y="4649788"/>
            <a:ext cx="255588"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8" name="Rectangle 28"/>
          <p:cNvSpPr>
            <a:spLocks noChangeArrowheads="1"/>
          </p:cNvSpPr>
          <p:nvPr/>
        </p:nvSpPr>
        <p:spPr bwMode="auto">
          <a:xfrm flipH="1" flipV="1">
            <a:off x="1425575" y="5095875"/>
            <a:ext cx="504825" cy="1270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9" name="Rectangle 29"/>
          <p:cNvSpPr>
            <a:spLocks noChangeArrowheads="1"/>
          </p:cNvSpPr>
          <p:nvPr/>
        </p:nvSpPr>
        <p:spPr bwMode="auto">
          <a:xfrm flipH="1" flipV="1">
            <a:off x="1425575" y="5095875"/>
            <a:ext cx="504825"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1" name="Rectangle 11"/>
          <p:cNvSpPr>
            <a:spLocks noChangeArrowheads="1"/>
          </p:cNvSpPr>
          <p:nvPr/>
        </p:nvSpPr>
        <p:spPr bwMode="auto">
          <a:xfrm flipH="1" flipV="1">
            <a:off x="1168400" y="5411788"/>
            <a:ext cx="255588" cy="6858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2" name="Rectangle 12"/>
          <p:cNvSpPr>
            <a:spLocks noChangeArrowheads="1"/>
          </p:cNvSpPr>
          <p:nvPr/>
        </p:nvSpPr>
        <p:spPr bwMode="auto">
          <a:xfrm flipH="1" flipV="1">
            <a:off x="1168400" y="5411788"/>
            <a:ext cx="255588" cy="6858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3" name="Rectangle 13"/>
          <p:cNvSpPr>
            <a:spLocks noChangeArrowheads="1"/>
          </p:cNvSpPr>
          <p:nvPr/>
        </p:nvSpPr>
        <p:spPr bwMode="auto">
          <a:xfrm flipH="1" flipV="1">
            <a:off x="1168400" y="4649788"/>
            <a:ext cx="255588" cy="6413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4" name="Rectangle 14"/>
          <p:cNvSpPr>
            <a:spLocks noChangeArrowheads="1"/>
          </p:cNvSpPr>
          <p:nvPr/>
        </p:nvSpPr>
        <p:spPr bwMode="auto">
          <a:xfrm flipH="1" flipV="1">
            <a:off x="1168400" y="4649788"/>
            <a:ext cx="255588" cy="6413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6" name="Rectangle 16"/>
          <p:cNvSpPr>
            <a:spLocks noChangeArrowheads="1"/>
          </p:cNvSpPr>
          <p:nvPr/>
        </p:nvSpPr>
        <p:spPr bwMode="auto">
          <a:xfrm flipH="1" flipV="1">
            <a:off x="1168400" y="5854700"/>
            <a:ext cx="255588" cy="2476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58" name="Rectangle 18"/>
          <p:cNvSpPr>
            <a:spLocks noChangeArrowheads="1"/>
          </p:cNvSpPr>
          <p:nvPr/>
        </p:nvSpPr>
        <p:spPr bwMode="auto">
          <a:xfrm flipH="1" flipV="1">
            <a:off x="1168400" y="4649788"/>
            <a:ext cx="255588"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1" name="Rectangle 21"/>
          <p:cNvSpPr>
            <a:spLocks noChangeArrowheads="1"/>
          </p:cNvSpPr>
          <p:nvPr/>
        </p:nvSpPr>
        <p:spPr bwMode="auto">
          <a:xfrm flipH="1" flipV="1">
            <a:off x="1168400" y="5411788"/>
            <a:ext cx="255588" cy="255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2" name="Rectangle 22"/>
          <p:cNvSpPr>
            <a:spLocks noChangeArrowheads="1"/>
          </p:cNvSpPr>
          <p:nvPr/>
        </p:nvSpPr>
        <p:spPr bwMode="auto">
          <a:xfrm flipH="1" flipV="1">
            <a:off x="1168400" y="5411788"/>
            <a:ext cx="255588"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5" name="Rectangle 25"/>
          <p:cNvSpPr>
            <a:spLocks noChangeArrowheads="1"/>
          </p:cNvSpPr>
          <p:nvPr/>
        </p:nvSpPr>
        <p:spPr bwMode="auto">
          <a:xfrm flipH="1" flipV="1">
            <a:off x="1168400" y="5035550"/>
            <a:ext cx="255588" cy="2555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6" name="Rectangle 26"/>
          <p:cNvSpPr>
            <a:spLocks noChangeArrowheads="1"/>
          </p:cNvSpPr>
          <p:nvPr/>
        </p:nvSpPr>
        <p:spPr bwMode="auto">
          <a:xfrm flipH="1" flipV="1">
            <a:off x="1423988" y="5478463"/>
            <a:ext cx="122237" cy="128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67" name="Rectangle 27"/>
          <p:cNvSpPr>
            <a:spLocks noChangeArrowheads="1"/>
          </p:cNvSpPr>
          <p:nvPr/>
        </p:nvSpPr>
        <p:spPr bwMode="auto">
          <a:xfrm flipH="1" flipV="1">
            <a:off x="1423988" y="5478463"/>
            <a:ext cx="122237"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2" name="Rectangle 32"/>
          <p:cNvSpPr>
            <a:spLocks noChangeArrowheads="1"/>
          </p:cNvSpPr>
          <p:nvPr/>
        </p:nvSpPr>
        <p:spPr bwMode="auto">
          <a:xfrm flipH="1" flipV="1">
            <a:off x="1235075" y="5478463"/>
            <a:ext cx="127000" cy="1285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3" name="Rectangle 33"/>
          <p:cNvSpPr>
            <a:spLocks noChangeArrowheads="1"/>
          </p:cNvSpPr>
          <p:nvPr/>
        </p:nvSpPr>
        <p:spPr bwMode="auto">
          <a:xfrm flipH="1" flipV="1">
            <a:off x="1235075" y="5478463"/>
            <a:ext cx="127000"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6" name="Rectangle 36"/>
          <p:cNvSpPr>
            <a:spLocks noChangeArrowheads="1"/>
          </p:cNvSpPr>
          <p:nvPr/>
        </p:nvSpPr>
        <p:spPr bwMode="auto">
          <a:xfrm flipH="1" flipV="1">
            <a:off x="1235075" y="5095875"/>
            <a:ext cx="127000" cy="1270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7" name="Rectangle 37"/>
          <p:cNvSpPr>
            <a:spLocks noChangeArrowheads="1"/>
          </p:cNvSpPr>
          <p:nvPr/>
        </p:nvSpPr>
        <p:spPr bwMode="auto">
          <a:xfrm flipH="1" flipV="1">
            <a:off x="1235075" y="5095875"/>
            <a:ext cx="127000"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52678" name="Text Box 38"/>
          <p:cNvSpPr txBox="1">
            <a:spLocks noChangeArrowheads="1"/>
          </p:cNvSpPr>
          <p:nvPr/>
        </p:nvSpPr>
        <p:spPr bwMode="auto">
          <a:xfrm>
            <a:off x="1141413" y="6099175"/>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52680" name="Text Box 40"/>
          <p:cNvSpPr txBox="1">
            <a:spLocks noChangeArrowheads="1"/>
          </p:cNvSpPr>
          <p:nvPr/>
        </p:nvSpPr>
        <p:spPr bwMode="auto">
          <a:xfrm>
            <a:off x="1141413" y="4262438"/>
            <a:ext cx="328612"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52682" name="Rectangle 42"/>
          <p:cNvSpPr>
            <a:spLocks noChangeArrowheads="1"/>
          </p:cNvSpPr>
          <p:nvPr/>
        </p:nvSpPr>
        <p:spPr bwMode="auto">
          <a:xfrm flipH="1" flipV="1">
            <a:off x="1168400" y="5035550"/>
            <a:ext cx="255588" cy="2555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2644">
                                            <p:txEl>
                                              <p:pRg st="0" end="0"/>
                                            </p:txEl>
                                          </p:spTgt>
                                        </p:tgtEl>
                                        <p:attrNameLst>
                                          <p:attrName>style.visibility</p:attrName>
                                        </p:attrNameLst>
                                      </p:cBhvr>
                                      <p:to>
                                        <p:strVal val="visible"/>
                                      </p:to>
                                    </p:set>
                                    <p:animEffect transition="in" filter="dissolve">
                                      <p:cBhvr>
                                        <p:cTn id="7" dur="500"/>
                                        <p:tgtEl>
                                          <p:spTgt spid="7526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2644">
                                            <p:txEl>
                                              <p:pRg st="1" end="1"/>
                                            </p:txEl>
                                          </p:spTgt>
                                        </p:tgtEl>
                                        <p:attrNameLst>
                                          <p:attrName>style.visibility</p:attrName>
                                        </p:attrNameLst>
                                      </p:cBhvr>
                                      <p:to>
                                        <p:strVal val="visible"/>
                                      </p:to>
                                    </p:set>
                                    <p:animEffect transition="in" filter="dissolve">
                                      <p:cBhvr>
                                        <p:cTn id="12" dur="500"/>
                                        <p:tgtEl>
                                          <p:spTgt spid="75264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52651"/>
                                        </p:tgtEl>
                                        <p:attrNameLst>
                                          <p:attrName>style.visibility</p:attrName>
                                        </p:attrNameLst>
                                      </p:cBhvr>
                                      <p:to>
                                        <p:strVal val="visible"/>
                                      </p:to>
                                    </p:set>
                                    <p:animEffect transition="in" filter="dissolve">
                                      <p:cBhvr>
                                        <p:cTn id="17" dur="500"/>
                                        <p:tgtEl>
                                          <p:spTgt spid="752651"/>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752652"/>
                                        </p:tgtEl>
                                        <p:attrNameLst>
                                          <p:attrName>style.visibility</p:attrName>
                                        </p:attrNameLst>
                                      </p:cBhvr>
                                      <p:to>
                                        <p:strVal val="visible"/>
                                      </p:to>
                                    </p:set>
                                    <p:animEffect transition="in" filter="dissolve">
                                      <p:cBhvr>
                                        <p:cTn id="20" dur="500"/>
                                        <p:tgtEl>
                                          <p:spTgt spid="752652"/>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752653"/>
                                        </p:tgtEl>
                                        <p:attrNameLst>
                                          <p:attrName>style.visibility</p:attrName>
                                        </p:attrNameLst>
                                      </p:cBhvr>
                                      <p:to>
                                        <p:strVal val="visible"/>
                                      </p:to>
                                    </p:set>
                                    <p:animEffect transition="in" filter="dissolve">
                                      <p:cBhvr>
                                        <p:cTn id="23" dur="500"/>
                                        <p:tgtEl>
                                          <p:spTgt spid="752653"/>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752654"/>
                                        </p:tgtEl>
                                        <p:attrNameLst>
                                          <p:attrName>style.visibility</p:attrName>
                                        </p:attrNameLst>
                                      </p:cBhvr>
                                      <p:to>
                                        <p:strVal val="visible"/>
                                      </p:to>
                                    </p:set>
                                    <p:animEffect transition="in" filter="dissolve">
                                      <p:cBhvr>
                                        <p:cTn id="26" dur="500"/>
                                        <p:tgtEl>
                                          <p:spTgt spid="752654"/>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752656"/>
                                        </p:tgtEl>
                                        <p:attrNameLst>
                                          <p:attrName>style.visibility</p:attrName>
                                        </p:attrNameLst>
                                      </p:cBhvr>
                                      <p:to>
                                        <p:strVal val="visible"/>
                                      </p:to>
                                    </p:set>
                                    <p:animEffect transition="in" filter="dissolve">
                                      <p:cBhvr>
                                        <p:cTn id="29" dur="500"/>
                                        <p:tgtEl>
                                          <p:spTgt spid="752656"/>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752658"/>
                                        </p:tgtEl>
                                        <p:attrNameLst>
                                          <p:attrName>style.visibility</p:attrName>
                                        </p:attrNameLst>
                                      </p:cBhvr>
                                      <p:to>
                                        <p:strVal val="visible"/>
                                      </p:to>
                                    </p:set>
                                    <p:animEffect transition="in" filter="dissolve">
                                      <p:cBhvr>
                                        <p:cTn id="32" dur="500"/>
                                        <p:tgtEl>
                                          <p:spTgt spid="752658"/>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752661"/>
                                        </p:tgtEl>
                                        <p:attrNameLst>
                                          <p:attrName>style.visibility</p:attrName>
                                        </p:attrNameLst>
                                      </p:cBhvr>
                                      <p:to>
                                        <p:strVal val="visible"/>
                                      </p:to>
                                    </p:set>
                                    <p:animEffect transition="in" filter="dissolve">
                                      <p:cBhvr>
                                        <p:cTn id="35" dur="500"/>
                                        <p:tgtEl>
                                          <p:spTgt spid="752661"/>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752662"/>
                                        </p:tgtEl>
                                        <p:attrNameLst>
                                          <p:attrName>style.visibility</p:attrName>
                                        </p:attrNameLst>
                                      </p:cBhvr>
                                      <p:to>
                                        <p:strVal val="visible"/>
                                      </p:to>
                                    </p:set>
                                    <p:animEffect transition="in" filter="dissolve">
                                      <p:cBhvr>
                                        <p:cTn id="38" dur="500"/>
                                        <p:tgtEl>
                                          <p:spTgt spid="752662"/>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752665"/>
                                        </p:tgtEl>
                                        <p:attrNameLst>
                                          <p:attrName>style.visibility</p:attrName>
                                        </p:attrNameLst>
                                      </p:cBhvr>
                                      <p:to>
                                        <p:strVal val="visible"/>
                                      </p:to>
                                    </p:set>
                                    <p:animEffect transition="in" filter="dissolve">
                                      <p:cBhvr>
                                        <p:cTn id="41" dur="500"/>
                                        <p:tgtEl>
                                          <p:spTgt spid="752665"/>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752672"/>
                                        </p:tgtEl>
                                        <p:attrNameLst>
                                          <p:attrName>style.visibility</p:attrName>
                                        </p:attrNameLst>
                                      </p:cBhvr>
                                      <p:to>
                                        <p:strVal val="visible"/>
                                      </p:to>
                                    </p:set>
                                    <p:animEffect transition="in" filter="dissolve">
                                      <p:cBhvr>
                                        <p:cTn id="44" dur="500"/>
                                        <p:tgtEl>
                                          <p:spTgt spid="752672"/>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752673"/>
                                        </p:tgtEl>
                                        <p:attrNameLst>
                                          <p:attrName>style.visibility</p:attrName>
                                        </p:attrNameLst>
                                      </p:cBhvr>
                                      <p:to>
                                        <p:strVal val="visible"/>
                                      </p:to>
                                    </p:set>
                                    <p:animEffect transition="in" filter="dissolve">
                                      <p:cBhvr>
                                        <p:cTn id="47" dur="500"/>
                                        <p:tgtEl>
                                          <p:spTgt spid="752673"/>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752676"/>
                                        </p:tgtEl>
                                        <p:attrNameLst>
                                          <p:attrName>style.visibility</p:attrName>
                                        </p:attrNameLst>
                                      </p:cBhvr>
                                      <p:to>
                                        <p:strVal val="visible"/>
                                      </p:to>
                                    </p:set>
                                    <p:animEffect transition="in" filter="dissolve">
                                      <p:cBhvr>
                                        <p:cTn id="50" dur="500"/>
                                        <p:tgtEl>
                                          <p:spTgt spid="752676"/>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752677"/>
                                        </p:tgtEl>
                                        <p:attrNameLst>
                                          <p:attrName>style.visibility</p:attrName>
                                        </p:attrNameLst>
                                      </p:cBhvr>
                                      <p:to>
                                        <p:strVal val="visible"/>
                                      </p:to>
                                    </p:set>
                                    <p:animEffect transition="in" filter="dissolve">
                                      <p:cBhvr>
                                        <p:cTn id="53" dur="500"/>
                                        <p:tgtEl>
                                          <p:spTgt spid="752677"/>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752678"/>
                                        </p:tgtEl>
                                        <p:attrNameLst>
                                          <p:attrName>style.visibility</p:attrName>
                                        </p:attrNameLst>
                                      </p:cBhvr>
                                      <p:to>
                                        <p:strVal val="visible"/>
                                      </p:to>
                                    </p:set>
                                    <p:animEffect transition="in" filter="dissolve">
                                      <p:cBhvr>
                                        <p:cTn id="56" dur="500"/>
                                        <p:tgtEl>
                                          <p:spTgt spid="752678"/>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752680"/>
                                        </p:tgtEl>
                                        <p:attrNameLst>
                                          <p:attrName>style.visibility</p:attrName>
                                        </p:attrNameLst>
                                      </p:cBhvr>
                                      <p:to>
                                        <p:strVal val="visible"/>
                                      </p:to>
                                    </p:set>
                                    <p:animEffect transition="in" filter="dissolve">
                                      <p:cBhvr>
                                        <p:cTn id="59" dur="500"/>
                                        <p:tgtEl>
                                          <p:spTgt spid="752680"/>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752682"/>
                                        </p:tgtEl>
                                        <p:attrNameLst>
                                          <p:attrName>style.visibility</p:attrName>
                                        </p:attrNameLst>
                                      </p:cBhvr>
                                      <p:to>
                                        <p:strVal val="visible"/>
                                      </p:to>
                                    </p:set>
                                    <p:animEffect transition="in" filter="dissolve">
                                      <p:cBhvr>
                                        <p:cTn id="62" dur="500"/>
                                        <p:tgtEl>
                                          <p:spTgt spid="75268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752669"/>
                                        </p:tgtEl>
                                        <p:attrNameLst>
                                          <p:attrName>style.visibility</p:attrName>
                                        </p:attrNameLst>
                                      </p:cBhvr>
                                      <p:to>
                                        <p:strVal val="visible"/>
                                      </p:to>
                                    </p:set>
                                    <p:animEffect transition="in" filter="dissolve">
                                      <p:cBhvr>
                                        <p:cTn id="65" dur="500"/>
                                        <p:tgtEl>
                                          <p:spTgt spid="752669"/>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752667"/>
                                        </p:tgtEl>
                                        <p:attrNameLst>
                                          <p:attrName>style.visibility</p:attrName>
                                        </p:attrNameLst>
                                      </p:cBhvr>
                                      <p:to>
                                        <p:strVal val="visible"/>
                                      </p:to>
                                    </p:set>
                                    <p:animEffect transition="in" filter="dissolve">
                                      <p:cBhvr>
                                        <p:cTn id="68" dur="500"/>
                                        <p:tgtEl>
                                          <p:spTgt spid="752667"/>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752646"/>
                                        </p:tgtEl>
                                        <p:attrNameLst>
                                          <p:attrName>style.visibility</p:attrName>
                                        </p:attrNameLst>
                                      </p:cBhvr>
                                      <p:to>
                                        <p:strVal val="visible"/>
                                      </p:to>
                                    </p:set>
                                    <p:animEffect transition="in" filter="dissolve">
                                      <p:cBhvr>
                                        <p:cTn id="71" dur="500"/>
                                        <p:tgtEl>
                                          <p:spTgt spid="752646"/>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752645"/>
                                        </p:tgtEl>
                                        <p:attrNameLst>
                                          <p:attrName>style.visibility</p:attrName>
                                        </p:attrNameLst>
                                      </p:cBhvr>
                                      <p:to>
                                        <p:strVal val="visible"/>
                                      </p:to>
                                    </p:set>
                                    <p:animEffect transition="in" filter="dissolve">
                                      <p:cBhvr>
                                        <p:cTn id="74" dur="500"/>
                                        <p:tgtEl>
                                          <p:spTgt spid="752645"/>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752668"/>
                                        </p:tgtEl>
                                        <p:attrNameLst>
                                          <p:attrName>style.visibility</p:attrName>
                                        </p:attrNameLst>
                                      </p:cBhvr>
                                      <p:to>
                                        <p:strVal val="visible"/>
                                      </p:to>
                                    </p:set>
                                    <p:animEffect transition="in" filter="dissolve">
                                      <p:cBhvr>
                                        <p:cTn id="77" dur="500"/>
                                        <p:tgtEl>
                                          <p:spTgt spid="752668"/>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752666"/>
                                        </p:tgtEl>
                                        <p:attrNameLst>
                                          <p:attrName>style.visibility</p:attrName>
                                        </p:attrNameLst>
                                      </p:cBhvr>
                                      <p:to>
                                        <p:strVal val="visible"/>
                                      </p:to>
                                    </p:set>
                                    <p:animEffect transition="in" filter="dissolve">
                                      <p:cBhvr>
                                        <p:cTn id="80" dur="500"/>
                                        <p:tgtEl>
                                          <p:spTgt spid="75266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9" presetClass="entr" presetSubtype="0" fill="hold" grpId="0" nodeType="clickEffect">
                                  <p:stCondLst>
                                    <p:cond delay="0"/>
                                  </p:stCondLst>
                                  <p:childTnLst>
                                    <p:set>
                                      <p:cBhvr>
                                        <p:cTn id="84" dur="1" fill="hold">
                                          <p:stCondLst>
                                            <p:cond delay="0"/>
                                          </p:stCondLst>
                                        </p:cTn>
                                        <p:tgtEl>
                                          <p:spTgt spid="752644">
                                            <p:txEl>
                                              <p:pRg st="2" end="2"/>
                                            </p:txEl>
                                          </p:spTgt>
                                        </p:tgtEl>
                                        <p:attrNameLst>
                                          <p:attrName>style.visibility</p:attrName>
                                        </p:attrNameLst>
                                      </p:cBhvr>
                                      <p:to>
                                        <p:strVal val="visible"/>
                                      </p:to>
                                    </p:set>
                                    <p:animEffect transition="in" filter="dissolve">
                                      <p:cBhvr>
                                        <p:cTn id="85" dur="500"/>
                                        <p:tgtEl>
                                          <p:spTgt spid="752644">
                                            <p:txEl>
                                              <p:pRg st="2" end="2"/>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752649"/>
                                        </p:tgtEl>
                                        <p:attrNameLst>
                                          <p:attrName>style.visibility</p:attrName>
                                        </p:attrNameLst>
                                      </p:cBhvr>
                                      <p:to>
                                        <p:strVal val="visible"/>
                                      </p:to>
                                    </p:set>
                                    <p:animEffect transition="in" filter="dissolve">
                                      <p:cBhvr>
                                        <p:cTn id="90" dur="500"/>
                                        <p:tgtEl>
                                          <p:spTgt spid="752649"/>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752647"/>
                                        </p:tgtEl>
                                        <p:attrNameLst>
                                          <p:attrName>style.visibility</p:attrName>
                                        </p:attrNameLst>
                                      </p:cBhvr>
                                      <p:to>
                                        <p:strVal val="visible"/>
                                      </p:to>
                                    </p:set>
                                    <p:animEffect transition="in" filter="dissolve">
                                      <p:cBhvr>
                                        <p:cTn id="93" dur="500"/>
                                        <p:tgtEl>
                                          <p:spTgt spid="752647"/>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752648"/>
                                        </p:tgtEl>
                                        <p:attrNameLst>
                                          <p:attrName>style.visibility</p:attrName>
                                        </p:attrNameLst>
                                      </p:cBhvr>
                                      <p:to>
                                        <p:strVal val="visible"/>
                                      </p:to>
                                    </p:set>
                                    <p:animEffect transition="in" filter="dissolve">
                                      <p:cBhvr>
                                        <p:cTn id="96" dur="500"/>
                                        <p:tgtEl>
                                          <p:spTgt spid="752648"/>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752650"/>
                                        </p:tgtEl>
                                        <p:attrNameLst>
                                          <p:attrName>style.visibility</p:attrName>
                                        </p:attrNameLst>
                                      </p:cBhvr>
                                      <p:to>
                                        <p:strVal val="visible"/>
                                      </p:to>
                                    </p:set>
                                    <p:animEffect transition="in" filter="dissolve">
                                      <p:cBhvr>
                                        <p:cTn id="99" dur="500"/>
                                        <p:tgtEl>
                                          <p:spTgt spid="752650"/>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752655"/>
                                        </p:tgtEl>
                                        <p:attrNameLst>
                                          <p:attrName>style.visibility</p:attrName>
                                        </p:attrNameLst>
                                      </p:cBhvr>
                                      <p:to>
                                        <p:strVal val="visible"/>
                                      </p:to>
                                    </p:set>
                                    <p:animEffect transition="in" filter="dissolve">
                                      <p:cBhvr>
                                        <p:cTn id="102" dur="500"/>
                                        <p:tgtEl>
                                          <p:spTgt spid="752655"/>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752659"/>
                                        </p:tgtEl>
                                        <p:attrNameLst>
                                          <p:attrName>style.visibility</p:attrName>
                                        </p:attrNameLst>
                                      </p:cBhvr>
                                      <p:to>
                                        <p:strVal val="visible"/>
                                      </p:to>
                                    </p:set>
                                    <p:animEffect transition="in" filter="dissolve">
                                      <p:cBhvr>
                                        <p:cTn id="105" dur="500"/>
                                        <p:tgtEl>
                                          <p:spTgt spid="752659"/>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752660"/>
                                        </p:tgtEl>
                                        <p:attrNameLst>
                                          <p:attrName>style.visibility</p:attrName>
                                        </p:attrNameLst>
                                      </p:cBhvr>
                                      <p:to>
                                        <p:strVal val="visible"/>
                                      </p:to>
                                    </p:set>
                                    <p:animEffect transition="in" filter="dissolve">
                                      <p:cBhvr>
                                        <p:cTn id="108" dur="500"/>
                                        <p:tgtEl>
                                          <p:spTgt spid="752660"/>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752663"/>
                                        </p:tgtEl>
                                        <p:attrNameLst>
                                          <p:attrName>style.visibility</p:attrName>
                                        </p:attrNameLst>
                                      </p:cBhvr>
                                      <p:to>
                                        <p:strVal val="visible"/>
                                      </p:to>
                                    </p:set>
                                    <p:animEffect transition="in" filter="dissolve">
                                      <p:cBhvr>
                                        <p:cTn id="111" dur="500"/>
                                        <p:tgtEl>
                                          <p:spTgt spid="752663"/>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752664"/>
                                        </p:tgtEl>
                                        <p:attrNameLst>
                                          <p:attrName>style.visibility</p:attrName>
                                        </p:attrNameLst>
                                      </p:cBhvr>
                                      <p:to>
                                        <p:strVal val="visible"/>
                                      </p:to>
                                    </p:set>
                                    <p:animEffect transition="in" filter="dissolve">
                                      <p:cBhvr>
                                        <p:cTn id="114" dur="500"/>
                                        <p:tgtEl>
                                          <p:spTgt spid="752664"/>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752670"/>
                                        </p:tgtEl>
                                        <p:attrNameLst>
                                          <p:attrName>style.visibility</p:attrName>
                                        </p:attrNameLst>
                                      </p:cBhvr>
                                      <p:to>
                                        <p:strVal val="visible"/>
                                      </p:to>
                                    </p:set>
                                    <p:animEffect transition="in" filter="dissolve">
                                      <p:cBhvr>
                                        <p:cTn id="117" dur="500"/>
                                        <p:tgtEl>
                                          <p:spTgt spid="752670"/>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752671"/>
                                        </p:tgtEl>
                                        <p:attrNameLst>
                                          <p:attrName>style.visibility</p:attrName>
                                        </p:attrNameLst>
                                      </p:cBhvr>
                                      <p:to>
                                        <p:strVal val="visible"/>
                                      </p:to>
                                    </p:set>
                                    <p:animEffect transition="in" filter="dissolve">
                                      <p:cBhvr>
                                        <p:cTn id="120" dur="500"/>
                                        <p:tgtEl>
                                          <p:spTgt spid="752671"/>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752674"/>
                                        </p:tgtEl>
                                        <p:attrNameLst>
                                          <p:attrName>style.visibility</p:attrName>
                                        </p:attrNameLst>
                                      </p:cBhvr>
                                      <p:to>
                                        <p:strVal val="visible"/>
                                      </p:to>
                                    </p:set>
                                    <p:animEffect transition="in" filter="dissolve">
                                      <p:cBhvr>
                                        <p:cTn id="123" dur="500"/>
                                        <p:tgtEl>
                                          <p:spTgt spid="752674"/>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752675"/>
                                        </p:tgtEl>
                                        <p:attrNameLst>
                                          <p:attrName>style.visibility</p:attrName>
                                        </p:attrNameLst>
                                      </p:cBhvr>
                                      <p:to>
                                        <p:strVal val="visible"/>
                                      </p:to>
                                    </p:set>
                                    <p:animEffect transition="in" filter="dissolve">
                                      <p:cBhvr>
                                        <p:cTn id="126" dur="500"/>
                                        <p:tgtEl>
                                          <p:spTgt spid="752675"/>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752679"/>
                                        </p:tgtEl>
                                        <p:attrNameLst>
                                          <p:attrName>style.visibility</p:attrName>
                                        </p:attrNameLst>
                                      </p:cBhvr>
                                      <p:to>
                                        <p:strVal val="visible"/>
                                      </p:to>
                                    </p:set>
                                    <p:animEffect transition="in" filter="dissolve">
                                      <p:cBhvr>
                                        <p:cTn id="129" dur="500"/>
                                        <p:tgtEl>
                                          <p:spTgt spid="752679"/>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752657"/>
                                        </p:tgtEl>
                                        <p:attrNameLst>
                                          <p:attrName>style.visibility</p:attrName>
                                        </p:attrNameLst>
                                      </p:cBhvr>
                                      <p:to>
                                        <p:strVal val="visible"/>
                                      </p:to>
                                    </p:set>
                                    <p:animEffect transition="in" filter="dissolve">
                                      <p:cBhvr>
                                        <p:cTn id="132" dur="500"/>
                                        <p:tgtEl>
                                          <p:spTgt spid="752657"/>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752681"/>
                                        </p:tgtEl>
                                        <p:attrNameLst>
                                          <p:attrName>style.visibility</p:attrName>
                                        </p:attrNameLst>
                                      </p:cBhvr>
                                      <p:to>
                                        <p:strVal val="visible"/>
                                      </p:to>
                                    </p:set>
                                    <p:animEffect transition="in" filter="dissolve">
                                      <p:cBhvr>
                                        <p:cTn id="135" dur="500"/>
                                        <p:tgtEl>
                                          <p:spTgt spid="7526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2645" grpId="0" animBg="1"/>
      <p:bldP spid="752646" grpId="0" animBg="1"/>
      <p:bldP spid="752649" grpId="0" animBg="1"/>
      <p:bldP spid="752644" grpId="0" build="p"/>
      <p:bldP spid="752647" grpId="0" animBg="1"/>
      <p:bldP spid="752648" grpId="0" animBg="1"/>
      <p:bldP spid="752650" grpId="0" animBg="1"/>
      <p:bldP spid="752655" grpId="0" animBg="1"/>
      <p:bldP spid="752659" grpId="0" animBg="1"/>
      <p:bldP spid="752660" grpId="0" animBg="1"/>
      <p:bldP spid="752663" grpId="0" animBg="1"/>
      <p:bldP spid="752664" grpId="0" animBg="1"/>
      <p:bldP spid="752670" grpId="0" animBg="1"/>
      <p:bldP spid="752671" grpId="0" animBg="1"/>
      <p:bldP spid="752674" grpId="0" animBg="1"/>
      <p:bldP spid="752675" grpId="0" animBg="1"/>
      <p:bldP spid="752679" grpId="0"/>
      <p:bldP spid="752681" grpId="0"/>
      <p:bldP spid="752657" grpId="0" animBg="1"/>
      <p:bldP spid="752668" grpId="0" animBg="1"/>
      <p:bldP spid="752669" grpId="0" animBg="1"/>
      <p:bldP spid="752651" grpId="0" animBg="1"/>
      <p:bldP spid="752652" grpId="0" animBg="1"/>
      <p:bldP spid="752653" grpId="0" animBg="1"/>
      <p:bldP spid="752654" grpId="0" animBg="1"/>
      <p:bldP spid="752656" grpId="0" animBg="1"/>
      <p:bldP spid="752658" grpId="0" animBg="1"/>
      <p:bldP spid="752661" grpId="0" animBg="1"/>
      <p:bldP spid="752662" grpId="0" animBg="1"/>
      <p:bldP spid="752665" grpId="0" animBg="1"/>
      <p:bldP spid="752666" grpId="0" animBg="1"/>
      <p:bldP spid="752667" grpId="0" animBg="1"/>
      <p:bldP spid="752672" grpId="0" animBg="1"/>
      <p:bldP spid="752673" grpId="0" animBg="1"/>
      <p:bldP spid="752676" grpId="0" animBg="1"/>
      <p:bldP spid="752677" grpId="0" animBg="1"/>
      <p:bldP spid="752678" grpId="0"/>
      <p:bldP spid="752680" grpId="0"/>
      <p:bldP spid="75268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a:t>6.2	Begriffsbestimmungen</a:t>
            </a:r>
          </a:p>
        </p:txBody>
      </p:sp>
      <p:sp>
        <p:nvSpPr>
          <p:cNvPr id="709635" name="Text Box 3"/>
          <p:cNvSpPr txBox="1">
            <a:spLocks noChangeArrowheads="1"/>
          </p:cNvSpPr>
          <p:nvPr/>
        </p:nvSpPr>
        <p:spPr bwMode="auto">
          <a:xfrm>
            <a:off x="4267200" y="4692650"/>
            <a:ext cx="2528888" cy="354013"/>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Vertikal nicht verträglich</a:t>
            </a:r>
            <a:endParaRPr lang="en-US" altLang="de-DE"/>
          </a:p>
        </p:txBody>
      </p:sp>
      <p:sp>
        <p:nvSpPr>
          <p:cNvPr id="709636" name="Line 4"/>
          <p:cNvSpPr>
            <a:spLocks noChangeShapeType="1"/>
          </p:cNvSpPr>
          <p:nvPr/>
        </p:nvSpPr>
        <p:spPr bwMode="auto">
          <a:xfrm flipH="1" flipV="1">
            <a:off x="838200" y="3962400"/>
            <a:ext cx="1308100" cy="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9637" name="Line 5"/>
          <p:cNvSpPr>
            <a:spLocks noChangeShapeType="1"/>
          </p:cNvSpPr>
          <p:nvPr/>
        </p:nvSpPr>
        <p:spPr bwMode="auto">
          <a:xfrm flipH="1" flipV="1">
            <a:off x="838200" y="2741613"/>
            <a:ext cx="1308100" cy="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9638" name="Rectangle 6"/>
          <p:cNvSpPr>
            <a:spLocks noChangeArrowheads="1"/>
          </p:cNvSpPr>
          <p:nvPr/>
        </p:nvSpPr>
        <p:spPr bwMode="auto">
          <a:xfrm flipH="1" flipV="1">
            <a:off x="1725613" y="3021013"/>
            <a:ext cx="255587" cy="10668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39" name="Rectangle 7"/>
          <p:cNvSpPr>
            <a:spLocks noChangeArrowheads="1"/>
          </p:cNvSpPr>
          <p:nvPr/>
        </p:nvSpPr>
        <p:spPr bwMode="auto">
          <a:xfrm flipH="1" flipV="1">
            <a:off x="1725613" y="3027363"/>
            <a:ext cx="255587" cy="10604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0" name="Rectangle 8"/>
          <p:cNvSpPr>
            <a:spLocks noChangeArrowheads="1"/>
          </p:cNvSpPr>
          <p:nvPr/>
        </p:nvSpPr>
        <p:spPr bwMode="auto">
          <a:xfrm flipH="1" flipV="1">
            <a:off x="1341438" y="2640013"/>
            <a:ext cx="255587" cy="102076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1" name="Rectangle 9"/>
          <p:cNvSpPr>
            <a:spLocks noChangeArrowheads="1"/>
          </p:cNvSpPr>
          <p:nvPr/>
        </p:nvSpPr>
        <p:spPr bwMode="auto">
          <a:xfrm flipH="1" flipV="1">
            <a:off x="1341438" y="2640013"/>
            <a:ext cx="255587" cy="10207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2" name="Rectangle 10"/>
          <p:cNvSpPr>
            <a:spLocks noChangeArrowheads="1"/>
          </p:cNvSpPr>
          <p:nvPr/>
        </p:nvSpPr>
        <p:spPr bwMode="auto">
          <a:xfrm flipH="1" flipV="1">
            <a:off x="963613" y="3402013"/>
            <a:ext cx="255587" cy="6858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3" name="Rectangle 11"/>
          <p:cNvSpPr>
            <a:spLocks noChangeArrowheads="1"/>
          </p:cNvSpPr>
          <p:nvPr/>
        </p:nvSpPr>
        <p:spPr bwMode="auto">
          <a:xfrm flipH="1" flipV="1">
            <a:off x="963613" y="3402013"/>
            <a:ext cx="255587" cy="6858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4" name="Rectangle 12"/>
          <p:cNvSpPr>
            <a:spLocks noChangeArrowheads="1"/>
          </p:cNvSpPr>
          <p:nvPr/>
        </p:nvSpPr>
        <p:spPr bwMode="auto">
          <a:xfrm flipH="1" flipV="1">
            <a:off x="963613" y="2640013"/>
            <a:ext cx="255587" cy="6413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5" name="Rectangle 13"/>
          <p:cNvSpPr>
            <a:spLocks noChangeArrowheads="1"/>
          </p:cNvSpPr>
          <p:nvPr/>
        </p:nvSpPr>
        <p:spPr bwMode="auto">
          <a:xfrm flipH="1" flipV="1">
            <a:off x="963613" y="2640013"/>
            <a:ext cx="255587" cy="6413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6" name="Rectangle 14"/>
          <p:cNvSpPr>
            <a:spLocks noChangeArrowheads="1"/>
          </p:cNvSpPr>
          <p:nvPr/>
        </p:nvSpPr>
        <p:spPr bwMode="auto">
          <a:xfrm flipH="1" flipV="1">
            <a:off x="1735138" y="3844925"/>
            <a:ext cx="254000" cy="2428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7" name="Rectangle 15"/>
          <p:cNvSpPr>
            <a:spLocks noChangeArrowheads="1"/>
          </p:cNvSpPr>
          <p:nvPr/>
        </p:nvSpPr>
        <p:spPr bwMode="auto">
          <a:xfrm flipH="1" flipV="1">
            <a:off x="963613" y="3844925"/>
            <a:ext cx="255587" cy="2476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8" name="Rectangle 16"/>
          <p:cNvSpPr>
            <a:spLocks noChangeArrowheads="1"/>
          </p:cNvSpPr>
          <p:nvPr/>
        </p:nvSpPr>
        <p:spPr bwMode="auto">
          <a:xfrm flipH="1" flipV="1">
            <a:off x="1341438" y="2640013"/>
            <a:ext cx="255587"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49" name="Rectangle 17"/>
          <p:cNvSpPr>
            <a:spLocks noChangeArrowheads="1"/>
          </p:cNvSpPr>
          <p:nvPr/>
        </p:nvSpPr>
        <p:spPr bwMode="auto">
          <a:xfrm flipH="1" flipV="1">
            <a:off x="963613" y="2640013"/>
            <a:ext cx="255587"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0" name="Rectangle 18"/>
          <p:cNvSpPr>
            <a:spLocks noChangeArrowheads="1"/>
          </p:cNvSpPr>
          <p:nvPr/>
        </p:nvSpPr>
        <p:spPr bwMode="auto">
          <a:xfrm flipH="1" flipV="1">
            <a:off x="1341438" y="3402013"/>
            <a:ext cx="255587" cy="255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1" name="Rectangle 19"/>
          <p:cNvSpPr>
            <a:spLocks noChangeArrowheads="1"/>
          </p:cNvSpPr>
          <p:nvPr/>
        </p:nvSpPr>
        <p:spPr bwMode="auto">
          <a:xfrm flipH="1" flipV="1">
            <a:off x="1341438" y="3402013"/>
            <a:ext cx="255587"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2" name="Rectangle 20"/>
          <p:cNvSpPr>
            <a:spLocks noChangeArrowheads="1"/>
          </p:cNvSpPr>
          <p:nvPr/>
        </p:nvSpPr>
        <p:spPr bwMode="auto">
          <a:xfrm flipH="1" flipV="1">
            <a:off x="963613" y="3402013"/>
            <a:ext cx="255587" cy="255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3" name="Rectangle 21"/>
          <p:cNvSpPr>
            <a:spLocks noChangeArrowheads="1"/>
          </p:cNvSpPr>
          <p:nvPr/>
        </p:nvSpPr>
        <p:spPr bwMode="auto">
          <a:xfrm flipH="1" flipV="1">
            <a:off x="963613" y="3402013"/>
            <a:ext cx="255587"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4" name="Rectangle 22"/>
          <p:cNvSpPr>
            <a:spLocks noChangeArrowheads="1"/>
          </p:cNvSpPr>
          <p:nvPr/>
        </p:nvSpPr>
        <p:spPr bwMode="auto">
          <a:xfrm flipH="1" flipV="1">
            <a:off x="1725613" y="3025775"/>
            <a:ext cx="255587" cy="2555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5" name="Rectangle 23"/>
          <p:cNvSpPr>
            <a:spLocks noChangeArrowheads="1"/>
          </p:cNvSpPr>
          <p:nvPr/>
        </p:nvSpPr>
        <p:spPr bwMode="auto">
          <a:xfrm flipH="1" flipV="1">
            <a:off x="1725613" y="3025775"/>
            <a:ext cx="255587" cy="2555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6" name="Rectangle 24"/>
          <p:cNvSpPr>
            <a:spLocks noChangeArrowheads="1"/>
          </p:cNvSpPr>
          <p:nvPr/>
        </p:nvSpPr>
        <p:spPr bwMode="auto">
          <a:xfrm flipH="1" flipV="1">
            <a:off x="963613" y="3025775"/>
            <a:ext cx="255587" cy="2555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7" name="Rectangle 25"/>
          <p:cNvSpPr>
            <a:spLocks noChangeArrowheads="1"/>
          </p:cNvSpPr>
          <p:nvPr/>
        </p:nvSpPr>
        <p:spPr bwMode="auto">
          <a:xfrm flipH="1" flipV="1">
            <a:off x="1219200" y="3468688"/>
            <a:ext cx="122238" cy="128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8" name="Rectangle 26"/>
          <p:cNvSpPr>
            <a:spLocks noChangeArrowheads="1"/>
          </p:cNvSpPr>
          <p:nvPr/>
        </p:nvSpPr>
        <p:spPr bwMode="auto">
          <a:xfrm flipH="1" flipV="1">
            <a:off x="1219200" y="3468688"/>
            <a:ext cx="122238"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59" name="Rectangle 27"/>
          <p:cNvSpPr>
            <a:spLocks noChangeArrowheads="1"/>
          </p:cNvSpPr>
          <p:nvPr/>
        </p:nvSpPr>
        <p:spPr bwMode="auto">
          <a:xfrm flipH="1" flipV="1">
            <a:off x="1220788" y="3086100"/>
            <a:ext cx="504825" cy="1270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0" name="Rectangle 28"/>
          <p:cNvSpPr>
            <a:spLocks noChangeArrowheads="1"/>
          </p:cNvSpPr>
          <p:nvPr/>
        </p:nvSpPr>
        <p:spPr bwMode="auto">
          <a:xfrm flipH="1" flipV="1">
            <a:off x="1220788" y="3086100"/>
            <a:ext cx="504825"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1" name="Rectangle 29"/>
          <p:cNvSpPr>
            <a:spLocks noChangeArrowheads="1"/>
          </p:cNvSpPr>
          <p:nvPr/>
        </p:nvSpPr>
        <p:spPr bwMode="auto">
          <a:xfrm flipH="1" flipV="1">
            <a:off x="1401763" y="3468688"/>
            <a:ext cx="127000" cy="1285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2" name="Rectangle 30"/>
          <p:cNvSpPr>
            <a:spLocks noChangeArrowheads="1"/>
          </p:cNvSpPr>
          <p:nvPr/>
        </p:nvSpPr>
        <p:spPr bwMode="auto">
          <a:xfrm flipH="1" flipV="1">
            <a:off x="1401763" y="3468688"/>
            <a:ext cx="127000"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3" name="Rectangle 31"/>
          <p:cNvSpPr>
            <a:spLocks noChangeArrowheads="1"/>
          </p:cNvSpPr>
          <p:nvPr/>
        </p:nvSpPr>
        <p:spPr bwMode="auto">
          <a:xfrm flipH="1" flipV="1">
            <a:off x="1030288" y="3468688"/>
            <a:ext cx="127000" cy="1285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4" name="Rectangle 32"/>
          <p:cNvSpPr>
            <a:spLocks noChangeArrowheads="1"/>
          </p:cNvSpPr>
          <p:nvPr/>
        </p:nvSpPr>
        <p:spPr bwMode="auto">
          <a:xfrm flipH="1" flipV="1">
            <a:off x="1030288" y="3468688"/>
            <a:ext cx="127000"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5" name="Rectangle 33"/>
          <p:cNvSpPr>
            <a:spLocks noChangeArrowheads="1"/>
          </p:cNvSpPr>
          <p:nvPr/>
        </p:nvSpPr>
        <p:spPr bwMode="auto">
          <a:xfrm flipH="1" flipV="1">
            <a:off x="1785938" y="3086100"/>
            <a:ext cx="128587" cy="1270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6" name="Rectangle 34"/>
          <p:cNvSpPr>
            <a:spLocks noChangeArrowheads="1"/>
          </p:cNvSpPr>
          <p:nvPr/>
        </p:nvSpPr>
        <p:spPr bwMode="auto">
          <a:xfrm flipH="1" flipV="1">
            <a:off x="1785938" y="3086100"/>
            <a:ext cx="128587"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7" name="Rectangle 35"/>
          <p:cNvSpPr>
            <a:spLocks noChangeArrowheads="1"/>
          </p:cNvSpPr>
          <p:nvPr/>
        </p:nvSpPr>
        <p:spPr bwMode="auto">
          <a:xfrm flipH="1" flipV="1">
            <a:off x="1030288" y="3086100"/>
            <a:ext cx="127000" cy="1270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8" name="Rectangle 36"/>
          <p:cNvSpPr>
            <a:spLocks noChangeArrowheads="1"/>
          </p:cNvSpPr>
          <p:nvPr/>
        </p:nvSpPr>
        <p:spPr bwMode="auto">
          <a:xfrm flipH="1" flipV="1">
            <a:off x="1030288" y="3086100"/>
            <a:ext cx="127000"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69" name="Text Box 37"/>
          <p:cNvSpPr txBox="1">
            <a:spLocks noChangeArrowheads="1"/>
          </p:cNvSpPr>
          <p:nvPr/>
        </p:nvSpPr>
        <p:spPr bwMode="auto">
          <a:xfrm>
            <a:off x="936625" y="40894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9670" name="Text Box 38"/>
          <p:cNvSpPr txBox="1">
            <a:spLocks noChangeArrowheads="1"/>
          </p:cNvSpPr>
          <p:nvPr/>
        </p:nvSpPr>
        <p:spPr bwMode="auto">
          <a:xfrm>
            <a:off x="1341438" y="227806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9671" name="Text Box 39"/>
          <p:cNvSpPr txBox="1">
            <a:spLocks noChangeArrowheads="1"/>
          </p:cNvSpPr>
          <p:nvPr/>
        </p:nvSpPr>
        <p:spPr bwMode="auto">
          <a:xfrm>
            <a:off x="936625" y="2252663"/>
            <a:ext cx="328613"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9672" name="Text Box 40"/>
          <p:cNvSpPr txBox="1">
            <a:spLocks noChangeArrowheads="1"/>
          </p:cNvSpPr>
          <p:nvPr/>
        </p:nvSpPr>
        <p:spPr bwMode="auto">
          <a:xfrm>
            <a:off x="1670050" y="40894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9673" name="Text Box 41"/>
          <p:cNvSpPr txBox="1">
            <a:spLocks noChangeArrowheads="1"/>
          </p:cNvSpPr>
          <p:nvPr/>
        </p:nvSpPr>
        <p:spPr bwMode="auto">
          <a:xfrm>
            <a:off x="836613" y="4687888"/>
            <a:ext cx="1190625" cy="612775"/>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Vertikal</a:t>
            </a:r>
            <a:br>
              <a:rPr lang="de-DE" altLang="de-DE"/>
            </a:br>
            <a:r>
              <a:rPr lang="de-DE" altLang="de-DE"/>
              <a:t>verträglich</a:t>
            </a:r>
            <a:endParaRPr lang="en-US" altLang="de-DE"/>
          </a:p>
        </p:txBody>
      </p:sp>
      <p:sp>
        <p:nvSpPr>
          <p:cNvPr id="709674" name="Line 42"/>
          <p:cNvSpPr>
            <a:spLocks noChangeShapeType="1"/>
          </p:cNvSpPr>
          <p:nvPr/>
        </p:nvSpPr>
        <p:spPr bwMode="auto">
          <a:xfrm>
            <a:off x="5868988" y="4054475"/>
            <a:ext cx="1531937" cy="1588"/>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9675" name="Line 43"/>
          <p:cNvSpPr>
            <a:spLocks noChangeShapeType="1"/>
          </p:cNvSpPr>
          <p:nvPr/>
        </p:nvSpPr>
        <p:spPr bwMode="auto">
          <a:xfrm>
            <a:off x="5868988" y="2520950"/>
            <a:ext cx="1531937" cy="1588"/>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9676" name="Rectangle 44"/>
          <p:cNvSpPr>
            <a:spLocks noChangeArrowheads="1"/>
          </p:cNvSpPr>
          <p:nvPr/>
        </p:nvSpPr>
        <p:spPr bwMode="auto">
          <a:xfrm>
            <a:off x="6124575" y="3163888"/>
            <a:ext cx="257175" cy="101758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77" name="Rectangle 45"/>
          <p:cNvSpPr>
            <a:spLocks noChangeArrowheads="1"/>
          </p:cNvSpPr>
          <p:nvPr/>
        </p:nvSpPr>
        <p:spPr bwMode="auto">
          <a:xfrm>
            <a:off x="6124575" y="3163888"/>
            <a:ext cx="257175" cy="1017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78" name="Rectangle 46"/>
          <p:cNvSpPr>
            <a:spLocks noChangeArrowheads="1"/>
          </p:cNvSpPr>
          <p:nvPr/>
        </p:nvSpPr>
        <p:spPr bwMode="auto">
          <a:xfrm>
            <a:off x="6124575" y="3924300"/>
            <a:ext cx="257175"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79" name="Rectangle 47"/>
          <p:cNvSpPr>
            <a:spLocks noChangeArrowheads="1"/>
          </p:cNvSpPr>
          <p:nvPr/>
        </p:nvSpPr>
        <p:spPr bwMode="auto">
          <a:xfrm>
            <a:off x="6124575" y="3163888"/>
            <a:ext cx="257175" cy="255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0" name="Rectangle 48"/>
          <p:cNvSpPr>
            <a:spLocks noChangeArrowheads="1"/>
          </p:cNvSpPr>
          <p:nvPr/>
        </p:nvSpPr>
        <p:spPr bwMode="auto">
          <a:xfrm>
            <a:off x="6124575" y="3163888"/>
            <a:ext cx="257175"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1" name="Rectangle 49"/>
          <p:cNvSpPr>
            <a:spLocks noChangeArrowheads="1"/>
          </p:cNvSpPr>
          <p:nvPr/>
        </p:nvSpPr>
        <p:spPr bwMode="auto">
          <a:xfrm>
            <a:off x="6184900" y="3224213"/>
            <a:ext cx="127000" cy="1270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2" name="Rectangle 50"/>
          <p:cNvSpPr>
            <a:spLocks noChangeArrowheads="1"/>
          </p:cNvSpPr>
          <p:nvPr/>
        </p:nvSpPr>
        <p:spPr bwMode="auto">
          <a:xfrm>
            <a:off x="6184900" y="3224213"/>
            <a:ext cx="127000"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3" name="Rectangle 51"/>
          <p:cNvSpPr>
            <a:spLocks noChangeArrowheads="1"/>
          </p:cNvSpPr>
          <p:nvPr/>
        </p:nvSpPr>
        <p:spPr bwMode="auto">
          <a:xfrm>
            <a:off x="6502400" y="2393950"/>
            <a:ext cx="257175" cy="10255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4" name="Rectangle 52"/>
          <p:cNvSpPr>
            <a:spLocks noChangeArrowheads="1"/>
          </p:cNvSpPr>
          <p:nvPr/>
        </p:nvSpPr>
        <p:spPr bwMode="auto">
          <a:xfrm>
            <a:off x="6502400" y="2393950"/>
            <a:ext cx="257175" cy="10255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5" name="Rectangle 53"/>
          <p:cNvSpPr>
            <a:spLocks noChangeArrowheads="1"/>
          </p:cNvSpPr>
          <p:nvPr/>
        </p:nvSpPr>
        <p:spPr bwMode="auto">
          <a:xfrm>
            <a:off x="6502400" y="2393950"/>
            <a:ext cx="257175"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6" name="Rectangle 54"/>
          <p:cNvSpPr>
            <a:spLocks noChangeArrowheads="1"/>
          </p:cNvSpPr>
          <p:nvPr/>
        </p:nvSpPr>
        <p:spPr bwMode="auto">
          <a:xfrm>
            <a:off x="6502400" y="3163888"/>
            <a:ext cx="257175" cy="255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7" name="Rectangle 55"/>
          <p:cNvSpPr>
            <a:spLocks noChangeArrowheads="1"/>
          </p:cNvSpPr>
          <p:nvPr/>
        </p:nvSpPr>
        <p:spPr bwMode="auto">
          <a:xfrm>
            <a:off x="6502400" y="3163888"/>
            <a:ext cx="257175" cy="255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8" name="Rectangle 56"/>
          <p:cNvSpPr>
            <a:spLocks noChangeArrowheads="1"/>
          </p:cNvSpPr>
          <p:nvPr/>
        </p:nvSpPr>
        <p:spPr bwMode="auto">
          <a:xfrm>
            <a:off x="6569075" y="3224213"/>
            <a:ext cx="130175" cy="1270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89" name="Rectangle 57"/>
          <p:cNvSpPr>
            <a:spLocks noChangeArrowheads="1"/>
          </p:cNvSpPr>
          <p:nvPr/>
        </p:nvSpPr>
        <p:spPr bwMode="auto">
          <a:xfrm>
            <a:off x="6569075" y="3224213"/>
            <a:ext cx="130175"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0" name="Rectangle 58"/>
          <p:cNvSpPr>
            <a:spLocks noChangeArrowheads="1"/>
          </p:cNvSpPr>
          <p:nvPr/>
        </p:nvSpPr>
        <p:spPr bwMode="auto">
          <a:xfrm>
            <a:off x="6124575" y="2393950"/>
            <a:ext cx="257175" cy="6413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1" name="Rectangle 59"/>
          <p:cNvSpPr>
            <a:spLocks noChangeArrowheads="1"/>
          </p:cNvSpPr>
          <p:nvPr/>
        </p:nvSpPr>
        <p:spPr bwMode="auto">
          <a:xfrm>
            <a:off x="6124575" y="2393950"/>
            <a:ext cx="257175" cy="6413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2" name="Rectangle 60"/>
          <p:cNvSpPr>
            <a:spLocks noChangeArrowheads="1"/>
          </p:cNvSpPr>
          <p:nvPr/>
        </p:nvSpPr>
        <p:spPr bwMode="auto">
          <a:xfrm>
            <a:off x="6124575" y="2393950"/>
            <a:ext cx="257175"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3" name="Rectangle 61"/>
          <p:cNvSpPr>
            <a:spLocks noChangeArrowheads="1"/>
          </p:cNvSpPr>
          <p:nvPr/>
        </p:nvSpPr>
        <p:spPr bwMode="auto">
          <a:xfrm>
            <a:off x="6124575" y="2778125"/>
            <a:ext cx="257175" cy="2571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4" name="Rectangle 62"/>
          <p:cNvSpPr>
            <a:spLocks noChangeArrowheads="1"/>
          </p:cNvSpPr>
          <p:nvPr/>
        </p:nvSpPr>
        <p:spPr bwMode="auto">
          <a:xfrm>
            <a:off x="6124575" y="2778125"/>
            <a:ext cx="257175"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5" name="Rectangle 63"/>
          <p:cNvSpPr>
            <a:spLocks noChangeArrowheads="1"/>
          </p:cNvSpPr>
          <p:nvPr/>
        </p:nvSpPr>
        <p:spPr bwMode="auto">
          <a:xfrm>
            <a:off x="6184900" y="2846388"/>
            <a:ext cx="127000" cy="1285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6" name="Rectangle 64"/>
          <p:cNvSpPr>
            <a:spLocks noChangeArrowheads="1"/>
          </p:cNvSpPr>
          <p:nvPr/>
        </p:nvSpPr>
        <p:spPr bwMode="auto">
          <a:xfrm>
            <a:off x="6184900" y="2846388"/>
            <a:ext cx="127000"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7" name="Rectangle 65"/>
          <p:cNvSpPr>
            <a:spLocks noChangeArrowheads="1"/>
          </p:cNvSpPr>
          <p:nvPr/>
        </p:nvSpPr>
        <p:spPr bwMode="auto">
          <a:xfrm>
            <a:off x="6502400" y="3546475"/>
            <a:ext cx="257175" cy="6350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8" name="Rectangle 66"/>
          <p:cNvSpPr>
            <a:spLocks noChangeArrowheads="1"/>
          </p:cNvSpPr>
          <p:nvPr/>
        </p:nvSpPr>
        <p:spPr bwMode="auto">
          <a:xfrm>
            <a:off x="6502400" y="3546475"/>
            <a:ext cx="257175" cy="635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699" name="Rectangle 67"/>
          <p:cNvSpPr>
            <a:spLocks noChangeArrowheads="1"/>
          </p:cNvSpPr>
          <p:nvPr/>
        </p:nvSpPr>
        <p:spPr bwMode="auto">
          <a:xfrm>
            <a:off x="6502400" y="3924300"/>
            <a:ext cx="257175"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0" name="Rectangle 68"/>
          <p:cNvSpPr>
            <a:spLocks noChangeArrowheads="1"/>
          </p:cNvSpPr>
          <p:nvPr/>
        </p:nvSpPr>
        <p:spPr bwMode="auto">
          <a:xfrm>
            <a:off x="6502400" y="3546475"/>
            <a:ext cx="257175" cy="2508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1" name="Rectangle 69"/>
          <p:cNvSpPr>
            <a:spLocks noChangeArrowheads="1"/>
          </p:cNvSpPr>
          <p:nvPr/>
        </p:nvSpPr>
        <p:spPr bwMode="auto">
          <a:xfrm>
            <a:off x="6502400" y="3546475"/>
            <a:ext cx="257175" cy="2508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2" name="Rectangle 70"/>
          <p:cNvSpPr>
            <a:spLocks noChangeArrowheads="1"/>
          </p:cNvSpPr>
          <p:nvPr/>
        </p:nvSpPr>
        <p:spPr bwMode="auto">
          <a:xfrm>
            <a:off x="6569075" y="3606800"/>
            <a:ext cx="130175" cy="1301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3" name="Rectangle 71"/>
          <p:cNvSpPr>
            <a:spLocks noChangeArrowheads="1"/>
          </p:cNvSpPr>
          <p:nvPr/>
        </p:nvSpPr>
        <p:spPr bwMode="auto">
          <a:xfrm>
            <a:off x="6569075" y="3606800"/>
            <a:ext cx="130175" cy="130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4" name="Rectangle 72"/>
          <p:cNvSpPr>
            <a:spLocks noChangeArrowheads="1"/>
          </p:cNvSpPr>
          <p:nvPr/>
        </p:nvSpPr>
        <p:spPr bwMode="auto">
          <a:xfrm>
            <a:off x="6381750" y="3224213"/>
            <a:ext cx="120650" cy="1270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5" name="Rectangle 73"/>
          <p:cNvSpPr>
            <a:spLocks noChangeArrowheads="1"/>
          </p:cNvSpPr>
          <p:nvPr/>
        </p:nvSpPr>
        <p:spPr bwMode="auto">
          <a:xfrm>
            <a:off x="6381750" y="3224213"/>
            <a:ext cx="120650" cy="127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6" name="Rectangle 74"/>
          <p:cNvSpPr>
            <a:spLocks noChangeArrowheads="1"/>
          </p:cNvSpPr>
          <p:nvPr/>
        </p:nvSpPr>
        <p:spPr bwMode="auto">
          <a:xfrm>
            <a:off x="6381750" y="2846388"/>
            <a:ext cx="504825" cy="1285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7" name="Rectangle 75"/>
          <p:cNvSpPr>
            <a:spLocks noChangeArrowheads="1"/>
          </p:cNvSpPr>
          <p:nvPr/>
        </p:nvSpPr>
        <p:spPr bwMode="auto">
          <a:xfrm>
            <a:off x="6381750" y="2846388"/>
            <a:ext cx="504825"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8" name="Rectangle 76"/>
          <p:cNvSpPr>
            <a:spLocks noChangeArrowheads="1"/>
          </p:cNvSpPr>
          <p:nvPr/>
        </p:nvSpPr>
        <p:spPr bwMode="auto">
          <a:xfrm>
            <a:off x="6759575" y="3606800"/>
            <a:ext cx="127000" cy="1301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09" name="Rectangle 77"/>
          <p:cNvSpPr>
            <a:spLocks noChangeArrowheads="1"/>
          </p:cNvSpPr>
          <p:nvPr/>
        </p:nvSpPr>
        <p:spPr bwMode="auto">
          <a:xfrm>
            <a:off x="6759575" y="3606800"/>
            <a:ext cx="127000" cy="130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0" name="Rectangle 78"/>
          <p:cNvSpPr>
            <a:spLocks noChangeArrowheads="1"/>
          </p:cNvSpPr>
          <p:nvPr/>
        </p:nvSpPr>
        <p:spPr bwMode="auto">
          <a:xfrm>
            <a:off x="6886575" y="3546475"/>
            <a:ext cx="257175" cy="2508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1" name="Rectangle 79"/>
          <p:cNvSpPr>
            <a:spLocks noChangeArrowheads="1"/>
          </p:cNvSpPr>
          <p:nvPr/>
        </p:nvSpPr>
        <p:spPr bwMode="auto">
          <a:xfrm>
            <a:off x="6886575" y="3546475"/>
            <a:ext cx="257175" cy="2508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2" name="Rectangle 80"/>
          <p:cNvSpPr>
            <a:spLocks noChangeArrowheads="1"/>
          </p:cNvSpPr>
          <p:nvPr/>
        </p:nvSpPr>
        <p:spPr bwMode="auto">
          <a:xfrm>
            <a:off x="6956425" y="3606800"/>
            <a:ext cx="120650" cy="1301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3" name="Rectangle 81"/>
          <p:cNvSpPr>
            <a:spLocks noChangeArrowheads="1"/>
          </p:cNvSpPr>
          <p:nvPr/>
        </p:nvSpPr>
        <p:spPr bwMode="auto">
          <a:xfrm>
            <a:off x="6956425" y="3606800"/>
            <a:ext cx="120650" cy="130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4" name="Rectangle 82"/>
          <p:cNvSpPr>
            <a:spLocks noChangeArrowheads="1"/>
          </p:cNvSpPr>
          <p:nvPr/>
        </p:nvSpPr>
        <p:spPr bwMode="auto">
          <a:xfrm>
            <a:off x="6886575" y="2778125"/>
            <a:ext cx="257175" cy="2571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5" name="Rectangle 83"/>
          <p:cNvSpPr>
            <a:spLocks noChangeArrowheads="1"/>
          </p:cNvSpPr>
          <p:nvPr/>
        </p:nvSpPr>
        <p:spPr bwMode="auto">
          <a:xfrm>
            <a:off x="6886575" y="2778125"/>
            <a:ext cx="257175"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6" name="Rectangle 84"/>
          <p:cNvSpPr>
            <a:spLocks noChangeArrowheads="1"/>
          </p:cNvSpPr>
          <p:nvPr/>
        </p:nvSpPr>
        <p:spPr bwMode="auto">
          <a:xfrm>
            <a:off x="6956425" y="2846388"/>
            <a:ext cx="120650" cy="1285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7" name="Rectangle 85"/>
          <p:cNvSpPr>
            <a:spLocks noChangeArrowheads="1"/>
          </p:cNvSpPr>
          <p:nvPr/>
        </p:nvSpPr>
        <p:spPr bwMode="auto">
          <a:xfrm>
            <a:off x="6956425" y="2846388"/>
            <a:ext cx="120650" cy="1285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8" name="Rectangle 86"/>
          <p:cNvSpPr>
            <a:spLocks noChangeArrowheads="1"/>
          </p:cNvSpPr>
          <p:nvPr/>
        </p:nvSpPr>
        <p:spPr bwMode="auto">
          <a:xfrm>
            <a:off x="6886575" y="3035300"/>
            <a:ext cx="257175" cy="51117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19" name="Rectangle 87"/>
          <p:cNvSpPr>
            <a:spLocks noChangeArrowheads="1"/>
          </p:cNvSpPr>
          <p:nvPr/>
        </p:nvSpPr>
        <p:spPr bwMode="auto">
          <a:xfrm>
            <a:off x="6886575" y="3035300"/>
            <a:ext cx="257175" cy="511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20" name="Text Box 88"/>
          <p:cNvSpPr txBox="1">
            <a:spLocks noChangeArrowheads="1"/>
          </p:cNvSpPr>
          <p:nvPr/>
        </p:nvSpPr>
        <p:spPr bwMode="auto">
          <a:xfrm>
            <a:off x="6100763" y="4206875"/>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9721" name="Text Box 89"/>
          <p:cNvSpPr txBox="1">
            <a:spLocks noChangeArrowheads="1"/>
          </p:cNvSpPr>
          <p:nvPr/>
        </p:nvSpPr>
        <p:spPr bwMode="auto">
          <a:xfrm>
            <a:off x="6502400" y="42243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9722" name="Text Box 90"/>
          <p:cNvSpPr txBox="1">
            <a:spLocks noChangeArrowheads="1"/>
          </p:cNvSpPr>
          <p:nvPr/>
        </p:nvSpPr>
        <p:spPr bwMode="auto">
          <a:xfrm>
            <a:off x="6100763" y="20828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9723" name="Text Box 91"/>
          <p:cNvSpPr txBox="1">
            <a:spLocks noChangeArrowheads="1"/>
          </p:cNvSpPr>
          <p:nvPr/>
        </p:nvSpPr>
        <p:spPr bwMode="auto">
          <a:xfrm>
            <a:off x="6467475" y="20907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9724" name="Line 92"/>
          <p:cNvSpPr>
            <a:spLocks noChangeShapeType="1"/>
          </p:cNvSpPr>
          <p:nvPr/>
        </p:nvSpPr>
        <p:spPr bwMode="auto">
          <a:xfrm>
            <a:off x="4279900" y="3975100"/>
            <a:ext cx="928688" cy="1588"/>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9725" name="Line 93"/>
          <p:cNvSpPr>
            <a:spLocks noChangeShapeType="1"/>
          </p:cNvSpPr>
          <p:nvPr/>
        </p:nvSpPr>
        <p:spPr bwMode="auto">
          <a:xfrm flipV="1">
            <a:off x="4271963" y="2727325"/>
            <a:ext cx="900112" cy="7938"/>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9726" name="Rectangle 94"/>
          <p:cNvSpPr>
            <a:spLocks noChangeArrowheads="1"/>
          </p:cNvSpPr>
          <p:nvPr/>
        </p:nvSpPr>
        <p:spPr bwMode="auto">
          <a:xfrm>
            <a:off x="4406900" y="3838575"/>
            <a:ext cx="257175" cy="26511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27" name="Rectangle 95"/>
          <p:cNvSpPr>
            <a:spLocks noChangeArrowheads="1"/>
          </p:cNvSpPr>
          <p:nvPr/>
        </p:nvSpPr>
        <p:spPr bwMode="auto">
          <a:xfrm>
            <a:off x="4406900" y="3846513"/>
            <a:ext cx="257175"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28" name="Rectangle 96"/>
          <p:cNvSpPr>
            <a:spLocks noChangeArrowheads="1"/>
          </p:cNvSpPr>
          <p:nvPr/>
        </p:nvSpPr>
        <p:spPr bwMode="auto">
          <a:xfrm>
            <a:off x="4784725" y="2606675"/>
            <a:ext cx="255588" cy="25558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29" name="Rectangle 97"/>
          <p:cNvSpPr>
            <a:spLocks noChangeArrowheads="1"/>
          </p:cNvSpPr>
          <p:nvPr/>
        </p:nvSpPr>
        <p:spPr bwMode="auto">
          <a:xfrm>
            <a:off x="4784725" y="2606675"/>
            <a:ext cx="255588" cy="2555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30" name="Rectangle 98"/>
          <p:cNvSpPr>
            <a:spLocks noChangeArrowheads="1"/>
          </p:cNvSpPr>
          <p:nvPr/>
        </p:nvSpPr>
        <p:spPr bwMode="auto">
          <a:xfrm>
            <a:off x="4406900" y="2606675"/>
            <a:ext cx="257175" cy="25558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31" name="Rectangle 99"/>
          <p:cNvSpPr>
            <a:spLocks noChangeArrowheads="1"/>
          </p:cNvSpPr>
          <p:nvPr/>
        </p:nvSpPr>
        <p:spPr bwMode="auto">
          <a:xfrm>
            <a:off x="4406900" y="2606675"/>
            <a:ext cx="257175" cy="2555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32" name="Rectangle 100"/>
          <p:cNvSpPr>
            <a:spLocks noChangeArrowheads="1"/>
          </p:cNvSpPr>
          <p:nvPr/>
        </p:nvSpPr>
        <p:spPr bwMode="auto">
          <a:xfrm>
            <a:off x="4784725" y="3857625"/>
            <a:ext cx="255588" cy="24606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33" name="Rectangle 101"/>
          <p:cNvSpPr>
            <a:spLocks noChangeArrowheads="1"/>
          </p:cNvSpPr>
          <p:nvPr/>
        </p:nvSpPr>
        <p:spPr bwMode="auto">
          <a:xfrm>
            <a:off x="4784725" y="3846513"/>
            <a:ext cx="255588" cy="2571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34" name="Text Box 102"/>
          <p:cNvSpPr txBox="1">
            <a:spLocks noChangeArrowheads="1"/>
          </p:cNvSpPr>
          <p:nvPr/>
        </p:nvSpPr>
        <p:spPr bwMode="auto">
          <a:xfrm>
            <a:off x="4381500" y="408146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9735" name="Text Box 103"/>
          <p:cNvSpPr txBox="1">
            <a:spLocks noChangeArrowheads="1"/>
          </p:cNvSpPr>
          <p:nvPr/>
        </p:nvSpPr>
        <p:spPr bwMode="auto">
          <a:xfrm>
            <a:off x="4784725" y="40894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9736" name="Text Box 104"/>
          <p:cNvSpPr txBox="1">
            <a:spLocks noChangeArrowheads="1"/>
          </p:cNvSpPr>
          <p:nvPr/>
        </p:nvSpPr>
        <p:spPr bwMode="auto">
          <a:xfrm>
            <a:off x="4381500" y="228758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9737" name="Text Box 105"/>
          <p:cNvSpPr txBox="1">
            <a:spLocks noChangeArrowheads="1"/>
          </p:cNvSpPr>
          <p:nvPr/>
        </p:nvSpPr>
        <p:spPr bwMode="auto">
          <a:xfrm>
            <a:off x="4748213" y="228758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9738" name="AutoShape 106"/>
          <p:cNvSpPr>
            <a:spLocks noChangeArrowheads="1"/>
          </p:cNvSpPr>
          <p:nvPr/>
        </p:nvSpPr>
        <p:spPr bwMode="auto">
          <a:xfrm>
            <a:off x="5387975" y="3046413"/>
            <a:ext cx="306388" cy="66992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9739" name="Rectangle 107"/>
          <p:cNvSpPr>
            <a:spLocks noChangeArrowheads="1"/>
          </p:cNvSpPr>
          <p:nvPr/>
        </p:nvSpPr>
        <p:spPr bwMode="auto">
          <a:xfrm flipH="1" flipV="1">
            <a:off x="963613" y="3025775"/>
            <a:ext cx="255587" cy="2555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0588" name="Text Box 108"/>
          <p:cNvSpPr txBox="1">
            <a:spLocks noChangeAspect="1" noChangeArrowheads="1"/>
          </p:cNvSpPr>
          <p:nvPr/>
        </p:nvSpPr>
        <p:spPr bwMode="auto">
          <a:xfrm>
            <a:off x="836613" y="1166813"/>
            <a:ext cx="2465387" cy="354012"/>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Vertikale Verträglichkeit</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9636"/>
                                        </p:tgtEl>
                                        <p:attrNameLst>
                                          <p:attrName>style.visibility</p:attrName>
                                        </p:attrNameLst>
                                      </p:cBhvr>
                                      <p:to>
                                        <p:strVal val="visible"/>
                                      </p:to>
                                    </p:set>
                                    <p:animEffect transition="in" filter="dissolve">
                                      <p:cBhvr>
                                        <p:cTn id="7" dur="500"/>
                                        <p:tgtEl>
                                          <p:spTgt spid="70963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9637"/>
                                        </p:tgtEl>
                                        <p:attrNameLst>
                                          <p:attrName>style.visibility</p:attrName>
                                        </p:attrNameLst>
                                      </p:cBhvr>
                                      <p:to>
                                        <p:strVal val="visible"/>
                                      </p:to>
                                    </p:set>
                                    <p:animEffect transition="in" filter="dissolve">
                                      <p:cBhvr>
                                        <p:cTn id="10" dur="500"/>
                                        <p:tgtEl>
                                          <p:spTgt spid="70963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09638"/>
                                        </p:tgtEl>
                                        <p:attrNameLst>
                                          <p:attrName>style.visibility</p:attrName>
                                        </p:attrNameLst>
                                      </p:cBhvr>
                                      <p:to>
                                        <p:strVal val="visible"/>
                                      </p:to>
                                    </p:set>
                                    <p:animEffect transition="in" filter="dissolve">
                                      <p:cBhvr>
                                        <p:cTn id="13" dur="500"/>
                                        <p:tgtEl>
                                          <p:spTgt spid="709638"/>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09639"/>
                                        </p:tgtEl>
                                        <p:attrNameLst>
                                          <p:attrName>style.visibility</p:attrName>
                                        </p:attrNameLst>
                                      </p:cBhvr>
                                      <p:to>
                                        <p:strVal val="visible"/>
                                      </p:to>
                                    </p:set>
                                    <p:animEffect transition="in" filter="dissolve">
                                      <p:cBhvr>
                                        <p:cTn id="16" dur="500"/>
                                        <p:tgtEl>
                                          <p:spTgt spid="709639"/>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09640"/>
                                        </p:tgtEl>
                                        <p:attrNameLst>
                                          <p:attrName>style.visibility</p:attrName>
                                        </p:attrNameLst>
                                      </p:cBhvr>
                                      <p:to>
                                        <p:strVal val="visible"/>
                                      </p:to>
                                    </p:set>
                                    <p:animEffect transition="in" filter="dissolve">
                                      <p:cBhvr>
                                        <p:cTn id="19" dur="500"/>
                                        <p:tgtEl>
                                          <p:spTgt spid="709640"/>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09641"/>
                                        </p:tgtEl>
                                        <p:attrNameLst>
                                          <p:attrName>style.visibility</p:attrName>
                                        </p:attrNameLst>
                                      </p:cBhvr>
                                      <p:to>
                                        <p:strVal val="visible"/>
                                      </p:to>
                                    </p:set>
                                    <p:animEffect transition="in" filter="dissolve">
                                      <p:cBhvr>
                                        <p:cTn id="22" dur="500"/>
                                        <p:tgtEl>
                                          <p:spTgt spid="709641"/>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09642"/>
                                        </p:tgtEl>
                                        <p:attrNameLst>
                                          <p:attrName>style.visibility</p:attrName>
                                        </p:attrNameLst>
                                      </p:cBhvr>
                                      <p:to>
                                        <p:strVal val="visible"/>
                                      </p:to>
                                    </p:set>
                                    <p:animEffect transition="in" filter="dissolve">
                                      <p:cBhvr>
                                        <p:cTn id="25" dur="500"/>
                                        <p:tgtEl>
                                          <p:spTgt spid="709642"/>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09643"/>
                                        </p:tgtEl>
                                        <p:attrNameLst>
                                          <p:attrName>style.visibility</p:attrName>
                                        </p:attrNameLst>
                                      </p:cBhvr>
                                      <p:to>
                                        <p:strVal val="visible"/>
                                      </p:to>
                                    </p:set>
                                    <p:animEffect transition="in" filter="dissolve">
                                      <p:cBhvr>
                                        <p:cTn id="28" dur="500"/>
                                        <p:tgtEl>
                                          <p:spTgt spid="709643"/>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09644"/>
                                        </p:tgtEl>
                                        <p:attrNameLst>
                                          <p:attrName>style.visibility</p:attrName>
                                        </p:attrNameLst>
                                      </p:cBhvr>
                                      <p:to>
                                        <p:strVal val="visible"/>
                                      </p:to>
                                    </p:set>
                                    <p:animEffect transition="in" filter="dissolve">
                                      <p:cBhvr>
                                        <p:cTn id="31" dur="500"/>
                                        <p:tgtEl>
                                          <p:spTgt spid="709644"/>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09645"/>
                                        </p:tgtEl>
                                        <p:attrNameLst>
                                          <p:attrName>style.visibility</p:attrName>
                                        </p:attrNameLst>
                                      </p:cBhvr>
                                      <p:to>
                                        <p:strVal val="visible"/>
                                      </p:to>
                                    </p:set>
                                    <p:animEffect transition="in" filter="dissolve">
                                      <p:cBhvr>
                                        <p:cTn id="34" dur="500"/>
                                        <p:tgtEl>
                                          <p:spTgt spid="709645"/>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09646"/>
                                        </p:tgtEl>
                                        <p:attrNameLst>
                                          <p:attrName>style.visibility</p:attrName>
                                        </p:attrNameLst>
                                      </p:cBhvr>
                                      <p:to>
                                        <p:strVal val="visible"/>
                                      </p:to>
                                    </p:set>
                                    <p:animEffect transition="in" filter="dissolve">
                                      <p:cBhvr>
                                        <p:cTn id="37" dur="500"/>
                                        <p:tgtEl>
                                          <p:spTgt spid="709646"/>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09647"/>
                                        </p:tgtEl>
                                        <p:attrNameLst>
                                          <p:attrName>style.visibility</p:attrName>
                                        </p:attrNameLst>
                                      </p:cBhvr>
                                      <p:to>
                                        <p:strVal val="visible"/>
                                      </p:to>
                                    </p:set>
                                    <p:animEffect transition="in" filter="dissolve">
                                      <p:cBhvr>
                                        <p:cTn id="40" dur="500"/>
                                        <p:tgtEl>
                                          <p:spTgt spid="709647"/>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09648"/>
                                        </p:tgtEl>
                                        <p:attrNameLst>
                                          <p:attrName>style.visibility</p:attrName>
                                        </p:attrNameLst>
                                      </p:cBhvr>
                                      <p:to>
                                        <p:strVal val="visible"/>
                                      </p:to>
                                    </p:set>
                                    <p:animEffect transition="in" filter="dissolve">
                                      <p:cBhvr>
                                        <p:cTn id="43" dur="500"/>
                                        <p:tgtEl>
                                          <p:spTgt spid="709648"/>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09649"/>
                                        </p:tgtEl>
                                        <p:attrNameLst>
                                          <p:attrName>style.visibility</p:attrName>
                                        </p:attrNameLst>
                                      </p:cBhvr>
                                      <p:to>
                                        <p:strVal val="visible"/>
                                      </p:to>
                                    </p:set>
                                    <p:animEffect transition="in" filter="dissolve">
                                      <p:cBhvr>
                                        <p:cTn id="46" dur="500"/>
                                        <p:tgtEl>
                                          <p:spTgt spid="709649"/>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09650"/>
                                        </p:tgtEl>
                                        <p:attrNameLst>
                                          <p:attrName>style.visibility</p:attrName>
                                        </p:attrNameLst>
                                      </p:cBhvr>
                                      <p:to>
                                        <p:strVal val="visible"/>
                                      </p:to>
                                    </p:set>
                                    <p:animEffect transition="in" filter="dissolve">
                                      <p:cBhvr>
                                        <p:cTn id="49" dur="500"/>
                                        <p:tgtEl>
                                          <p:spTgt spid="709650"/>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09651"/>
                                        </p:tgtEl>
                                        <p:attrNameLst>
                                          <p:attrName>style.visibility</p:attrName>
                                        </p:attrNameLst>
                                      </p:cBhvr>
                                      <p:to>
                                        <p:strVal val="visible"/>
                                      </p:to>
                                    </p:set>
                                    <p:animEffect transition="in" filter="dissolve">
                                      <p:cBhvr>
                                        <p:cTn id="52" dur="500"/>
                                        <p:tgtEl>
                                          <p:spTgt spid="709651"/>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09652"/>
                                        </p:tgtEl>
                                        <p:attrNameLst>
                                          <p:attrName>style.visibility</p:attrName>
                                        </p:attrNameLst>
                                      </p:cBhvr>
                                      <p:to>
                                        <p:strVal val="visible"/>
                                      </p:to>
                                    </p:set>
                                    <p:animEffect transition="in" filter="dissolve">
                                      <p:cBhvr>
                                        <p:cTn id="55" dur="500"/>
                                        <p:tgtEl>
                                          <p:spTgt spid="709652"/>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09653"/>
                                        </p:tgtEl>
                                        <p:attrNameLst>
                                          <p:attrName>style.visibility</p:attrName>
                                        </p:attrNameLst>
                                      </p:cBhvr>
                                      <p:to>
                                        <p:strVal val="visible"/>
                                      </p:to>
                                    </p:set>
                                    <p:animEffect transition="in" filter="dissolve">
                                      <p:cBhvr>
                                        <p:cTn id="58" dur="500"/>
                                        <p:tgtEl>
                                          <p:spTgt spid="709653"/>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09654"/>
                                        </p:tgtEl>
                                        <p:attrNameLst>
                                          <p:attrName>style.visibility</p:attrName>
                                        </p:attrNameLst>
                                      </p:cBhvr>
                                      <p:to>
                                        <p:strVal val="visible"/>
                                      </p:to>
                                    </p:set>
                                    <p:animEffect transition="in" filter="dissolve">
                                      <p:cBhvr>
                                        <p:cTn id="61" dur="500"/>
                                        <p:tgtEl>
                                          <p:spTgt spid="709654"/>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09655"/>
                                        </p:tgtEl>
                                        <p:attrNameLst>
                                          <p:attrName>style.visibility</p:attrName>
                                        </p:attrNameLst>
                                      </p:cBhvr>
                                      <p:to>
                                        <p:strVal val="visible"/>
                                      </p:to>
                                    </p:set>
                                    <p:animEffect transition="in" filter="dissolve">
                                      <p:cBhvr>
                                        <p:cTn id="64" dur="500"/>
                                        <p:tgtEl>
                                          <p:spTgt spid="709655"/>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09656"/>
                                        </p:tgtEl>
                                        <p:attrNameLst>
                                          <p:attrName>style.visibility</p:attrName>
                                        </p:attrNameLst>
                                      </p:cBhvr>
                                      <p:to>
                                        <p:strVal val="visible"/>
                                      </p:to>
                                    </p:set>
                                    <p:animEffect transition="in" filter="dissolve">
                                      <p:cBhvr>
                                        <p:cTn id="67" dur="500"/>
                                        <p:tgtEl>
                                          <p:spTgt spid="70965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09657"/>
                                        </p:tgtEl>
                                        <p:attrNameLst>
                                          <p:attrName>style.visibility</p:attrName>
                                        </p:attrNameLst>
                                      </p:cBhvr>
                                      <p:to>
                                        <p:strVal val="visible"/>
                                      </p:to>
                                    </p:set>
                                    <p:animEffect transition="in" filter="dissolve">
                                      <p:cBhvr>
                                        <p:cTn id="70" dur="500"/>
                                        <p:tgtEl>
                                          <p:spTgt spid="70965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09658"/>
                                        </p:tgtEl>
                                        <p:attrNameLst>
                                          <p:attrName>style.visibility</p:attrName>
                                        </p:attrNameLst>
                                      </p:cBhvr>
                                      <p:to>
                                        <p:strVal val="visible"/>
                                      </p:to>
                                    </p:set>
                                    <p:animEffect transition="in" filter="dissolve">
                                      <p:cBhvr>
                                        <p:cTn id="73" dur="500"/>
                                        <p:tgtEl>
                                          <p:spTgt spid="709658"/>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09659"/>
                                        </p:tgtEl>
                                        <p:attrNameLst>
                                          <p:attrName>style.visibility</p:attrName>
                                        </p:attrNameLst>
                                      </p:cBhvr>
                                      <p:to>
                                        <p:strVal val="visible"/>
                                      </p:to>
                                    </p:set>
                                    <p:animEffect transition="in" filter="dissolve">
                                      <p:cBhvr>
                                        <p:cTn id="76" dur="500"/>
                                        <p:tgtEl>
                                          <p:spTgt spid="709659"/>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09660"/>
                                        </p:tgtEl>
                                        <p:attrNameLst>
                                          <p:attrName>style.visibility</p:attrName>
                                        </p:attrNameLst>
                                      </p:cBhvr>
                                      <p:to>
                                        <p:strVal val="visible"/>
                                      </p:to>
                                    </p:set>
                                    <p:animEffect transition="in" filter="dissolve">
                                      <p:cBhvr>
                                        <p:cTn id="79" dur="500"/>
                                        <p:tgtEl>
                                          <p:spTgt spid="709660"/>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09661"/>
                                        </p:tgtEl>
                                        <p:attrNameLst>
                                          <p:attrName>style.visibility</p:attrName>
                                        </p:attrNameLst>
                                      </p:cBhvr>
                                      <p:to>
                                        <p:strVal val="visible"/>
                                      </p:to>
                                    </p:set>
                                    <p:animEffect transition="in" filter="dissolve">
                                      <p:cBhvr>
                                        <p:cTn id="82" dur="500"/>
                                        <p:tgtEl>
                                          <p:spTgt spid="709661"/>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09662"/>
                                        </p:tgtEl>
                                        <p:attrNameLst>
                                          <p:attrName>style.visibility</p:attrName>
                                        </p:attrNameLst>
                                      </p:cBhvr>
                                      <p:to>
                                        <p:strVal val="visible"/>
                                      </p:to>
                                    </p:set>
                                    <p:animEffect transition="in" filter="dissolve">
                                      <p:cBhvr>
                                        <p:cTn id="85" dur="500"/>
                                        <p:tgtEl>
                                          <p:spTgt spid="709662"/>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09663"/>
                                        </p:tgtEl>
                                        <p:attrNameLst>
                                          <p:attrName>style.visibility</p:attrName>
                                        </p:attrNameLst>
                                      </p:cBhvr>
                                      <p:to>
                                        <p:strVal val="visible"/>
                                      </p:to>
                                    </p:set>
                                    <p:animEffect transition="in" filter="dissolve">
                                      <p:cBhvr>
                                        <p:cTn id="88" dur="500"/>
                                        <p:tgtEl>
                                          <p:spTgt spid="709663"/>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09664"/>
                                        </p:tgtEl>
                                        <p:attrNameLst>
                                          <p:attrName>style.visibility</p:attrName>
                                        </p:attrNameLst>
                                      </p:cBhvr>
                                      <p:to>
                                        <p:strVal val="visible"/>
                                      </p:to>
                                    </p:set>
                                    <p:animEffect transition="in" filter="dissolve">
                                      <p:cBhvr>
                                        <p:cTn id="91" dur="500"/>
                                        <p:tgtEl>
                                          <p:spTgt spid="709664"/>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09665"/>
                                        </p:tgtEl>
                                        <p:attrNameLst>
                                          <p:attrName>style.visibility</p:attrName>
                                        </p:attrNameLst>
                                      </p:cBhvr>
                                      <p:to>
                                        <p:strVal val="visible"/>
                                      </p:to>
                                    </p:set>
                                    <p:animEffect transition="in" filter="dissolve">
                                      <p:cBhvr>
                                        <p:cTn id="94" dur="500"/>
                                        <p:tgtEl>
                                          <p:spTgt spid="709665"/>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09666"/>
                                        </p:tgtEl>
                                        <p:attrNameLst>
                                          <p:attrName>style.visibility</p:attrName>
                                        </p:attrNameLst>
                                      </p:cBhvr>
                                      <p:to>
                                        <p:strVal val="visible"/>
                                      </p:to>
                                    </p:set>
                                    <p:animEffect transition="in" filter="dissolve">
                                      <p:cBhvr>
                                        <p:cTn id="97" dur="500"/>
                                        <p:tgtEl>
                                          <p:spTgt spid="709666"/>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09667"/>
                                        </p:tgtEl>
                                        <p:attrNameLst>
                                          <p:attrName>style.visibility</p:attrName>
                                        </p:attrNameLst>
                                      </p:cBhvr>
                                      <p:to>
                                        <p:strVal val="visible"/>
                                      </p:to>
                                    </p:set>
                                    <p:animEffect transition="in" filter="dissolve">
                                      <p:cBhvr>
                                        <p:cTn id="100" dur="500"/>
                                        <p:tgtEl>
                                          <p:spTgt spid="709667"/>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09668"/>
                                        </p:tgtEl>
                                        <p:attrNameLst>
                                          <p:attrName>style.visibility</p:attrName>
                                        </p:attrNameLst>
                                      </p:cBhvr>
                                      <p:to>
                                        <p:strVal val="visible"/>
                                      </p:to>
                                    </p:set>
                                    <p:animEffect transition="in" filter="dissolve">
                                      <p:cBhvr>
                                        <p:cTn id="103" dur="500"/>
                                        <p:tgtEl>
                                          <p:spTgt spid="709668"/>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09669"/>
                                        </p:tgtEl>
                                        <p:attrNameLst>
                                          <p:attrName>style.visibility</p:attrName>
                                        </p:attrNameLst>
                                      </p:cBhvr>
                                      <p:to>
                                        <p:strVal val="visible"/>
                                      </p:to>
                                    </p:set>
                                    <p:animEffect transition="in" filter="dissolve">
                                      <p:cBhvr>
                                        <p:cTn id="106" dur="500"/>
                                        <p:tgtEl>
                                          <p:spTgt spid="709669"/>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09670"/>
                                        </p:tgtEl>
                                        <p:attrNameLst>
                                          <p:attrName>style.visibility</p:attrName>
                                        </p:attrNameLst>
                                      </p:cBhvr>
                                      <p:to>
                                        <p:strVal val="visible"/>
                                      </p:to>
                                    </p:set>
                                    <p:animEffect transition="in" filter="dissolve">
                                      <p:cBhvr>
                                        <p:cTn id="109" dur="500"/>
                                        <p:tgtEl>
                                          <p:spTgt spid="709670"/>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09671"/>
                                        </p:tgtEl>
                                        <p:attrNameLst>
                                          <p:attrName>style.visibility</p:attrName>
                                        </p:attrNameLst>
                                      </p:cBhvr>
                                      <p:to>
                                        <p:strVal val="visible"/>
                                      </p:to>
                                    </p:set>
                                    <p:animEffect transition="in" filter="dissolve">
                                      <p:cBhvr>
                                        <p:cTn id="112" dur="500"/>
                                        <p:tgtEl>
                                          <p:spTgt spid="709671"/>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709672"/>
                                        </p:tgtEl>
                                        <p:attrNameLst>
                                          <p:attrName>style.visibility</p:attrName>
                                        </p:attrNameLst>
                                      </p:cBhvr>
                                      <p:to>
                                        <p:strVal val="visible"/>
                                      </p:to>
                                    </p:set>
                                    <p:animEffect transition="in" filter="dissolve">
                                      <p:cBhvr>
                                        <p:cTn id="115" dur="500"/>
                                        <p:tgtEl>
                                          <p:spTgt spid="709672"/>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709673"/>
                                        </p:tgtEl>
                                        <p:attrNameLst>
                                          <p:attrName>style.visibility</p:attrName>
                                        </p:attrNameLst>
                                      </p:cBhvr>
                                      <p:to>
                                        <p:strVal val="visible"/>
                                      </p:to>
                                    </p:set>
                                    <p:animEffect transition="in" filter="dissolve">
                                      <p:cBhvr>
                                        <p:cTn id="118" dur="500"/>
                                        <p:tgtEl>
                                          <p:spTgt spid="709673"/>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709739"/>
                                        </p:tgtEl>
                                        <p:attrNameLst>
                                          <p:attrName>style.visibility</p:attrName>
                                        </p:attrNameLst>
                                      </p:cBhvr>
                                      <p:to>
                                        <p:strVal val="visible"/>
                                      </p:to>
                                    </p:set>
                                    <p:animEffect transition="in" filter="dissolve">
                                      <p:cBhvr>
                                        <p:cTn id="121" dur="500"/>
                                        <p:tgtEl>
                                          <p:spTgt spid="709739"/>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9" presetClass="entr" presetSubtype="0" fill="hold" grpId="0" nodeType="clickEffect">
                                  <p:stCondLst>
                                    <p:cond delay="0"/>
                                  </p:stCondLst>
                                  <p:childTnLst>
                                    <p:set>
                                      <p:cBhvr>
                                        <p:cTn id="125" dur="1" fill="hold">
                                          <p:stCondLst>
                                            <p:cond delay="0"/>
                                          </p:stCondLst>
                                        </p:cTn>
                                        <p:tgtEl>
                                          <p:spTgt spid="709724"/>
                                        </p:tgtEl>
                                        <p:attrNameLst>
                                          <p:attrName>style.visibility</p:attrName>
                                        </p:attrNameLst>
                                      </p:cBhvr>
                                      <p:to>
                                        <p:strVal val="visible"/>
                                      </p:to>
                                    </p:set>
                                    <p:animEffect transition="in" filter="dissolve">
                                      <p:cBhvr>
                                        <p:cTn id="126" dur="500"/>
                                        <p:tgtEl>
                                          <p:spTgt spid="709724"/>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709725"/>
                                        </p:tgtEl>
                                        <p:attrNameLst>
                                          <p:attrName>style.visibility</p:attrName>
                                        </p:attrNameLst>
                                      </p:cBhvr>
                                      <p:to>
                                        <p:strVal val="visible"/>
                                      </p:to>
                                    </p:set>
                                    <p:animEffect transition="in" filter="dissolve">
                                      <p:cBhvr>
                                        <p:cTn id="129" dur="500"/>
                                        <p:tgtEl>
                                          <p:spTgt spid="709725"/>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709726"/>
                                        </p:tgtEl>
                                        <p:attrNameLst>
                                          <p:attrName>style.visibility</p:attrName>
                                        </p:attrNameLst>
                                      </p:cBhvr>
                                      <p:to>
                                        <p:strVal val="visible"/>
                                      </p:to>
                                    </p:set>
                                    <p:animEffect transition="in" filter="dissolve">
                                      <p:cBhvr>
                                        <p:cTn id="132" dur="500"/>
                                        <p:tgtEl>
                                          <p:spTgt spid="709726"/>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709727"/>
                                        </p:tgtEl>
                                        <p:attrNameLst>
                                          <p:attrName>style.visibility</p:attrName>
                                        </p:attrNameLst>
                                      </p:cBhvr>
                                      <p:to>
                                        <p:strVal val="visible"/>
                                      </p:to>
                                    </p:set>
                                    <p:animEffect transition="in" filter="dissolve">
                                      <p:cBhvr>
                                        <p:cTn id="135" dur="500"/>
                                        <p:tgtEl>
                                          <p:spTgt spid="709727"/>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709728"/>
                                        </p:tgtEl>
                                        <p:attrNameLst>
                                          <p:attrName>style.visibility</p:attrName>
                                        </p:attrNameLst>
                                      </p:cBhvr>
                                      <p:to>
                                        <p:strVal val="visible"/>
                                      </p:to>
                                    </p:set>
                                    <p:animEffect transition="in" filter="dissolve">
                                      <p:cBhvr>
                                        <p:cTn id="138" dur="500"/>
                                        <p:tgtEl>
                                          <p:spTgt spid="709728"/>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709729"/>
                                        </p:tgtEl>
                                        <p:attrNameLst>
                                          <p:attrName>style.visibility</p:attrName>
                                        </p:attrNameLst>
                                      </p:cBhvr>
                                      <p:to>
                                        <p:strVal val="visible"/>
                                      </p:to>
                                    </p:set>
                                    <p:animEffect transition="in" filter="dissolve">
                                      <p:cBhvr>
                                        <p:cTn id="141" dur="500"/>
                                        <p:tgtEl>
                                          <p:spTgt spid="709729"/>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709730"/>
                                        </p:tgtEl>
                                        <p:attrNameLst>
                                          <p:attrName>style.visibility</p:attrName>
                                        </p:attrNameLst>
                                      </p:cBhvr>
                                      <p:to>
                                        <p:strVal val="visible"/>
                                      </p:to>
                                    </p:set>
                                    <p:animEffect transition="in" filter="dissolve">
                                      <p:cBhvr>
                                        <p:cTn id="144" dur="500"/>
                                        <p:tgtEl>
                                          <p:spTgt spid="709730"/>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709731"/>
                                        </p:tgtEl>
                                        <p:attrNameLst>
                                          <p:attrName>style.visibility</p:attrName>
                                        </p:attrNameLst>
                                      </p:cBhvr>
                                      <p:to>
                                        <p:strVal val="visible"/>
                                      </p:to>
                                    </p:set>
                                    <p:animEffect transition="in" filter="dissolve">
                                      <p:cBhvr>
                                        <p:cTn id="147" dur="500"/>
                                        <p:tgtEl>
                                          <p:spTgt spid="709731"/>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709732"/>
                                        </p:tgtEl>
                                        <p:attrNameLst>
                                          <p:attrName>style.visibility</p:attrName>
                                        </p:attrNameLst>
                                      </p:cBhvr>
                                      <p:to>
                                        <p:strVal val="visible"/>
                                      </p:to>
                                    </p:set>
                                    <p:animEffect transition="in" filter="dissolve">
                                      <p:cBhvr>
                                        <p:cTn id="150" dur="500"/>
                                        <p:tgtEl>
                                          <p:spTgt spid="709732"/>
                                        </p:tgtEl>
                                      </p:cBhvr>
                                    </p:animEffect>
                                  </p:childTnLst>
                                </p:cTn>
                              </p:par>
                              <p:par>
                                <p:cTn id="151" presetID="9" presetClass="entr" presetSubtype="0" fill="hold" grpId="0" nodeType="withEffect">
                                  <p:stCondLst>
                                    <p:cond delay="0"/>
                                  </p:stCondLst>
                                  <p:childTnLst>
                                    <p:set>
                                      <p:cBhvr>
                                        <p:cTn id="152" dur="1" fill="hold">
                                          <p:stCondLst>
                                            <p:cond delay="0"/>
                                          </p:stCondLst>
                                        </p:cTn>
                                        <p:tgtEl>
                                          <p:spTgt spid="709733"/>
                                        </p:tgtEl>
                                        <p:attrNameLst>
                                          <p:attrName>style.visibility</p:attrName>
                                        </p:attrNameLst>
                                      </p:cBhvr>
                                      <p:to>
                                        <p:strVal val="visible"/>
                                      </p:to>
                                    </p:set>
                                    <p:animEffect transition="in" filter="dissolve">
                                      <p:cBhvr>
                                        <p:cTn id="153" dur="500"/>
                                        <p:tgtEl>
                                          <p:spTgt spid="709733"/>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709734"/>
                                        </p:tgtEl>
                                        <p:attrNameLst>
                                          <p:attrName>style.visibility</p:attrName>
                                        </p:attrNameLst>
                                      </p:cBhvr>
                                      <p:to>
                                        <p:strVal val="visible"/>
                                      </p:to>
                                    </p:set>
                                    <p:animEffect transition="in" filter="dissolve">
                                      <p:cBhvr>
                                        <p:cTn id="156" dur="500"/>
                                        <p:tgtEl>
                                          <p:spTgt spid="709734"/>
                                        </p:tgtEl>
                                      </p:cBhvr>
                                    </p:animEffect>
                                  </p:childTnLst>
                                </p:cTn>
                              </p:par>
                              <p:par>
                                <p:cTn id="157" presetID="9" presetClass="entr" presetSubtype="0" fill="hold" grpId="0" nodeType="withEffect">
                                  <p:stCondLst>
                                    <p:cond delay="0"/>
                                  </p:stCondLst>
                                  <p:childTnLst>
                                    <p:set>
                                      <p:cBhvr>
                                        <p:cTn id="158" dur="1" fill="hold">
                                          <p:stCondLst>
                                            <p:cond delay="0"/>
                                          </p:stCondLst>
                                        </p:cTn>
                                        <p:tgtEl>
                                          <p:spTgt spid="709735"/>
                                        </p:tgtEl>
                                        <p:attrNameLst>
                                          <p:attrName>style.visibility</p:attrName>
                                        </p:attrNameLst>
                                      </p:cBhvr>
                                      <p:to>
                                        <p:strVal val="visible"/>
                                      </p:to>
                                    </p:set>
                                    <p:animEffect transition="in" filter="dissolve">
                                      <p:cBhvr>
                                        <p:cTn id="159" dur="500"/>
                                        <p:tgtEl>
                                          <p:spTgt spid="709735"/>
                                        </p:tgtEl>
                                      </p:cBhvr>
                                    </p:animEffect>
                                  </p:childTnLst>
                                </p:cTn>
                              </p:par>
                              <p:par>
                                <p:cTn id="160" presetID="9" presetClass="entr" presetSubtype="0" fill="hold" grpId="0" nodeType="withEffect">
                                  <p:stCondLst>
                                    <p:cond delay="0"/>
                                  </p:stCondLst>
                                  <p:childTnLst>
                                    <p:set>
                                      <p:cBhvr>
                                        <p:cTn id="161" dur="1" fill="hold">
                                          <p:stCondLst>
                                            <p:cond delay="0"/>
                                          </p:stCondLst>
                                        </p:cTn>
                                        <p:tgtEl>
                                          <p:spTgt spid="709736"/>
                                        </p:tgtEl>
                                        <p:attrNameLst>
                                          <p:attrName>style.visibility</p:attrName>
                                        </p:attrNameLst>
                                      </p:cBhvr>
                                      <p:to>
                                        <p:strVal val="visible"/>
                                      </p:to>
                                    </p:set>
                                    <p:animEffect transition="in" filter="dissolve">
                                      <p:cBhvr>
                                        <p:cTn id="162" dur="500"/>
                                        <p:tgtEl>
                                          <p:spTgt spid="709736"/>
                                        </p:tgtEl>
                                      </p:cBhvr>
                                    </p:animEffect>
                                  </p:childTnLst>
                                </p:cTn>
                              </p:par>
                              <p:par>
                                <p:cTn id="163" presetID="9" presetClass="entr" presetSubtype="0" fill="hold" grpId="0" nodeType="withEffect">
                                  <p:stCondLst>
                                    <p:cond delay="0"/>
                                  </p:stCondLst>
                                  <p:childTnLst>
                                    <p:set>
                                      <p:cBhvr>
                                        <p:cTn id="164" dur="1" fill="hold">
                                          <p:stCondLst>
                                            <p:cond delay="0"/>
                                          </p:stCondLst>
                                        </p:cTn>
                                        <p:tgtEl>
                                          <p:spTgt spid="709737"/>
                                        </p:tgtEl>
                                        <p:attrNameLst>
                                          <p:attrName>style.visibility</p:attrName>
                                        </p:attrNameLst>
                                      </p:cBhvr>
                                      <p:to>
                                        <p:strVal val="visible"/>
                                      </p:to>
                                    </p:set>
                                    <p:animEffect transition="in" filter="dissolve">
                                      <p:cBhvr>
                                        <p:cTn id="165" dur="500"/>
                                        <p:tgtEl>
                                          <p:spTgt spid="709737"/>
                                        </p:tgtEl>
                                      </p:cBhvr>
                                    </p:animEffect>
                                  </p:childTnLst>
                                </p:cTn>
                              </p:par>
                              <p:par>
                                <p:cTn id="166" presetID="9" presetClass="entr" presetSubtype="0" fill="hold" grpId="0" nodeType="withEffect">
                                  <p:stCondLst>
                                    <p:cond delay="0"/>
                                  </p:stCondLst>
                                  <p:childTnLst>
                                    <p:set>
                                      <p:cBhvr>
                                        <p:cTn id="167" dur="1" fill="hold">
                                          <p:stCondLst>
                                            <p:cond delay="0"/>
                                          </p:stCondLst>
                                        </p:cTn>
                                        <p:tgtEl>
                                          <p:spTgt spid="709635"/>
                                        </p:tgtEl>
                                        <p:attrNameLst>
                                          <p:attrName>style.visibility</p:attrName>
                                        </p:attrNameLst>
                                      </p:cBhvr>
                                      <p:to>
                                        <p:strVal val="visible"/>
                                      </p:to>
                                    </p:set>
                                    <p:animEffect transition="in" filter="dissolve">
                                      <p:cBhvr>
                                        <p:cTn id="168" dur="500"/>
                                        <p:tgtEl>
                                          <p:spTgt spid="709635"/>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9" presetClass="entr" presetSubtype="0" fill="hold" grpId="0" nodeType="clickEffect">
                                  <p:stCondLst>
                                    <p:cond delay="0"/>
                                  </p:stCondLst>
                                  <p:childTnLst>
                                    <p:set>
                                      <p:cBhvr>
                                        <p:cTn id="172" dur="1" fill="hold">
                                          <p:stCondLst>
                                            <p:cond delay="0"/>
                                          </p:stCondLst>
                                        </p:cTn>
                                        <p:tgtEl>
                                          <p:spTgt spid="709674"/>
                                        </p:tgtEl>
                                        <p:attrNameLst>
                                          <p:attrName>style.visibility</p:attrName>
                                        </p:attrNameLst>
                                      </p:cBhvr>
                                      <p:to>
                                        <p:strVal val="visible"/>
                                      </p:to>
                                    </p:set>
                                    <p:animEffect transition="in" filter="dissolve">
                                      <p:cBhvr>
                                        <p:cTn id="173" dur="500"/>
                                        <p:tgtEl>
                                          <p:spTgt spid="709674"/>
                                        </p:tgtEl>
                                      </p:cBhvr>
                                    </p:animEffect>
                                  </p:childTnLst>
                                </p:cTn>
                              </p:par>
                              <p:par>
                                <p:cTn id="174" presetID="9" presetClass="entr" presetSubtype="0" fill="hold" grpId="0" nodeType="withEffect">
                                  <p:stCondLst>
                                    <p:cond delay="0"/>
                                  </p:stCondLst>
                                  <p:childTnLst>
                                    <p:set>
                                      <p:cBhvr>
                                        <p:cTn id="175" dur="1" fill="hold">
                                          <p:stCondLst>
                                            <p:cond delay="0"/>
                                          </p:stCondLst>
                                        </p:cTn>
                                        <p:tgtEl>
                                          <p:spTgt spid="709675"/>
                                        </p:tgtEl>
                                        <p:attrNameLst>
                                          <p:attrName>style.visibility</p:attrName>
                                        </p:attrNameLst>
                                      </p:cBhvr>
                                      <p:to>
                                        <p:strVal val="visible"/>
                                      </p:to>
                                    </p:set>
                                    <p:animEffect transition="in" filter="dissolve">
                                      <p:cBhvr>
                                        <p:cTn id="176" dur="500"/>
                                        <p:tgtEl>
                                          <p:spTgt spid="709675"/>
                                        </p:tgtEl>
                                      </p:cBhvr>
                                    </p:animEffect>
                                  </p:childTnLst>
                                </p:cTn>
                              </p:par>
                              <p:par>
                                <p:cTn id="177" presetID="9" presetClass="entr" presetSubtype="0" fill="hold" grpId="0" nodeType="withEffect">
                                  <p:stCondLst>
                                    <p:cond delay="0"/>
                                  </p:stCondLst>
                                  <p:childTnLst>
                                    <p:set>
                                      <p:cBhvr>
                                        <p:cTn id="178" dur="1" fill="hold">
                                          <p:stCondLst>
                                            <p:cond delay="0"/>
                                          </p:stCondLst>
                                        </p:cTn>
                                        <p:tgtEl>
                                          <p:spTgt spid="709676"/>
                                        </p:tgtEl>
                                        <p:attrNameLst>
                                          <p:attrName>style.visibility</p:attrName>
                                        </p:attrNameLst>
                                      </p:cBhvr>
                                      <p:to>
                                        <p:strVal val="visible"/>
                                      </p:to>
                                    </p:set>
                                    <p:animEffect transition="in" filter="dissolve">
                                      <p:cBhvr>
                                        <p:cTn id="179" dur="500"/>
                                        <p:tgtEl>
                                          <p:spTgt spid="709676"/>
                                        </p:tgtEl>
                                      </p:cBhvr>
                                    </p:animEffect>
                                  </p:childTnLst>
                                </p:cTn>
                              </p:par>
                              <p:par>
                                <p:cTn id="180" presetID="9" presetClass="entr" presetSubtype="0" fill="hold" grpId="0" nodeType="withEffect">
                                  <p:stCondLst>
                                    <p:cond delay="0"/>
                                  </p:stCondLst>
                                  <p:childTnLst>
                                    <p:set>
                                      <p:cBhvr>
                                        <p:cTn id="181" dur="1" fill="hold">
                                          <p:stCondLst>
                                            <p:cond delay="0"/>
                                          </p:stCondLst>
                                        </p:cTn>
                                        <p:tgtEl>
                                          <p:spTgt spid="709677"/>
                                        </p:tgtEl>
                                        <p:attrNameLst>
                                          <p:attrName>style.visibility</p:attrName>
                                        </p:attrNameLst>
                                      </p:cBhvr>
                                      <p:to>
                                        <p:strVal val="visible"/>
                                      </p:to>
                                    </p:set>
                                    <p:animEffect transition="in" filter="dissolve">
                                      <p:cBhvr>
                                        <p:cTn id="182" dur="500"/>
                                        <p:tgtEl>
                                          <p:spTgt spid="709677"/>
                                        </p:tgtEl>
                                      </p:cBhvr>
                                    </p:animEffect>
                                  </p:childTnLst>
                                </p:cTn>
                              </p:par>
                              <p:par>
                                <p:cTn id="183" presetID="9" presetClass="entr" presetSubtype="0" fill="hold" grpId="0" nodeType="withEffect">
                                  <p:stCondLst>
                                    <p:cond delay="0"/>
                                  </p:stCondLst>
                                  <p:childTnLst>
                                    <p:set>
                                      <p:cBhvr>
                                        <p:cTn id="184" dur="1" fill="hold">
                                          <p:stCondLst>
                                            <p:cond delay="0"/>
                                          </p:stCondLst>
                                        </p:cTn>
                                        <p:tgtEl>
                                          <p:spTgt spid="709678"/>
                                        </p:tgtEl>
                                        <p:attrNameLst>
                                          <p:attrName>style.visibility</p:attrName>
                                        </p:attrNameLst>
                                      </p:cBhvr>
                                      <p:to>
                                        <p:strVal val="visible"/>
                                      </p:to>
                                    </p:set>
                                    <p:animEffect transition="in" filter="dissolve">
                                      <p:cBhvr>
                                        <p:cTn id="185" dur="500"/>
                                        <p:tgtEl>
                                          <p:spTgt spid="709678"/>
                                        </p:tgtEl>
                                      </p:cBhvr>
                                    </p:animEffect>
                                  </p:childTnLst>
                                </p:cTn>
                              </p:par>
                              <p:par>
                                <p:cTn id="186" presetID="9" presetClass="entr" presetSubtype="0" fill="hold" grpId="0" nodeType="withEffect">
                                  <p:stCondLst>
                                    <p:cond delay="0"/>
                                  </p:stCondLst>
                                  <p:childTnLst>
                                    <p:set>
                                      <p:cBhvr>
                                        <p:cTn id="187" dur="1" fill="hold">
                                          <p:stCondLst>
                                            <p:cond delay="0"/>
                                          </p:stCondLst>
                                        </p:cTn>
                                        <p:tgtEl>
                                          <p:spTgt spid="709679"/>
                                        </p:tgtEl>
                                        <p:attrNameLst>
                                          <p:attrName>style.visibility</p:attrName>
                                        </p:attrNameLst>
                                      </p:cBhvr>
                                      <p:to>
                                        <p:strVal val="visible"/>
                                      </p:to>
                                    </p:set>
                                    <p:animEffect transition="in" filter="dissolve">
                                      <p:cBhvr>
                                        <p:cTn id="188" dur="500"/>
                                        <p:tgtEl>
                                          <p:spTgt spid="709679"/>
                                        </p:tgtEl>
                                      </p:cBhvr>
                                    </p:animEffect>
                                  </p:childTnLst>
                                </p:cTn>
                              </p:par>
                              <p:par>
                                <p:cTn id="189" presetID="9" presetClass="entr" presetSubtype="0" fill="hold" grpId="0" nodeType="withEffect">
                                  <p:stCondLst>
                                    <p:cond delay="0"/>
                                  </p:stCondLst>
                                  <p:childTnLst>
                                    <p:set>
                                      <p:cBhvr>
                                        <p:cTn id="190" dur="1" fill="hold">
                                          <p:stCondLst>
                                            <p:cond delay="0"/>
                                          </p:stCondLst>
                                        </p:cTn>
                                        <p:tgtEl>
                                          <p:spTgt spid="709680"/>
                                        </p:tgtEl>
                                        <p:attrNameLst>
                                          <p:attrName>style.visibility</p:attrName>
                                        </p:attrNameLst>
                                      </p:cBhvr>
                                      <p:to>
                                        <p:strVal val="visible"/>
                                      </p:to>
                                    </p:set>
                                    <p:animEffect transition="in" filter="dissolve">
                                      <p:cBhvr>
                                        <p:cTn id="191" dur="500"/>
                                        <p:tgtEl>
                                          <p:spTgt spid="709680"/>
                                        </p:tgtEl>
                                      </p:cBhvr>
                                    </p:animEffect>
                                  </p:childTnLst>
                                </p:cTn>
                              </p:par>
                              <p:par>
                                <p:cTn id="192" presetID="9" presetClass="entr" presetSubtype="0" fill="hold" grpId="0" nodeType="withEffect">
                                  <p:stCondLst>
                                    <p:cond delay="0"/>
                                  </p:stCondLst>
                                  <p:childTnLst>
                                    <p:set>
                                      <p:cBhvr>
                                        <p:cTn id="193" dur="1" fill="hold">
                                          <p:stCondLst>
                                            <p:cond delay="0"/>
                                          </p:stCondLst>
                                        </p:cTn>
                                        <p:tgtEl>
                                          <p:spTgt spid="709681"/>
                                        </p:tgtEl>
                                        <p:attrNameLst>
                                          <p:attrName>style.visibility</p:attrName>
                                        </p:attrNameLst>
                                      </p:cBhvr>
                                      <p:to>
                                        <p:strVal val="visible"/>
                                      </p:to>
                                    </p:set>
                                    <p:animEffect transition="in" filter="dissolve">
                                      <p:cBhvr>
                                        <p:cTn id="194" dur="500"/>
                                        <p:tgtEl>
                                          <p:spTgt spid="709681"/>
                                        </p:tgtEl>
                                      </p:cBhvr>
                                    </p:animEffect>
                                  </p:childTnLst>
                                </p:cTn>
                              </p:par>
                              <p:par>
                                <p:cTn id="195" presetID="9" presetClass="entr" presetSubtype="0" fill="hold" grpId="0" nodeType="withEffect">
                                  <p:stCondLst>
                                    <p:cond delay="0"/>
                                  </p:stCondLst>
                                  <p:childTnLst>
                                    <p:set>
                                      <p:cBhvr>
                                        <p:cTn id="196" dur="1" fill="hold">
                                          <p:stCondLst>
                                            <p:cond delay="0"/>
                                          </p:stCondLst>
                                        </p:cTn>
                                        <p:tgtEl>
                                          <p:spTgt spid="709682"/>
                                        </p:tgtEl>
                                        <p:attrNameLst>
                                          <p:attrName>style.visibility</p:attrName>
                                        </p:attrNameLst>
                                      </p:cBhvr>
                                      <p:to>
                                        <p:strVal val="visible"/>
                                      </p:to>
                                    </p:set>
                                    <p:animEffect transition="in" filter="dissolve">
                                      <p:cBhvr>
                                        <p:cTn id="197" dur="500"/>
                                        <p:tgtEl>
                                          <p:spTgt spid="709682"/>
                                        </p:tgtEl>
                                      </p:cBhvr>
                                    </p:animEffect>
                                  </p:childTnLst>
                                </p:cTn>
                              </p:par>
                              <p:par>
                                <p:cTn id="198" presetID="9" presetClass="entr" presetSubtype="0" fill="hold" grpId="0" nodeType="withEffect">
                                  <p:stCondLst>
                                    <p:cond delay="0"/>
                                  </p:stCondLst>
                                  <p:childTnLst>
                                    <p:set>
                                      <p:cBhvr>
                                        <p:cTn id="199" dur="1" fill="hold">
                                          <p:stCondLst>
                                            <p:cond delay="0"/>
                                          </p:stCondLst>
                                        </p:cTn>
                                        <p:tgtEl>
                                          <p:spTgt spid="709683"/>
                                        </p:tgtEl>
                                        <p:attrNameLst>
                                          <p:attrName>style.visibility</p:attrName>
                                        </p:attrNameLst>
                                      </p:cBhvr>
                                      <p:to>
                                        <p:strVal val="visible"/>
                                      </p:to>
                                    </p:set>
                                    <p:animEffect transition="in" filter="dissolve">
                                      <p:cBhvr>
                                        <p:cTn id="200" dur="500"/>
                                        <p:tgtEl>
                                          <p:spTgt spid="709683"/>
                                        </p:tgtEl>
                                      </p:cBhvr>
                                    </p:animEffect>
                                  </p:childTnLst>
                                </p:cTn>
                              </p:par>
                              <p:par>
                                <p:cTn id="201" presetID="9" presetClass="entr" presetSubtype="0" fill="hold" grpId="0" nodeType="withEffect">
                                  <p:stCondLst>
                                    <p:cond delay="0"/>
                                  </p:stCondLst>
                                  <p:childTnLst>
                                    <p:set>
                                      <p:cBhvr>
                                        <p:cTn id="202" dur="1" fill="hold">
                                          <p:stCondLst>
                                            <p:cond delay="0"/>
                                          </p:stCondLst>
                                        </p:cTn>
                                        <p:tgtEl>
                                          <p:spTgt spid="709684"/>
                                        </p:tgtEl>
                                        <p:attrNameLst>
                                          <p:attrName>style.visibility</p:attrName>
                                        </p:attrNameLst>
                                      </p:cBhvr>
                                      <p:to>
                                        <p:strVal val="visible"/>
                                      </p:to>
                                    </p:set>
                                    <p:animEffect transition="in" filter="dissolve">
                                      <p:cBhvr>
                                        <p:cTn id="203" dur="500"/>
                                        <p:tgtEl>
                                          <p:spTgt spid="709684"/>
                                        </p:tgtEl>
                                      </p:cBhvr>
                                    </p:animEffect>
                                  </p:childTnLst>
                                </p:cTn>
                              </p:par>
                              <p:par>
                                <p:cTn id="204" presetID="9" presetClass="entr" presetSubtype="0" fill="hold" grpId="0" nodeType="withEffect">
                                  <p:stCondLst>
                                    <p:cond delay="0"/>
                                  </p:stCondLst>
                                  <p:childTnLst>
                                    <p:set>
                                      <p:cBhvr>
                                        <p:cTn id="205" dur="1" fill="hold">
                                          <p:stCondLst>
                                            <p:cond delay="0"/>
                                          </p:stCondLst>
                                        </p:cTn>
                                        <p:tgtEl>
                                          <p:spTgt spid="709685"/>
                                        </p:tgtEl>
                                        <p:attrNameLst>
                                          <p:attrName>style.visibility</p:attrName>
                                        </p:attrNameLst>
                                      </p:cBhvr>
                                      <p:to>
                                        <p:strVal val="visible"/>
                                      </p:to>
                                    </p:set>
                                    <p:animEffect transition="in" filter="dissolve">
                                      <p:cBhvr>
                                        <p:cTn id="206" dur="500"/>
                                        <p:tgtEl>
                                          <p:spTgt spid="709685"/>
                                        </p:tgtEl>
                                      </p:cBhvr>
                                    </p:animEffect>
                                  </p:childTnLst>
                                </p:cTn>
                              </p:par>
                              <p:par>
                                <p:cTn id="207" presetID="9" presetClass="entr" presetSubtype="0" fill="hold" grpId="0" nodeType="withEffect">
                                  <p:stCondLst>
                                    <p:cond delay="0"/>
                                  </p:stCondLst>
                                  <p:childTnLst>
                                    <p:set>
                                      <p:cBhvr>
                                        <p:cTn id="208" dur="1" fill="hold">
                                          <p:stCondLst>
                                            <p:cond delay="0"/>
                                          </p:stCondLst>
                                        </p:cTn>
                                        <p:tgtEl>
                                          <p:spTgt spid="709686"/>
                                        </p:tgtEl>
                                        <p:attrNameLst>
                                          <p:attrName>style.visibility</p:attrName>
                                        </p:attrNameLst>
                                      </p:cBhvr>
                                      <p:to>
                                        <p:strVal val="visible"/>
                                      </p:to>
                                    </p:set>
                                    <p:animEffect transition="in" filter="dissolve">
                                      <p:cBhvr>
                                        <p:cTn id="209" dur="500"/>
                                        <p:tgtEl>
                                          <p:spTgt spid="709686"/>
                                        </p:tgtEl>
                                      </p:cBhvr>
                                    </p:animEffect>
                                  </p:childTnLst>
                                </p:cTn>
                              </p:par>
                              <p:par>
                                <p:cTn id="210" presetID="9" presetClass="entr" presetSubtype="0" fill="hold" grpId="0" nodeType="withEffect">
                                  <p:stCondLst>
                                    <p:cond delay="0"/>
                                  </p:stCondLst>
                                  <p:childTnLst>
                                    <p:set>
                                      <p:cBhvr>
                                        <p:cTn id="211" dur="1" fill="hold">
                                          <p:stCondLst>
                                            <p:cond delay="0"/>
                                          </p:stCondLst>
                                        </p:cTn>
                                        <p:tgtEl>
                                          <p:spTgt spid="709687"/>
                                        </p:tgtEl>
                                        <p:attrNameLst>
                                          <p:attrName>style.visibility</p:attrName>
                                        </p:attrNameLst>
                                      </p:cBhvr>
                                      <p:to>
                                        <p:strVal val="visible"/>
                                      </p:to>
                                    </p:set>
                                    <p:animEffect transition="in" filter="dissolve">
                                      <p:cBhvr>
                                        <p:cTn id="212" dur="500"/>
                                        <p:tgtEl>
                                          <p:spTgt spid="709687"/>
                                        </p:tgtEl>
                                      </p:cBhvr>
                                    </p:animEffect>
                                  </p:childTnLst>
                                </p:cTn>
                              </p:par>
                              <p:par>
                                <p:cTn id="213" presetID="9" presetClass="entr" presetSubtype="0" fill="hold" grpId="0" nodeType="withEffect">
                                  <p:stCondLst>
                                    <p:cond delay="0"/>
                                  </p:stCondLst>
                                  <p:childTnLst>
                                    <p:set>
                                      <p:cBhvr>
                                        <p:cTn id="214" dur="1" fill="hold">
                                          <p:stCondLst>
                                            <p:cond delay="0"/>
                                          </p:stCondLst>
                                        </p:cTn>
                                        <p:tgtEl>
                                          <p:spTgt spid="709688"/>
                                        </p:tgtEl>
                                        <p:attrNameLst>
                                          <p:attrName>style.visibility</p:attrName>
                                        </p:attrNameLst>
                                      </p:cBhvr>
                                      <p:to>
                                        <p:strVal val="visible"/>
                                      </p:to>
                                    </p:set>
                                    <p:animEffect transition="in" filter="dissolve">
                                      <p:cBhvr>
                                        <p:cTn id="215" dur="500"/>
                                        <p:tgtEl>
                                          <p:spTgt spid="709688"/>
                                        </p:tgtEl>
                                      </p:cBhvr>
                                    </p:animEffect>
                                  </p:childTnLst>
                                </p:cTn>
                              </p:par>
                              <p:par>
                                <p:cTn id="216" presetID="9" presetClass="entr" presetSubtype="0" fill="hold" grpId="0" nodeType="withEffect">
                                  <p:stCondLst>
                                    <p:cond delay="0"/>
                                  </p:stCondLst>
                                  <p:childTnLst>
                                    <p:set>
                                      <p:cBhvr>
                                        <p:cTn id="217" dur="1" fill="hold">
                                          <p:stCondLst>
                                            <p:cond delay="0"/>
                                          </p:stCondLst>
                                        </p:cTn>
                                        <p:tgtEl>
                                          <p:spTgt spid="709689"/>
                                        </p:tgtEl>
                                        <p:attrNameLst>
                                          <p:attrName>style.visibility</p:attrName>
                                        </p:attrNameLst>
                                      </p:cBhvr>
                                      <p:to>
                                        <p:strVal val="visible"/>
                                      </p:to>
                                    </p:set>
                                    <p:animEffect transition="in" filter="dissolve">
                                      <p:cBhvr>
                                        <p:cTn id="218" dur="500"/>
                                        <p:tgtEl>
                                          <p:spTgt spid="709689"/>
                                        </p:tgtEl>
                                      </p:cBhvr>
                                    </p:animEffect>
                                  </p:childTnLst>
                                </p:cTn>
                              </p:par>
                              <p:par>
                                <p:cTn id="219" presetID="9" presetClass="entr" presetSubtype="0" fill="hold" grpId="0" nodeType="withEffect">
                                  <p:stCondLst>
                                    <p:cond delay="0"/>
                                  </p:stCondLst>
                                  <p:childTnLst>
                                    <p:set>
                                      <p:cBhvr>
                                        <p:cTn id="220" dur="1" fill="hold">
                                          <p:stCondLst>
                                            <p:cond delay="0"/>
                                          </p:stCondLst>
                                        </p:cTn>
                                        <p:tgtEl>
                                          <p:spTgt spid="709690"/>
                                        </p:tgtEl>
                                        <p:attrNameLst>
                                          <p:attrName>style.visibility</p:attrName>
                                        </p:attrNameLst>
                                      </p:cBhvr>
                                      <p:to>
                                        <p:strVal val="visible"/>
                                      </p:to>
                                    </p:set>
                                    <p:animEffect transition="in" filter="dissolve">
                                      <p:cBhvr>
                                        <p:cTn id="221" dur="500"/>
                                        <p:tgtEl>
                                          <p:spTgt spid="709690"/>
                                        </p:tgtEl>
                                      </p:cBhvr>
                                    </p:animEffect>
                                  </p:childTnLst>
                                </p:cTn>
                              </p:par>
                              <p:par>
                                <p:cTn id="222" presetID="9" presetClass="entr" presetSubtype="0" fill="hold" grpId="0" nodeType="withEffect">
                                  <p:stCondLst>
                                    <p:cond delay="0"/>
                                  </p:stCondLst>
                                  <p:childTnLst>
                                    <p:set>
                                      <p:cBhvr>
                                        <p:cTn id="223" dur="1" fill="hold">
                                          <p:stCondLst>
                                            <p:cond delay="0"/>
                                          </p:stCondLst>
                                        </p:cTn>
                                        <p:tgtEl>
                                          <p:spTgt spid="709691"/>
                                        </p:tgtEl>
                                        <p:attrNameLst>
                                          <p:attrName>style.visibility</p:attrName>
                                        </p:attrNameLst>
                                      </p:cBhvr>
                                      <p:to>
                                        <p:strVal val="visible"/>
                                      </p:to>
                                    </p:set>
                                    <p:animEffect transition="in" filter="dissolve">
                                      <p:cBhvr>
                                        <p:cTn id="224" dur="500"/>
                                        <p:tgtEl>
                                          <p:spTgt spid="709691"/>
                                        </p:tgtEl>
                                      </p:cBhvr>
                                    </p:animEffect>
                                  </p:childTnLst>
                                </p:cTn>
                              </p:par>
                              <p:par>
                                <p:cTn id="225" presetID="9" presetClass="entr" presetSubtype="0" fill="hold" grpId="0" nodeType="withEffect">
                                  <p:stCondLst>
                                    <p:cond delay="0"/>
                                  </p:stCondLst>
                                  <p:childTnLst>
                                    <p:set>
                                      <p:cBhvr>
                                        <p:cTn id="226" dur="1" fill="hold">
                                          <p:stCondLst>
                                            <p:cond delay="0"/>
                                          </p:stCondLst>
                                        </p:cTn>
                                        <p:tgtEl>
                                          <p:spTgt spid="709692"/>
                                        </p:tgtEl>
                                        <p:attrNameLst>
                                          <p:attrName>style.visibility</p:attrName>
                                        </p:attrNameLst>
                                      </p:cBhvr>
                                      <p:to>
                                        <p:strVal val="visible"/>
                                      </p:to>
                                    </p:set>
                                    <p:animEffect transition="in" filter="dissolve">
                                      <p:cBhvr>
                                        <p:cTn id="227" dur="500"/>
                                        <p:tgtEl>
                                          <p:spTgt spid="709692"/>
                                        </p:tgtEl>
                                      </p:cBhvr>
                                    </p:animEffect>
                                  </p:childTnLst>
                                </p:cTn>
                              </p:par>
                              <p:par>
                                <p:cTn id="228" presetID="9" presetClass="entr" presetSubtype="0" fill="hold" grpId="0" nodeType="withEffect">
                                  <p:stCondLst>
                                    <p:cond delay="0"/>
                                  </p:stCondLst>
                                  <p:childTnLst>
                                    <p:set>
                                      <p:cBhvr>
                                        <p:cTn id="229" dur="1" fill="hold">
                                          <p:stCondLst>
                                            <p:cond delay="0"/>
                                          </p:stCondLst>
                                        </p:cTn>
                                        <p:tgtEl>
                                          <p:spTgt spid="709693"/>
                                        </p:tgtEl>
                                        <p:attrNameLst>
                                          <p:attrName>style.visibility</p:attrName>
                                        </p:attrNameLst>
                                      </p:cBhvr>
                                      <p:to>
                                        <p:strVal val="visible"/>
                                      </p:to>
                                    </p:set>
                                    <p:animEffect transition="in" filter="dissolve">
                                      <p:cBhvr>
                                        <p:cTn id="230" dur="500"/>
                                        <p:tgtEl>
                                          <p:spTgt spid="709693"/>
                                        </p:tgtEl>
                                      </p:cBhvr>
                                    </p:animEffect>
                                  </p:childTnLst>
                                </p:cTn>
                              </p:par>
                              <p:par>
                                <p:cTn id="231" presetID="9" presetClass="entr" presetSubtype="0" fill="hold" grpId="0" nodeType="withEffect">
                                  <p:stCondLst>
                                    <p:cond delay="0"/>
                                  </p:stCondLst>
                                  <p:childTnLst>
                                    <p:set>
                                      <p:cBhvr>
                                        <p:cTn id="232" dur="1" fill="hold">
                                          <p:stCondLst>
                                            <p:cond delay="0"/>
                                          </p:stCondLst>
                                        </p:cTn>
                                        <p:tgtEl>
                                          <p:spTgt spid="709694"/>
                                        </p:tgtEl>
                                        <p:attrNameLst>
                                          <p:attrName>style.visibility</p:attrName>
                                        </p:attrNameLst>
                                      </p:cBhvr>
                                      <p:to>
                                        <p:strVal val="visible"/>
                                      </p:to>
                                    </p:set>
                                    <p:animEffect transition="in" filter="dissolve">
                                      <p:cBhvr>
                                        <p:cTn id="233" dur="500"/>
                                        <p:tgtEl>
                                          <p:spTgt spid="709694"/>
                                        </p:tgtEl>
                                      </p:cBhvr>
                                    </p:animEffect>
                                  </p:childTnLst>
                                </p:cTn>
                              </p:par>
                              <p:par>
                                <p:cTn id="234" presetID="9" presetClass="entr" presetSubtype="0" fill="hold" grpId="0" nodeType="withEffect">
                                  <p:stCondLst>
                                    <p:cond delay="0"/>
                                  </p:stCondLst>
                                  <p:childTnLst>
                                    <p:set>
                                      <p:cBhvr>
                                        <p:cTn id="235" dur="1" fill="hold">
                                          <p:stCondLst>
                                            <p:cond delay="0"/>
                                          </p:stCondLst>
                                        </p:cTn>
                                        <p:tgtEl>
                                          <p:spTgt spid="709695"/>
                                        </p:tgtEl>
                                        <p:attrNameLst>
                                          <p:attrName>style.visibility</p:attrName>
                                        </p:attrNameLst>
                                      </p:cBhvr>
                                      <p:to>
                                        <p:strVal val="visible"/>
                                      </p:to>
                                    </p:set>
                                    <p:animEffect transition="in" filter="dissolve">
                                      <p:cBhvr>
                                        <p:cTn id="236" dur="500"/>
                                        <p:tgtEl>
                                          <p:spTgt spid="709695"/>
                                        </p:tgtEl>
                                      </p:cBhvr>
                                    </p:animEffect>
                                  </p:childTnLst>
                                </p:cTn>
                              </p:par>
                              <p:par>
                                <p:cTn id="237" presetID="9" presetClass="entr" presetSubtype="0" fill="hold" grpId="0" nodeType="withEffect">
                                  <p:stCondLst>
                                    <p:cond delay="0"/>
                                  </p:stCondLst>
                                  <p:childTnLst>
                                    <p:set>
                                      <p:cBhvr>
                                        <p:cTn id="238" dur="1" fill="hold">
                                          <p:stCondLst>
                                            <p:cond delay="0"/>
                                          </p:stCondLst>
                                        </p:cTn>
                                        <p:tgtEl>
                                          <p:spTgt spid="709696"/>
                                        </p:tgtEl>
                                        <p:attrNameLst>
                                          <p:attrName>style.visibility</p:attrName>
                                        </p:attrNameLst>
                                      </p:cBhvr>
                                      <p:to>
                                        <p:strVal val="visible"/>
                                      </p:to>
                                    </p:set>
                                    <p:animEffect transition="in" filter="dissolve">
                                      <p:cBhvr>
                                        <p:cTn id="239" dur="500"/>
                                        <p:tgtEl>
                                          <p:spTgt spid="709696"/>
                                        </p:tgtEl>
                                      </p:cBhvr>
                                    </p:animEffect>
                                  </p:childTnLst>
                                </p:cTn>
                              </p:par>
                              <p:par>
                                <p:cTn id="240" presetID="9" presetClass="entr" presetSubtype="0" fill="hold" grpId="0" nodeType="withEffect">
                                  <p:stCondLst>
                                    <p:cond delay="0"/>
                                  </p:stCondLst>
                                  <p:childTnLst>
                                    <p:set>
                                      <p:cBhvr>
                                        <p:cTn id="241" dur="1" fill="hold">
                                          <p:stCondLst>
                                            <p:cond delay="0"/>
                                          </p:stCondLst>
                                        </p:cTn>
                                        <p:tgtEl>
                                          <p:spTgt spid="709697"/>
                                        </p:tgtEl>
                                        <p:attrNameLst>
                                          <p:attrName>style.visibility</p:attrName>
                                        </p:attrNameLst>
                                      </p:cBhvr>
                                      <p:to>
                                        <p:strVal val="visible"/>
                                      </p:to>
                                    </p:set>
                                    <p:animEffect transition="in" filter="dissolve">
                                      <p:cBhvr>
                                        <p:cTn id="242" dur="500"/>
                                        <p:tgtEl>
                                          <p:spTgt spid="709697"/>
                                        </p:tgtEl>
                                      </p:cBhvr>
                                    </p:animEffect>
                                  </p:childTnLst>
                                </p:cTn>
                              </p:par>
                              <p:par>
                                <p:cTn id="243" presetID="9" presetClass="entr" presetSubtype="0" fill="hold" grpId="0" nodeType="withEffect">
                                  <p:stCondLst>
                                    <p:cond delay="0"/>
                                  </p:stCondLst>
                                  <p:childTnLst>
                                    <p:set>
                                      <p:cBhvr>
                                        <p:cTn id="244" dur="1" fill="hold">
                                          <p:stCondLst>
                                            <p:cond delay="0"/>
                                          </p:stCondLst>
                                        </p:cTn>
                                        <p:tgtEl>
                                          <p:spTgt spid="709698"/>
                                        </p:tgtEl>
                                        <p:attrNameLst>
                                          <p:attrName>style.visibility</p:attrName>
                                        </p:attrNameLst>
                                      </p:cBhvr>
                                      <p:to>
                                        <p:strVal val="visible"/>
                                      </p:to>
                                    </p:set>
                                    <p:animEffect transition="in" filter="dissolve">
                                      <p:cBhvr>
                                        <p:cTn id="245" dur="500"/>
                                        <p:tgtEl>
                                          <p:spTgt spid="709698"/>
                                        </p:tgtEl>
                                      </p:cBhvr>
                                    </p:animEffect>
                                  </p:childTnLst>
                                </p:cTn>
                              </p:par>
                              <p:par>
                                <p:cTn id="246" presetID="9" presetClass="entr" presetSubtype="0" fill="hold" grpId="0" nodeType="withEffect">
                                  <p:stCondLst>
                                    <p:cond delay="0"/>
                                  </p:stCondLst>
                                  <p:childTnLst>
                                    <p:set>
                                      <p:cBhvr>
                                        <p:cTn id="247" dur="1" fill="hold">
                                          <p:stCondLst>
                                            <p:cond delay="0"/>
                                          </p:stCondLst>
                                        </p:cTn>
                                        <p:tgtEl>
                                          <p:spTgt spid="709699"/>
                                        </p:tgtEl>
                                        <p:attrNameLst>
                                          <p:attrName>style.visibility</p:attrName>
                                        </p:attrNameLst>
                                      </p:cBhvr>
                                      <p:to>
                                        <p:strVal val="visible"/>
                                      </p:to>
                                    </p:set>
                                    <p:animEffect transition="in" filter="dissolve">
                                      <p:cBhvr>
                                        <p:cTn id="248" dur="500"/>
                                        <p:tgtEl>
                                          <p:spTgt spid="709699"/>
                                        </p:tgtEl>
                                      </p:cBhvr>
                                    </p:animEffect>
                                  </p:childTnLst>
                                </p:cTn>
                              </p:par>
                              <p:par>
                                <p:cTn id="249" presetID="9" presetClass="entr" presetSubtype="0" fill="hold" grpId="0" nodeType="withEffect">
                                  <p:stCondLst>
                                    <p:cond delay="0"/>
                                  </p:stCondLst>
                                  <p:childTnLst>
                                    <p:set>
                                      <p:cBhvr>
                                        <p:cTn id="250" dur="1" fill="hold">
                                          <p:stCondLst>
                                            <p:cond delay="0"/>
                                          </p:stCondLst>
                                        </p:cTn>
                                        <p:tgtEl>
                                          <p:spTgt spid="709700"/>
                                        </p:tgtEl>
                                        <p:attrNameLst>
                                          <p:attrName>style.visibility</p:attrName>
                                        </p:attrNameLst>
                                      </p:cBhvr>
                                      <p:to>
                                        <p:strVal val="visible"/>
                                      </p:to>
                                    </p:set>
                                    <p:animEffect transition="in" filter="dissolve">
                                      <p:cBhvr>
                                        <p:cTn id="251" dur="500"/>
                                        <p:tgtEl>
                                          <p:spTgt spid="709700"/>
                                        </p:tgtEl>
                                      </p:cBhvr>
                                    </p:animEffect>
                                  </p:childTnLst>
                                </p:cTn>
                              </p:par>
                              <p:par>
                                <p:cTn id="252" presetID="9" presetClass="entr" presetSubtype="0" fill="hold" grpId="0" nodeType="withEffect">
                                  <p:stCondLst>
                                    <p:cond delay="0"/>
                                  </p:stCondLst>
                                  <p:childTnLst>
                                    <p:set>
                                      <p:cBhvr>
                                        <p:cTn id="253" dur="1" fill="hold">
                                          <p:stCondLst>
                                            <p:cond delay="0"/>
                                          </p:stCondLst>
                                        </p:cTn>
                                        <p:tgtEl>
                                          <p:spTgt spid="709701"/>
                                        </p:tgtEl>
                                        <p:attrNameLst>
                                          <p:attrName>style.visibility</p:attrName>
                                        </p:attrNameLst>
                                      </p:cBhvr>
                                      <p:to>
                                        <p:strVal val="visible"/>
                                      </p:to>
                                    </p:set>
                                    <p:animEffect transition="in" filter="dissolve">
                                      <p:cBhvr>
                                        <p:cTn id="254" dur="500"/>
                                        <p:tgtEl>
                                          <p:spTgt spid="709701"/>
                                        </p:tgtEl>
                                      </p:cBhvr>
                                    </p:animEffect>
                                  </p:childTnLst>
                                </p:cTn>
                              </p:par>
                              <p:par>
                                <p:cTn id="255" presetID="9" presetClass="entr" presetSubtype="0" fill="hold" grpId="0" nodeType="withEffect">
                                  <p:stCondLst>
                                    <p:cond delay="0"/>
                                  </p:stCondLst>
                                  <p:childTnLst>
                                    <p:set>
                                      <p:cBhvr>
                                        <p:cTn id="256" dur="1" fill="hold">
                                          <p:stCondLst>
                                            <p:cond delay="0"/>
                                          </p:stCondLst>
                                        </p:cTn>
                                        <p:tgtEl>
                                          <p:spTgt spid="709702"/>
                                        </p:tgtEl>
                                        <p:attrNameLst>
                                          <p:attrName>style.visibility</p:attrName>
                                        </p:attrNameLst>
                                      </p:cBhvr>
                                      <p:to>
                                        <p:strVal val="visible"/>
                                      </p:to>
                                    </p:set>
                                    <p:animEffect transition="in" filter="dissolve">
                                      <p:cBhvr>
                                        <p:cTn id="257" dur="500"/>
                                        <p:tgtEl>
                                          <p:spTgt spid="709702"/>
                                        </p:tgtEl>
                                      </p:cBhvr>
                                    </p:animEffect>
                                  </p:childTnLst>
                                </p:cTn>
                              </p:par>
                              <p:par>
                                <p:cTn id="258" presetID="9" presetClass="entr" presetSubtype="0" fill="hold" grpId="0" nodeType="withEffect">
                                  <p:stCondLst>
                                    <p:cond delay="0"/>
                                  </p:stCondLst>
                                  <p:childTnLst>
                                    <p:set>
                                      <p:cBhvr>
                                        <p:cTn id="259" dur="1" fill="hold">
                                          <p:stCondLst>
                                            <p:cond delay="0"/>
                                          </p:stCondLst>
                                        </p:cTn>
                                        <p:tgtEl>
                                          <p:spTgt spid="709703"/>
                                        </p:tgtEl>
                                        <p:attrNameLst>
                                          <p:attrName>style.visibility</p:attrName>
                                        </p:attrNameLst>
                                      </p:cBhvr>
                                      <p:to>
                                        <p:strVal val="visible"/>
                                      </p:to>
                                    </p:set>
                                    <p:animEffect transition="in" filter="dissolve">
                                      <p:cBhvr>
                                        <p:cTn id="260" dur="500"/>
                                        <p:tgtEl>
                                          <p:spTgt spid="709703"/>
                                        </p:tgtEl>
                                      </p:cBhvr>
                                    </p:animEffect>
                                  </p:childTnLst>
                                </p:cTn>
                              </p:par>
                              <p:par>
                                <p:cTn id="261" presetID="9" presetClass="entr" presetSubtype="0" fill="hold" grpId="0" nodeType="withEffect">
                                  <p:stCondLst>
                                    <p:cond delay="0"/>
                                  </p:stCondLst>
                                  <p:childTnLst>
                                    <p:set>
                                      <p:cBhvr>
                                        <p:cTn id="262" dur="1" fill="hold">
                                          <p:stCondLst>
                                            <p:cond delay="0"/>
                                          </p:stCondLst>
                                        </p:cTn>
                                        <p:tgtEl>
                                          <p:spTgt spid="709704"/>
                                        </p:tgtEl>
                                        <p:attrNameLst>
                                          <p:attrName>style.visibility</p:attrName>
                                        </p:attrNameLst>
                                      </p:cBhvr>
                                      <p:to>
                                        <p:strVal val="visible"/>
                                      </p:to>
                                    </p:set>
                                    <p:animEffect transition="in" filter="dissolve">
                                      <p:cBhvr>
                                        <p:cTn id="263" dur="500"/>
                                        <p:tgtEl>
                                          <p:spTgt spid="709704"/>
                                        </p:tgtEl>
                                      </p:cBhvr>
                                    </p:animEffect>
                                  </p:childTnLst>
                                </p:cTn>
                              </p:par>
                              <p:par>
                                <p:cTn id="264" presetID="9" presetClass="entr" presetSubtype="0" fill="hold" grpId="0" nodeType="withEffect">
                                  <p:stCondLst>
                                    <p:cond delay="0"/>
                                  </p:stCondLst>
                                  <p:childTnLst>
                                    <p:set>
                                      <p:cBhvr>
                                        <p:cTn id="265" dur="1" fill="hold">
                                          <p:stCondLst>
                                            <p:cond delay="0"/>
                                          </p:stCondLst>
                                        </p:cTn>
                                        <p:tgtEl>
                                          <p:spTgt spid="709705"/>
                                        </p:tgtEl>
                                        <p:attrNameLst>
                                          <p:attrName>style.visibility</p:attrName>
                                        </p:attrNameLst>
                                      </p:cBhvr>
                                      <p:to>
                                        <p:strVal val="visible"/>
                                      </p:to>
                                    </p:set>
                                    <p:animEffect transition="in" filter="dissolve">
                                      <p:cBhvr>
                                        <p:cTn id="266" dur="500"/>
                                        <p:tgtEl>
                                          <p:spTgt spid="709705"/>
                                        </p:tgtEl>
                                      </p:cBhvr>
                                    </p:animEffect>
                                  </p:childTnLst>
                                </p:cTn>
                              </p:par>
                              <p:par>
                                <p:cTn id="267" presetID="9" presetClass="entr" presetSubtype="0" fill="hold" grpId="0" nodeType="withEffect">
                                  <p:stCondLst>
                                    <p:cond delay="0"/>
                                  </p:stCondLst>
                                  <p:childTnLst>
                                    <p:set>
                                      <p:cBhvr>
                                        <p:cTn id="268" dur="1" fill="hold">
                                          <p:stCondLst>
                                            <p:cond delay="0"/>
                                          </p:stCondLst>
                                        </p:cTn>
                                        <p:tgtEl>
                                          <p:spTgt spid="709706"/>
                                        </p:tgtEl>
                                        <p:attrNameLst>
                                          <p:attrName>style.visibility</p:attrName>
                                        </p:attrNameLst>
                                      </p:cBhvr>
                                      <p:to>
                                        <p:strVal val="visible"/>
                                      </p:to>
                                    </p:set>
                                    <p:animEffect transition="in" filter="dissolve">
                                      <p:cBhvr>
                                        <p:cTn id="269" dur="500"/>
                                        <p:tgtEl>
                                          <p:spTgt spid="709706"/>
                                        </p:tgtEl>
                                      </p:cBhvr>
                                    </p:animEffect>
                                  </p:childTnLst>
                                </p:cTn>
                              </p:par>
                              <p:par>
                                <p:cTn id="270" presetID="9" presetClass="entr" presetSubtype="0" fill="hold" grpId="0" nodeType="withEffect">
                                  <p:stCondLst>
                                    <p:cond delay="0"/>
                                  </p:stCondLst>
                                  <p:childTnLst>
                                    <p:set>
                                      <p:cBhvr>
                                        <p:cTn id="271" dur="1" fill="hold">
                                          <p:stCondLst>
                                            <p:cond delay="0"/>
                                          </p:stCondLst>
                                        </p:cTn>
                                        <p:tgtEl>
                                          <p:spTgt spid="709707"/>
                                        </p:tgtEl>
                                        <p:attrNameLst>
                                          <p:attrName>style.visibility</p:attrName>
                                        </p:attrNameLst>
                                      </p:cBhvr>
                                      <p:to>
                                        <p:strVal val="visible"/>
                                      </p:to>
                                    </p:set>
                                    <p:animEffect transition="in" filter="dissolve">
                                      <p:cBhvr>
                                        <p:cTn id="272" dur="500"/>
                                        <p:tgtEl>
                                          <p:spTgt spid="709707"/>
                                        </p:tgtEl>
                                      </p:cBhvr>
                                    </p:animEffect>
                                  </p:childTnLst>
                                </p:cTn>
                              </p:par>
                              <p:par>
                                <p:cTn id="273" presetID="9" presetClass="entr" presetSubtype="0" fill="hold" grpId="0" nodeType="withEffect">
                                  <p:stCondLst>
                                    <p:cond delay="0"/>
                                  </p:stCondLst>
                                  <p:childTnLst>
                                    <p:set>
                                      <p:cBhvr>
                                        <p:cTn id="274" dur="1" fill="hold">
                                          <p:stCondLst>
                                            <p:cond delay="0"/>
                                          </p:stCondLst>
                                        </p:cTn>
                                        <p:tgtEl>
                                          <p:spTgt spid="709708"/>
                                        </p:tgtEl>
                                        <p:attrNameLst>
                                          <p:attrName>style.visibility</p:attrName>
                                        </p:attrNameLst>
                                      </p:cBhvr>
                                      <p:to>
                                        <p:strVal val="visible"/>
                                      </p:to>
                                    </p:set>
                                    <p:animEffect transition="in" filter="dissolve">
                                      <p:cBhvr>
                                        <p:cTn id="275" dur="500"/>
                                        <p:tgtEl>
                                          <p:spTgt spid="709708"/>
                                        </p:tgtEl>
                                      </p:cBhvr>
                                    </p:animEffect>
                                  </p:childTnLst>
                                </p:cTn>
                              </p:par>
                              <p:par>
                                <p:cTn id="276" presetID="9" presetClass="entr" presetSubtype="0" fill="hold" grpId="0" nodeType="withEffect">
                                  <p:stCondLst>
                                    <p:cond delay="0"/>
                                  </p:stCondLst>
                                  <p:childTnLst>
                                    <p:set>
                                      <p:cBhvr>
                                        <p:cTn id="277" dur="1" fill="hold">
                                          <p:stCondLst>
                                            <p:cond delay="0"/>
                                          </p:stCondLst>
                                        </p:cTn>
                                        <p:tgtEl>
                                          <p:spTgt spid="709709"/>
                                        </p:tgtEl>
                                        <p:attrNameLst>
                                          <p:attrName>style.visibility</p:attrName>
                                        </p:attrNameLst>
                                      </p:cBhvr>
                                      <p:to>
                                        <p:strVal val="visible"/>
                                      </p:to>
                                    </p:set>
                                    <p:animEffect transition="in" filter="dissolve">
                                      <p:cBhvr>
                                        <p:cTn id="278" dur="500"/>
                                        <p:tgtEl>
                                          <p:spTgt spid="709709"/>
                                        </p:tgtEl>
                                      </p:cBhvr>
                                    </p:animEffect>
                                  </p:childTnLst>
                                </p:cTn>
                              </p:par>
                              <p:par>
                                <p:cTn id="279" presetID="9" presetClass="entr" presetSubtype="0" fill="hold" grpId="0" nodeType="withEffect">
                                  <p:stCondLst>
                                    <p:cond delay="0"/>
                                  </p:stCondLst>
                                  <p:childTnLst>
                                    <p:set>
                                      <p:cBhvr>
                                        <p:cTn id="280" dur="1" fill="hold">
                                          <p:stCondLst>
                                            <p:cond delay="0"/>
                                          </p:stCondLst>
                                        </p:cTn>
                                        <p:tgtEl>
                                          <p:spTgt spid="709710"/>
                                        </p:tgtEl>
                                        <p:attrNameLst>
                                          <p:attrName>style.visibility</p:attrName>
                                        </p:attrNameLst>
                                      </p:cBhvr>
                                      <p:to>
                                        <p:strVal val="visible"/>
                                      </p:to>
                                    </p:set>
                                    <p:animEffect transition="in" filter="dissolve">
                                      <p:cBhvr>
                                        <p:cTn id="281" dur="500"/>
                                        <p:tgtEl>
                                          <p:spTgt spid="709710"/>
                                        </p:tgtEl>
                                      </p:cBhvr>
                                    </p:animEffect>
                                  </p:childTnLst>
                                </p:cTn>
                              </p:par>
                              <p:par>
                                <p:cTn id="282" presetID="9" presetClass="entr" presetSubtype="0" fill="hold" grpId="0" nodeType="withEffect">
                                  <p:stCondLst>
                                    <p:cond delay="0"/>
                                  </p:stCondLst>
                                  <p:childTnLst>
                                    <p:set>
                                      <p:cBhvr>
                                        <p:cTn id="283" dur="1" fill="hold">
                                          <p:stCondLst>
                                            <p:cond delay="0"/>
                                          </p:stCondLst>
                                        </p:cTn>
                                        <p:tgtEl>
                                          <p:spTgt spid="709711"/>
                                        </p:tgtEl>
                                        <p:attrNameLst>
                                          <p:attrName>style.visibility</p:attrName>
                                        </p:attrNameLst>
                                      </p:cBhvr>
                                      <p:to>
                                        <p:strVal val="visible"/>
                                      </p:to>
                                    </p:set>
                                    <p:animEffect transition="in" filter="dissolve">
                                      <p:cBhvr>
                                        <p:cTn id="284" dur="500"/>
                                        <p:tgtEl>
                                          <p:spTgt spid="709711"/>
                                        </p:tgtEl>
                                      </p:cBhvr>
                                    </p:animEffect>
                                  </p:childTnLst>
                                </p:cTn>
                              </p:par>
                              <p:par>
                                <p:cTn id="285" presetID="9" presetClass="entr" presetSubtype="0" fill="hold" grpId="0" nodeType="withEffect">
                                  <p:stCondLst>
                                    <p:cond delay="0"/>
                                  </p:stCondLst>
                                  <p:childTnLst>
                                    <p:set>
                                      <p:cBhvr>
                                        <p:cTn id="286" dur="1" fill="hold">
                                          <p:stCondLst>
                                            <p:cond delay="0"/>
                                          </p:stCondLst>
                                        </p:cTn>
                                        <p:tgtEl>
                                          <p:spTgt spid="709712"/>
                                        </p:tgtEl>
                                        <p:attrNameLst>
                                          <p:attrName>style.visibility</p:attrName>
                                        </p:attrNameLst>
                                      </p:cBhvr>
                                      <p:to>
                                        <p:strVal val="visible"/>
                                      </p:to>
                                    </p:set>
                                    <p:animEffect transition="in" filter="dissolve">
                                      <p:cBhvr>
                                        <p:cTn id="287" dur="500"/>
                                        <p:tgtEl>
                                          <p:spTgt spid="709712"/>
                                        </p:tgtEl>
                                      </p:cBhvr>
                                    </p:animEffect>
                                  </p:childTnLst>
                                </p:cTn>
                              </p:par>
                              <p:par>
                                <p:cTn id="288" presetID="9" presetClass="entr" presetSubtype="0" fill="hold" grpId="0" nodeType="withEffect">
                                  <p:stCondLst>
                                    <p:cond delay="0"/>
                                  </p:stCondLst>
                                  <p:childTnLst>
                                    <p:set>
                                      <p:cBhvr>
                                        <p:cTn id="289" dur="1" fill="hold">
                                          <p:stCondLst>
                                            <p:cond delay="0"/>
                                          </p:stCondLst>
                                        </p:cTn>
                                        <p:tgtEl>
                                          <p:spTgt spid="709713"/>
                                        </p:tgtEl>
                                        <p:attrNameLst>
                                          <p:attrName>style.visibility</p:attrName>
                                        </p:attrNameLst>
                                      </p:cBhvr>
                                      <p:to>
                                        <p:strVal val="visible"/>
                                      </p:to>
                                    </p:set>
                                    <p:animEffect transition="in" filter="dissolve">
                                      <p:cBhvr>
                                        <p:cTn id="290" dur="500"/>
                                        <p:tgtEl>
                                          <p:spTgt spid="709713"/>
                                        </p:tgtEl>
                                      </p:cBhvr>
                                    </p:animEffect>
                                  </p:childTnLst>
                                </p:cTn>
                              </p:par>
                              <p:par>
                                <p:cTn id="291" presetID="9" presetClass="entr" presetSubtype="0" fill="hold" grpId="0" nodeType="withEffect">
                                  <p:stCondLst>
                                    <p:cond delay="0"/>
                                  </p:stCondLst>
                                  <p:childTnLst>
                                    <p:set>
                                      <p:cBhvr>
                                        <p:cTn id="292" dur="1" fill="hold">
                                          <p:stCondLst>
                                            <p:cond delay="0"/>
                                          </p:stCondLst>
                                        </p:cTn>
                                        <p:tgtEl>
                                          <p:spTgt spid="709714"/>
                                        </p:tgtEl>
                                        <p:attrNameLst>
                                          <p:attrName>style.visibility</p:attrName>
                                        </p:attrNameLst>
                                      </p:cBhvr>
                                      <p:to>
                                        <p:strVal val="visible"/>
                                      </p:to>
                                    </p:set>
                                    <p:animEffect transition="in" filter="dissolve">
                                      <p:cBhvr>
                                        <p:cTn id="293" dur="500"/>
                                        <p:tgtEl>
                                          <p:spTgt spid="709714"/>
                                        </p:tgtEl>
                                      </p:cBhvr>
                                    </p:animEffect>
                                  </p:childTnLst>
                                </p:cTn>
                              </p:par>
                              <p:par>
                                <p:cTn id="294" presetID="9" presetClass="entr" presetSubtype="0" fill="hold" grpId="0" nodeType="withEffect">
                                  <p:stCondLst>
                                    <p:cond delay="0"/>
                                  </p:stCondLst>
                                  <p:childTnLst>
                                    <p:set>
                                      <p:cBhvr>
                                        <p:cTn id="295" dur="1" fill="hold">
                                          <p:stCondLst>
                                            <p:cond delay="0"/>
                                          </p:stCondLst>
                                        </p:cTn>
                                        <p:tgtEl>
                                          <p:spTgt spid="709715"/>
                                        </p:tgtEl>
                                        <p:attrNameLst>
                                          <p:attrName>style.visibility</p:attrName>
                                        </p:attrNameLst>
                                      </p:cBhvr>
                                      <p:to>
                                        <p:strVal val="visible"/>
                                      </p:to>
                                    </p:set>
                                    <p:animEffect transition="in" filter="dissolve">
                                      <p:cBhvr>
                                        <p:cTn id="296" dur="500"/>
                                        <p:tgtEl>
                                          <p:spTgt spid="709715"/>
                                        </p:tgtEl>
                                      </p:cBhvr>
                                    </p:animEffect>
                                  </p:childTnLst>
                                </p:cTn>
                              </p:par>
                              <p:par>
                                <p:cTn id="297" presetID="9" presetClass="entr" presetSubtype="0" fill="hold" grpId="0" nodeType="withEffect">
                                  <p:stCondLst>
                                    <p:cond delay="0"/>
                                  </p:stCondLst>
                                  <p:childTnLst>
                                    <p:set>
                                      <p:cBhvr>
                                        <p:cTn id="298" dur="1" fill="hold">
                                          <p:stCondLst>
                                            <p:cond delay="0"/>
                                          </p:stCondLst>
                                        </p:cTn>
                                        <p:tgtEl>
                                          <p:spTgt spid="709716"/>
                                        </p:tgtEl>
                                        <p:attrNameLst>
                                          <p:attrName>style.visibility</p:attrName>
                                        </p:attrNameLst>
                                      </p:cBhvr>
                                      <p:to>
                                        <p:strVal val="visible"/>
                                      </p:to>
                                    </p:set>
                                    <p:animEffect transition="in" filter="dissolve">
                                      <p:cBhvr>
                                        <p:cTn id="299" dur="500"/>
                                        <p:tgtEl>
                                          <p:spTgt spid="709716"/>
                                        </p:tgtEl>
                                      </p:cBhvr>
                                    </p:animEffect>
                                  </p:childTnLst>
                                </p:cTn>
                              </p:par>
                              <p:par>
                                <p:cTn id="300" presetID="9" presetClass="entr" presetSubtype="0" fill="hold" grpId="0" nodeType="withEffect">
                                  <p:stCondLst>
                                    <p:cond delay="0"/>
                                  </p:stCondLst>
                                  <p:childTnLst>
                                    <p:set>
                                      <p:cBhvr>
                                        <p:cTn id="301" dur="1" fill="hold">
                                          <p:stCondLst>
                                            <p:cond delay="0"/>
                                          </p:stCondLst>
                                        </p:cTn>
                                        <p:tgtEl>
                                          <p:spTgt spid="709717"/>
                                        </p:tgtEl>
                                        <p:attrNameLst>
                                          <p:attrName>style.visibility</p:attrName>
                                        </p:attrNameLst>
                                      </p:cBhvr>
                                      <p:to>
                                        <p:strVal val="visible"/>
                                      </p:to>
                                    </p:set>
                                    <p:animEffect transition="in" filter="dissolve">
                                      <p:cBhvr>
                                        <p:cTn id="302" dur="500"/>
                                        <p:tgtEl>
                                          <p:spTgt spid="709717"/>
                                        </p:tgtEl>
                                      </p:cBhvr>
                                    </p:animEffect>
                                  </p:childTnLst>
                                </p:cTn>
                              </p:par>
                              <p:par>
                                <p:cTn id="303" presetID="9" presetClass="entr" presetSubtype="0" fill="hold" grpId="0" nodeType="withEffect">
                                  <p:stCondLst>
                                    <p:cond delay="0"/>
                                  </p:stCondLst>
                                  <p:childTnLst>
                                    <p:set>
                                      <p:cBhvr>
                                        <p:cTn id="304" dur="1" fill="hold">
                                          <p:stCondLst>
                                            <p:cond delay="0"/>
                                          </p:stCondLst>
                                        </p:cTn>
                                        <p:tgtEl>
                                          <p:spTgt spid="709718"/>
                                        </p:tgtEl>
                                        <p:attrNameLst>
                                          <p:attrName>style.visibility</p:attrName>
                                        </p:attrNameLst>
                                      </p:cBhvr>
                                      <p:to>
                                        <p:strVal val="visible"/>
                                      </p:to>
                                    </p:set>
                                    <p:animEffect transition="in" filter="dissolve">
                                      <p:cBhvr>
                                        <p:cTn id="305" dur="500"/>
                                        <p:tgtEl>
                                          <p:spTgt spid="709718"/>
                                        </p:tgtEl>
                                      </p:cBhvr>
                                    </p:animEffect>
                                  </p:childTnLst>
                                </p:cTn>
                              </p:par>
                              <p:par>
                                <p:cTn id="306" presetID="9" presetClass="entr" presetSubtype="0" fill="hold" grpId="0" nodeType="withEffect">
                                  <p:stCondLst>
                                    <p:cond delay="0"/>
                                  </p:stCondLst>
                                  <p:childTnLst>
                                    <p:set>
                                      <p:cBhvr>
                                        <p:cTn id="307" dur="1" fill="hold">
                                          <p:stCondLst>
                                            <p:cond delay="0"/>
                                          </p:stCondLst>
                                        </p:cTn>
                                        <p:tgtEl>
                                          <p:spTgt spid="709719"/>
                                        </p:tgtEl>
                                        <p:attrNameLst>
                                          <p:attrName>style.visibility</p:attrName>
                                        </p:attrNameLst>
                                      </p:cBhvr>
                                      <p:to>
                                        <p:strVal val="visible"/>
                                      </p:to>
                                    </p:set>
                                    <p:animEffect transition="in" filter="dissolve">
                                      <p:cBhvr>
                                        <p:cTn id="308" dur="500"/>
                                        <p:tgtEl>
                                          <p:spTgt spid="709719"/>
                                        </p:tgtEl>
                                      </p:cBhvr>
                                    </p:animEffect>
                                  </p:childTnLst>
                                </p:cTn>
                              </p:par>
                              <p:par>
                                <p:cTn id="309" presetID="9" presetClass="entr" presetSubtype="0" fill="hold" grpId="0" nodeType="withEffect">
                                  <p:stCondLst>
                                    <p:cond delay="0"/>
                                  </p:stCondLst>
                                  <p:childTnLst>
                                    <p:set>
                                      <p:cBhvr>
                                        <p:cTn id="310" dur="1" fill="hold">
                                          <p:stCondLst>
                                            <p:cond delay="0"/>
                                          </p:stCondLst>
                                        </p:cTn>
                                        <p:tgtEl>
                                          <p:spTgt spid="709720"/>
                                        </p:tgtEl>
                                        <p:attrNameLst>
                                          <p:attrName>style.visibility</p:attrName>
                                        </p:attrNameLst>
                                      </p:cBhvr>
                                      <p:to>
                                        <p:strVal val="visible"/>
                                      </p:to>
                                    </p:set>
                                    <p:animEffect transition="in" filter="dissolve">
                                      <p:cBhvr>
                                        <p:cTn id="311" dur="500"/>
                                        <p:tgtEl>
                                          <p:spTgt spid="709720"/>
                                        </p:tgtEl>
                                      </p:cBhvr>
                                    </p:animEffect>
                                  </p:childTnLst>
                                </p:cTn>
                              </p:par>
                              <p:par>
                                <p:cTn id="312" presetID="9" presetClass="entr" presetSubtype="0" fill="hold" grpId="0" nodeType="withEffect">
                                  <p:stCondLst>
                                    <p:cond delay="0"/>
                                  </p:stCondLst>
                                  <p:childTnLst>
                                    <p:set>
                                      <p:cBhvr>
                                        <p:cTn id="313" dur="1" fill="hold">
                                          <p:stCondLst>
                                            <p:cond delay="0"/>
                                          </p:stCondLst>
                                        </p:cTn>
                                        <p:tgtEl>
                                          <p:spTgt spid="709721"/>
                                        </p:tgtEl>
                                        <p:attrNameLst>
                                          <p:attrName>style.visibility</p:attrName>
                                        </p:attrNameLst>
                                      </p:cBhvr>
                                      <p:to>
                                        <p:strVal val="visible"/>
                                      </p:to>
                                    </p:set>
                                    <p:animEffect transition="in" filter="dissolve">
                                      <p:cBhvr>
                                        <p:cTn id="314" dur="500"/>
                                        <p:tgtEl>
                                          <p:spTgt spid="709721"/>
                                        </p:tgtEl>
                                      </p:cBhvr>
                                    </p:animEffect>
                                  </p:childTnLst>
                                </p:cTn>
                              </p:par>
                              <p:par>
                                <p:cTn id="315" presetID="9" presetClass="entr" presetSubtype="0" fill="hold" grpId="0" nodeType="withEffect">
                                  <p:stCondLst>
                                    <p:cond delay="0"/>
                                  </p:stCondLst>
                                  <p:childTnLst>
                                    <p:set>
                                      <p:cBhvr>
                                        <p:cTn id="316" dur="1" fill="hold">
                                          <p:stCondLst>
                                            <p:cond delay="0"/>
                                          </p:stCondLst>
                                        </p:cTn>
                                        <p:tgtEl>
                                          <p:spTgt spid="709722"/>
                                        </p:tgtEl>
                                        <p:attrNameLst>
                                          <p:attrName>style.visibility</p:attrName>
                                        </p:attrNameLst>
                                      </p:cBhvr>
                                      <p:to>
                                        <p:strVal val="visible"/>
                                      </p:to>
                                    </p:set>
                                    <p:animEffect transition="in" filter="dissolve">
                                      <p:cBhvr>
                                        <p:cTn id="317" dur="500"/>
                                        <p:tgtEl>
                                          <p:spTgt spid="709722"/>
                                        </p:tgtEl>
                                      </p:cBhvr>
                                    </p:animEffect>
                                  </p:childTnLst>
                                </p:cTn>
                              </p:par>
                              <p:par>
                                <p:cTn id="318" presetID="9" presetClass="entr" presetSubtype="0" fill="hold" grpId="0" nodeType="withEffect">
                                  <p:stCondLst>
                                    <p:cond delay="0"/>
                                  </p:stCondLst>
                                  <p:childTnLst>
                                    <p:set>
                                      <p:cBhvr>
                                        <p:cTn id="319" dur="1" fill="hold">
                                          <p:stCondLst>
                                            <p:cond delay="0"/>
                                          </p:stCondLst>
                                        </p:cTn>
                                        <p:tgtEl>
                                          <p:spTgt spid="709723"/>
                                        </p:tgtEl>
                                        <p:attrNameLst>
                                          <p:attrName>style.visibility</p:attrName>
                                        </p:attrNameLst>
                                      </p:cBhvr>
                                      <p:to>
                                        <p:strVal val="visible"/>
                                      </p:to>
                                    </p:set>
                                    <p:animEffect transition="in" filter="dissolve">
                                      <p:cBhvr>
                                        <p:cTn id="320" dur="500"/>
                                        <p:tgtEl>
                                          <p:spTgt spid="709723"/>
                                        </p:tgtEl>
                                      </p:cBhvr>
                                    </p:animEffect>
                                  </p:childTnLst>
                                </p:cTn>
                              </p:par>
                              <p:par>
                                <p:cTn id="321" presetID="9" presetClass="entr" presetSubtype="0" fill="hold" grpId="0" nodeType="withEffect">
                                  <p:stCondLst>
                                    <p:cond delay="0"/>
                                  </p:stCondLst>
                                  <p:childTnLst>
                                    <p:set>
                                      <p:cBhvr>
                                        <p:cTn id="322" dur="1" fill="hold">
                                          <p:stCondLst>
                                            <p:cond delay="0"/>
                                          </p:stCondLst>
                                        </p:cTn>
                                        <p:tgtEl>
                                          <p:spTgt spid="709738"/>
                                        </p:tgtEl>
                                        <p:attrNameLst>
                                          <p:attrName>style.visibility</p:attrName>
                                        </p:attrNameLst>
                                      </p:cBhvr>
                                      <p:to>
                                        <p:strVal val="visible"/>
                                      </p:to>
                                    </p:set>
                                    <p:animEffect transition="in" filter="dissolve">
                                      <p:cBhvr>
                                        <p:cTn id="323" dur="500"/>
                                        <p:tgtEl>
                                          <p:spTgt spid="709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9635" grpId="0" animBg="1"/>
      <p:bldP spid="709636" grpId="0" animBg="1"/>
      <p:bldP spid="709637" grpId="0" animBg="1"/>
      <p:bldP spid="709638" grpId="0" animBg="1"/>
      <p:bldP spid="709639" grpId="0" animBg="1"/>
      <p:bldP spid="709640" grpId="0" animBg="1"/>
      <p:bldP spid="709641" grpId="0" animBg="1"/>
      <p:bldP spid="709642" grpId="0" animBg="1"/>
      <p:bldP spid="709643" grpId="0" animBg="1"/>
      <p:bldP spid="709644" grpId="0" animBg="1"/>
      <p:bldP spid="709645" grpId="0" animBg="1"/>
      <p:bldP spid="709646" grpId="0" animBg="1"/>
      <p:bldP spid="709647" grpId="0" animBg="1"/>
      <p:bldP spid="709648" grpId="0" animBg="1"/>
      <p:bldP spid="709649" grpId="0" animBg="1"/>
      <p:bldP spid="709650" grpId="0" animBg="1"/>
      <p:bldP spid="709651" grpId="0" animBg="1"/>
      <p:bldP spid="709652" grpId="0" animBg="1"/>
      <p:bldP spid="709653" grpId="0" animBg="1"/>
      <p:bldP spid="709654" grpId="0" animBg="1"/>
      <p:bldP spid="709655" grpId="0" animBg="1"/>
      <p:bldP spid="709656" grpId="0" animBg="1"/>
      <p:bldP spid="709657" grpId="0" animBg="1"/>
      <p:bldP spid="709658" grpId="0" animBg="1"/>
      <p:bldP spid="709659" grpId="0" animBg="1"/>
      <p:bldP spid="709660" grpId="0" animBg="1"/>
      <p:bldP spid="709661" grpId="0" animBg="1"/>
      <p:bldP spid="709662" grpId="0" animBg="1"/>
      <p:bldP spid="709663" grpId="0" animBg="1"/>
      <p:bldP spid="709664" grpId="0" animBg="1"/>
      <p:bldP spid="709665" grpId="0" animBg="1"/>
      <p:bldP spid="709666" grpId="0" animBg="1"/>
      <p:bldP spid="709667" grpId="0" animBg="1"/>
      <p:bldP spid="709668" grpId="0" animBg="1"/>
      <p:bldP spid="709669" grpId="0"/>
      <p:bldP spid="709670" grpId="0"/>
      <p:bldP spid="709671" grpId="0"/>
      <p:bldP spid="709672" grpId="0"/>
      <p:bldP spid="709673" grpId="0" animBg="1"/>
      <p:bldP spid="709674" grpId="0" animBg="1"/>
      <p:bldP spid="709675" grpId="0" animBg="1"/>
      <p:bldP spid="709676" grpId="0" animBg="1"/>
      <p:bldP spid="709677" grpId="0" animBg="1"/>
      <p:bldP spid="709678" grpId="0" animBg="1"/>
      <p:bldP spid="709679" grpId="0" animBg="1"/>
      <p:bldP spid="709680" grpId="0" animBg="1"/>
      <p:bldP spid="709681" grpId="0" animBg="1"/>
      <p:bldP spid="709682" grpId="0" animBg="1"/>
      <p:bldP spid="709683" grpId="0" animBg="1"/>
      <p:bldP spid="709684" grpId="0" animBg="1"/>
      <p:bldP spid="709685" grpId="0" animBg="1"/>
      <p:bldP spid="709686" grpId="0" animBg="1"/>
      <p:bldP spid="709687" grpId="0" animBg="1"/>
      <p:bldP spid="709688" grpId="0" animBg="1"/>
      <p:bldP spid="709689" grpId="0" animBg="1"/>
      <p:bldP spid="709690" grpId="0" animBg="1"/>
      <p:bldP spid="709691" grpId="0" animBg="1"/>
      <p:bldP spid="709692" grpId="0" animBg="1"/>
      <p:bldP spid="709693" grpId="0" animBg="1"/>
      <p:bldP spid="709694" grpId="0" animBg="1"/>
      <p:bldP spid="709695" grpId="0" animBg="1"/>
      <p:bldP spid="709696" grpId="0" animBg="1"/>
      <p:bldP spid="709697" grpId="0" animBg="1"/>
      <p:bldP spid="709698" grpId="0" animBg="1"/>
      <p:bldP spid="709699" grpId="0" animBg="1"/>
      <p:bldP spid="709700" grpId="0" animBg="1"/>
      <p:bldP spid="709701" grpId="0" animBg="1"/>
      <p:bldP spid="709702" grpId="0" animBg="1"/>
      <p:bldP spid="709703" grpId="0" animBg="1"/>
      <p:bldP spid="709704" grpId="0" animBg="1"/>
      <p:bldP spid="709705" grpId="0" animBg="1"/>
      <p:bldP spid="709706" grpId="0" animBg="1"/>
      <p:bldP spid="709707" grpId="0" animBg="1"/>
      <p:bldP spid="709708" grpId="0" animBg="1"/>
      <p:bldP spid="709709" grpId="0" animBg="1"/>
      <p:bldP spid="709710" grpId="0" animBg="1"/>
      <p:bldP spid="709711" grpId="0" animBg="1"/>
      <p:bldP spid="709712" grpId="0" animBg="1"/>
      <p:bldP spid="709713" grpId="0" animBg="1"/>
      <p:bldP spid="709714" grpId="0" animBg="1"/>
      <p:bldP spid="709715" grpId="0" animBg="1"/>
      <p:bldP spid="709716" grpId="0" animBg="1"/>
      <p:bldP spid="709717" grpId="0" animBg="1"/>
      <p:bldP spid="709718" grpId="0" animBg="1"/>
      <p:bldP spid="709719" grpId="0" animBg="1"/>
      <p:bldP spid="709720" grpId="0"/>
      <p:bldP spid="709721" grpId="0"/>
      <p:bldP spid="709722" grpId="0"/>
      <p:bldP spid="709723" grpId="0"/>
      <p:bldP spid="709724" grpId="0" animBg="1"/>
      <p:bldP spid="709725" grpId="0" animBg="1"/>
      <p:bldP spid="709726" grpId="0" animBg="1"/>
      <p:bldP spid="709727" grpId="0" animBg="1"/>
      <p:bldP spid="709728" grpId="0" animBg="1"/>
      <p:bldP spid="709729" grpId="0" animBg="1"/>
      <p:bldP spid="709730" grpId="0" animBg="1"/>
      <p:bldP spid="709731" grpId="0" animBg="1"/>
      <p:bldP spid="709732" grpId="0" animBg="1"/>
      <p:bldP spid="709733" grpId="0" animBg="1"/>
      <p:bldP spid="709734" grpId="0"/>
      <p:bldP spid="709735" grpId="0"/>
      <p:bldP spid="709736" grpId="0"/>
      <p:bldP spid="709737" grpId="0"/>
      <p:bldP spid="709738" grpId="0" animBg="1"/>
      <p:bldP spid="70973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de-DE" altLang="de-DE"/>
              <a:t>Kapitel 6 – Feinverdrahtung</a:t>
            </a:r>
            <a:endParaRPr lang="en-US" altLang="de-DE"/>
          </a:p>
        </p:txBody>
      </p:sp>
      <p:sp>
        <p:nvSpPr>
          <p:cNvPr id="21507"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a:solidFill>
                  <a:srgbClr val="C0C0C0"/>
                </a:solidFill>
              </a:rPr>
              <a:t>6.1	Einführung</a:t>
            </a:r>
          </a:p>
          <a:p>
            <a:pPr marL="0" indent="0" defTabSz="849313">
              <a:lnSpc>
                <a:spcPct val="100000"/>
              </a:lnSpc>
              <a:buFont typeface="Symbol" pitchFamily="18" charset="2"/>
              <a:buNone/>
              <a:tabLst>
                <a:tab pos="284163" algn="l"/>
                <a:tab pos="512763" algn="l"/>
              </a:tabLst>
            </a:pPr>
            <a:r>
              <a:rPr lang="de-DE" altLang="de-DE">
                <a:solidFill>
                  <a:srgbClr val="C0C0C0"/>
                </a:solidFill>
              </a:rPr>
              <a:t>6.2	Begriffsbestimmungen</a:t>
            </a:r>
          </a:p>
          <a:p>
            <a:pPr marL="0" indent="0" defTabSz="849313">
              <a:lnSpc>
                <a:spcPct val="100000"/>
              </a:lnSpc>
              <a:buFont typeface="Symbol" pitchFamily="18" charset="2"/>
              <a:buNone/>
              <a:tabLst>
                <a:tab pos="284163" algn="l"/>
                <a:tab pos="512763" algn="l"/>
              </a:tabLst>
            </a:pPr>
            <a:r>
              <a:rPr lang="de-DE" altLang="de-DE"/>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a:t>		</a:t>
            </a:r>
            <a:r>
              <a:rPr lang="de-DE" altLang="de-DE" sz="1600"/>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a:t>		6.3.2  Vertikale Verträglichkeitsdarstellung</a:t>
            </a:r>
          </a:p>
          <a:p>
            <a:pPr marL="0" indent="0" defTabSz="849313">
              <a:lnSpc>
                <a:spcPct val="100000"/>
              </a:lnSpc>
              <a:buFont typeface="Symbol" pitchFamily="18" charset="2"/>
              <a:buNone/>
              <a:tabLst>
                <a:tab pos="284163" algn="l"/>
                <a:tab pos="512763" algn="l"/>
              </a:tabLst>
            </a:pPr>
            <a:r>
              <a:rPr lang="de-DE" altLang="de-DE">
                <a:solidFill>
                  <a:srgbClr val="C0C0C0"/>
                </a:solidFill>
              </a:rPr>
              <a:t>6.4	Optimierungsziele</a:t>
            </a:r>
          </a:p>
          <a:p>
            <a:pPr marL="0" indent="0" defTabSz="849313">
              <a:lnSpc>
                <a:spcPct val="100000"/>
              </a:lnSpc>
              <a:buFont typeface="Symbol" pitchFamily="18" charset="2"/>
              <a:buNone/>
              <a:tabLst>
                <a:tab pos="284163" algn="l"/>
                <a:tab pos="512763" algn="l"/>
              </a:tabLst>
            </a:pPr>
            <a:r>
              <a:rPr lang="de-DE" altLang="de-DE">
                <a:solidFill>
                  <a:srgbClr val="C0C0C0"/>
                </a:solidFill>
              </a:rPr>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6.5.1  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6.5.2  Dogleg-Left-Edge-Algorithmus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6.5.3  Greedy-Kanalverdrahter (Greedy Channel Router)</a:t>
            </a:r>
          </a:p>
          <a:p>
            <a:pPr marL="0" indent="0" defTabSz="849313">
              <a:lnSpc>
                <a:spcPct val="100000"/>
              </a:lnSpc>
              <a:buFont typeface="Symbol" pitchFamily="18" charset="2"/>
              <a:buNone/>
              <a:tabLst>
                <a:tab pos="284163" algn="l"/>
                <a:tab pos="512763" algn="l"/>
              </a:tabLst>
            </a:pPr>
            <a:r>
              <a:rPr lang="de-DE" altLang="de-DE">
                <a:solidFill>
                  <a:srgbClr val="C0C0C0"/>
                </a:solidFill>
              </a:rPr>
              <a:t>6.6	Switchbox-Verdrahtung</a:t>
            </a:r>
            <a:endParaRPr lang="de-DE" altLang="de-DE" sz="1600">
              <a:solidFill>
                <a:srgbClr val="C0C0C0"/>
              </a:solidFill>
            </a:endParaRPr>
          </a:p>
          <a:p>
            <a:pPr marL="0" indent="0" defTabSz="849313">
              <a:lnSpc>
                <a:spcPct val="100000"/>
              </a:lnSpc>
              <a:buFont typeface="Symbol" pitchFamily="18" charset="2"/>
              <a:buNone/>
              <a:tabLst>
                <a:tab pos="284163" algn="l"/>
                <a:tab pos="512763" algn="l"/>
              </a:tabLst>
            </a:pPr>
            <a:r>
              <a:rPr lang="de-DE" altLang="de-DE">
                <a:solidFill>
                  <a:srgbClr val="C0C0C0"/>
                </a:solidFill>
              </a:rPr>
              <a:t>6.7	OTC-Verdrahtung bei drei Lagen</a:t>
            </a:r>
          </a:p>
          <a:p>
            <a:pPr marL="0" indent="0" defTabSz="849313">
              <a:lnSpc>
                <a:spcPct val="100000"/>
              </a:lnSpc>
              <a:buFont typeface="Symbol" pitchFamily="18" charset="2"/>
              <a:buNone/>
              <a:tabLst>
                <a:tab pos="284163" algn="l"/>
                <a:tab pos="512763" algn="l"/>
              </a:tabLst>
            </a:pPr>
            <a:r>
              <a:rPr lang="de-DE" altLang="de-DE">
                <a:solidFill>
                  <a:srgbClr val="C0C0C0"/>
                </a:solidFill>
              </a:rPr>
              <a:t>6.8	Multilayer-OTC-Verdrahtung</a:t>
            </a:r>
          </a:p>
          <a:p>
            <a:pPr marL="0" indent="0" defTabSz="849313">
              <a:lnSpc>
                <a:spcPct val="90000"/>
              </a:lnSpc>
              <a:spcBef>
                <a:spcPct val="20000"/>
              </a:spcBef>
              <a:buFont typeface="Symbol" pitchFamily="18" charset="2"/>
              <a:buNone/>
              <a:tabLst>
                <a:tab pos="284163" algn="l"/>
                <a:tab pos="512763" algn="l"/>
              </a:tabLst>
            </a:pPr>
            <a:r>
              <a:rPr lang="de-DE" altLang="de-DE" sz="1600"/>
              <a:t>		</a:t>
            </a:r>
          </a:p>
          <a:p>
            <a:pPr marL="0" indent="0" defTabSz="849313">
              <a:buFont typeface="Symbol" pitchFamily="18" charset="2"/>
              <a:buNone/>
              <a:tabLst>
                <a:tab pos="284163" algn="l"/>
                <a:tab pos="512763" algn="l"/>
              </a:tabLst>
            </a:pPr>
            <a:endParaRPr lang="de-DE" altLang="de-DE"/>
          </a:p>
        </p:txBody>
      </p:sp>
      <p:sp>
        <p:nvSpPr>
          <p:cNvPr id="21508" name="Line 4"/>
          <p:cNvSpPr>
            <a:spLocks noChangeShapeType="1"/>
          </p:cNvSpPr>
          <p:nvPr/>
        </p:nvSpPr>
        <p:spPr bwMode="auto">
          <a:xfrm>
            <a:off x="228600" y="2205038"/>
            <a:ext cx="411163"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de-DE" altLang="de-DE"/>
              <a:t>6.3	Horizontaler und vertikaler Verträglichkeitsgraph</a:t>
            </a:r>
            <a:endParaRPr lang="en-US" altLang="de-DE"/>
          </a:p>
        </p:txBody>
      </p:sp>
      <p:sp>
        <p:nvSpPr>
          <p:cNvPr id="22531" name="Rectangle 3"/>
          <p:cNvSpPr>
            <a:spLocks noGrp="1" noChangeArrowheads="1"/>
          </p:cNvSpPr>
          <p:nvPr>
            <p:ph type="body" idx="1"/>
          </p:nvPr>
        </p:nvSpPr>
        <p:spPr>
          <a:xfrm>
            <a:off x="608013" y="1489075"/>
            <a:ext cx="8193087" cy="4379913"/>
          </a:xfrm>
        </p:spPr>
        <p:txBody>
          <a:bodyPr/>
          <a:lstStyle/>
          <a:p>
            <a:pPr marL="323850" indent="-323850" defTabSz="849313">
              <a:lnSpc>
                <a:spcPct val="95000"/>
              </a:lnSpc>
              <a:tabLst>
                <a:tab pos="284163" algn="l"/>
                <a:tab pos="512763" algn="l"/>
              </a:tabLst>
            </a:pPr>
            <a:r>
              <a:rPr lang="de-DE" altLang="de-DE"/>
              <a:t>Jedes Kanalverdrahtungsproblem kann mittels zweier Verträglichkeitsgraphen modelliert werden, welche die horizontale und vertikale Verträglichkeit abbilden. </a:t>
            </a:r>
          </a:p>
          <a:p>
            <a:pPr marL="323850" indent="-323850" defTabSz="849313">
              <a:lnSpc>
                <a:spcPct val="95000"/>
              </a:lnSpc>
              <a:tabLst>
                <a:tab pos="284163" algn="l"/>
                <a:tab pos="512763" algn="l"/>
              </a:tabLst>
            </a:pPr>
            <a:r>
              <a:rPr lang="de-DE" altLang="de-DE"/>
              <a:t>Damit sind schon vor Beginn der eigentlichen Kanalverdrahtung die minimal benötigte Spuranzahl und eventuelle Konfliktsituationen vorhersehbar.</a:t>
            </a:r>
          </a:p>
          <a:p>
            <a:pPr marL="323850" indent="-323850" defTabSz="849313">
              <a:lnSpc>
                <a:spcPct val="95000"/>
              </a:lnSpc>
              <a:tabLst>
                <a:tab pos="284163" algn="l"/>
                <a:tab pos="512763" algn="l"/>
              </a:tabLst>
            </a:pPr>
            <a:r>
              <a:rPr lang="de-DE" altLang="de-DE"/>
              <a:t>Außerdem steuern beide Graphen die Verdrahtungsreihenfolge und </a:t>
            </a:r>
            <a:br>
              <a:rPr lang="de-DE" altLang="de-DE"/>
            </a:br>
            <a:r>
              <a:rPr lang="de-DE" altLang="de-DE"/>
              <a:t>-anordnung bei einigen Algorithmen.</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de-DE" altLang="de-DE"/>
              <a:t>6.3.1	Horizontale Verträglichkeitsdarstellung</a:t>
            </a:r>
          </a:p>
        </p:txBody>
      </p:sp>
      <p:sp>
        <p:nvSpPr>
          <p:cNvPr id="771075" name="Rectangle 3"/>
          <p:cNvSpPr>
            <a:spLocks noGrp="1" noChangeArrowheads="1"/>
          </p:cNvSpPr>
          <p:nvPr>
            <p:ph type="body" idx="1"/>
          </p:nvPr>
        </p:nvSpPr>
        <p:spPr>
          <a:xfrm>
            <a:off x="600075" y="4005263"/>
            <a:ext cx="7631113" cy="2528887"/>
          </a:xfrm>
          <a:noFill/>
        </p:spPr>
        <p:txBody>
          <a:bodyPr lIns="191095" tIns="44941" rIns="89883" bIns="44941"/>
          <a:lstStyle/>
          <a:p>
            <a:pPr marL="323850" indent="-323850" defTabSz="849313">
              <a:tabLst>
                <a:tab pos="284163" algn="l"/>
                <a:tab pos="512763" algn="l"/>
              </a:tabLst>
            </a:pPr>
            <a:r>
              <a:rPr lang="de-DE" altLang="de-DE"/>
              <a:t>Das horizontale Segment eines Netzes wird durch den äußeren linken und rechten Netzpunkt festgelegt.</a:t>
            </a:r>
          </a:p>
          <a:p>
            <a:pPr marL="323850" indent="-323850" defTabSz="849313">
              <a:tabLst>
                <a:tab pos="284163" algn="l"/>
                <a:tab pos="512763" algn="l"/>
              </a:tabLst>
            </a:pPr>
            <a:r>
              <a:rPr lang="de-DE" altLang="de-DE" i="1"/>
              <a:t>S</a:t>
            </a:r>
            <a:r>
              <a:rPr lang="de-DE" altLang="de-DE"/>
              <a:t>(</a:t>
            </a:r>
            <a:r>
              <a:rPr lang="de-DE" altLang="de-DE" i="1"/>
              <a:t>k</a:t>
            </a:r>
            <a:r>
              <a:rPr lang="de-DE" altLang="de-DE"/>
              <a:t>) sei die Menge der Netze, deren horizontale Segmente die Vertikalspalte </a:t>
            </a:r>
            <a:r>
              <a:rPr lang="de-DE" altLang="de-DE" i="1"/>
              <a:t>k</a:t>
            </a:r>
            <a:r>
              <a:rPr lang="de-DE" altLang="de-DE"/>
              <a:t> schneiden. </a:t>
            </a:r>
          </a:p>
          <a:p>
            <a:pPr marL="323850" indent="-323850" defTabSz="849313">
              <a:buFont typeface="Symbol" pitchFamily="18" charset="2"/>
              <a:buChar char="Þ"/>
              <a:tabLst>
                <a:tab pos="284163" algn="l"/>
                <a:tab pos="512763" algn="l"/>
              </a:tabLst>
            </a:pPr>
            <a:r>
              <a:rPr lang="de-DE" altLang="de-DE"/>
              <a:t>Jedes </a:t>
            </a:r>
            <a:r>
              <a:rPr lang="de-DE" altLang="de-DE" i="1"/>
              <a:t>S</a:t>
            </a:r>
            <a:r>
              <a:rPr lang="de-DE" altLang="de-DE"/>
              <a:t>(</a:t>
            </a:r>
            <a:r>
              <a:rPr lang="de-DE" altLang="de-DE" i="1"/>
              <a:t>k</a:t>
            </a:r>
            <a:r>
              <a:rPr lang="de-DE" altLang="de-DE"/>
              <a:t>)  enthält die Netze, die in Spalte </a:t>
            </a:r>
            <a:r>
              <a:rPr lang="de-DE" altLang="de-DE" i="1"/>
              <a:t>k</a:t>
            </a:r>
            <a:r>
              <a:rPr lang="de-DE" altLang="de-DE"/>
              <a:t> nach oben und unten angeschlossen werden und die Netze, deren Anschlüsse links und rechts von </a:t>
            </a:r>
            <a:r>
              <a:rPr lang="de-DE" altLang="de-DE" i="1"/>
              <a:t>k</a:t>
            </a:r>
            <a:r>
              <a:rPr lang="de-DE" altLang="de-DE"/>
              <a:t> liegen, die damit die Spalte </a:t>
            </a:r>
            <a:r>
              <a:rPr lang="de-DE" altLang="de-DE" i="1"/>
              <a:t>k</a:t>
            </a:r>
            <a:r>
              <a:rPr lang="de-DE" altLang="de-DE"/>
              <a:t> schneiden.</a:t>
            </a:r>
            <a:endParaRPr lang="en-US" altLang="de-DE"/>
          </a:p>
        </p:txBody>
      </p:sp>
      <p:grpSp>
        <p:nvGrpSpPr>
          <p:cNvPr id="771136" name="Group 64"/>
          <p:cNvGrpSpPr>
            <a:grpSpLocks/>
          </p:cNvGrpSpPr>
          <p:nvPr/>
        </p:nvGrpSpPr>
        <p:grpSpPr bwMode="auto">
          <a:xfrm>
            <a:off x="1431925" y="2681288"/>
            <a:ext cx="4437063" cy="387350"/>
            <a:chOff x="902" y="1689"/>
            <a:chExt cx="2795" cy="244"/>
          </a:xfrm>
        </p:grpSpPr>
        <p:grpSp>
          <p:nvGrpSpPr>
            <p:cNvPr id="23594" name="Group 16"/>
            <p:cNvGrpSpPr>
              <a:grpSpLocks noChangeAspect="1"/>
            </p:cNvGrpSpPr>
            <p:nvPr/>
          </p:nvGrpSpPr>
          <p:grpSpPr bwMode="auto">
            <a:xfrm>
              <a:off x="992" y="1710"/>
              <a:ext cx="2647" cy="39"/>
              <a:chOff x="459" y="725"/>
              <a:chExt cx="2993" cy="0"/>
            </a:xfrm>
          </p:grpSpPr>
          <p:sp>
            <p:nvSpPr>
              <p:cNvPr id="23607" name="Line 17"/>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08" name="Line 18"/>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09" name="Line 19"/>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0" name="Line 20"/>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1" name="Line 21"/>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2" name="Line 22"/>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3" name="Line 23"/>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4" name="Line 24"/>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5" name="Line 25"/>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6" name="Line 26"/>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617" name="Line 27"/>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3595" name="Text Box 39"/>
            <p:cNvSpPr txBox="1">
              <a:spLocks noChangeAspect="1" noChangeArrowheads="1"/>
            </p:cNvSpPr>
            <p:nvPr/>
          </p:nvSpPr>
          <p:spPr bwMode="auto">
            <a:xfrm>
              <a:off x="902" y="1710"/>
              <a:ext cx="2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3596" name="Text Box 40"/>
            <p:cNvSpPr txBox="1">
              <a:spLocks noChangeAspect="1" noChangeArrowheads="1"/>
            </p:cNvSpPr>
            <p:nvPr/>
          </p:nvSpPr>
          <p:spPr bwMode="auto">
            <a:xfrm>
              <a:off x="1142" y="1710"/>
              <a:ext cx="2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3597" name="Text Box 41"/>
            <p:cNvSpPr txBox="1">
              <a:spLocks noChangeAspect="1" noChangeArrowheads="1"/>
            </p:cNvSpPr>
            <p:nvPr/>
          </p:nvSpPr>
          <p:spPr bwMode="auto">
            <a:xfrm>
              <a:off x="1384" y="1710"/>
              <a:ext cx="200"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3598" name="Text Box 42"/>
            <p:cNvSpPr txBox="1">
              <a:spLocks noChangeAspect="1" noChangeArrowheads="1"/>
            </p:cNvSpPr>
            <p:nvPr/>
          </p:nvSpPr>
          <p:spPr bwMode="auto">
            <a:xfrm>
              <a:off x="1622" y="1710"/>
              <a:ext cx="202"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3599" name="Text Box 43"/>
            <p:cNvSpPr txBox="1">
              <a:spLocks noChangeAspect="1" noChangeArrowheads="1"/>
            </p:cNvSpPr>
            <p:nvPr/>
          </p:nvSpPr>
          <p:spPr bwMode="auto">
            <a:xfrm>
              <a:off x="1862" y="1710"/>
              <a:ext cx="2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3600" name="Text Box 44"/>
            <p:cNvSpPr txBox="1">
              <a:spLocks noChangeAspect="1" noChangeArrowheads="1"/>
            </p:cNvSpPr>
            <p:nvPr/>
          </p:nvSpPr>
          <p:spPr bwMode="auto">
            <a:xfrm>
              <a:off x="2103" y="1710"/>
              <a:ext cx="2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3601" name="Text Box 45"/>
            <p:cNvSpPr txBox="1">
              <a:spLocks noChangeAspect="1" noChangeArrowheads="1"/>
            </p:cNvSpPr>
            <p:nvPr/>
          </p:nvSpPr>
          <p:spPr bwMode="auto">
            <a:xfrm>
              <a:off x="2352" y="1710"/>
              <a:ext cx="2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3602" name="Text Box 46"/>
            <p:cNvSpPr txBox="1">
              <a:spLocks noChangeAspect="1" noChangeArrowheads="1"/>
            </p:cNvSpPr>
            <p:nvPr/>
          </p:nvSpPr>
          <p:spPr bwMode="auto">
            <a:xfrm>
              <a:off x="2592" y="1710"/>
              <a:ext cx="2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3603" name="Text Box 47"/>
            <p:cNvSpPr txBox="1">
              <a:spLocks noChangeAspect="1" noChangeArrowheads="1"/>
            </p:cNvSpPr>
            <p:nvPr/>
          </p:nvSpPr>
          <p:spPr bwMode="auto">
            <a:xfrm>
              <a:off x="3072" y="1710"/>
              <a:ext cx="2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3604" name="Text Box 48"/>
            <p:cNvSpPr txBox="1">
              <a:spLocks noChangeAspect="1" noChangeArrowheads="1"/>
            </p:cNvSpPr>
            <p:nvPr/>
          </p:nvSpPr>
          <p:spPr bwMode="auto">
            <a:xfrm>
              <a:off x="3312" y="1710"/>
              <a:ext cx="202"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3605" name="Text Box 49"/>
            <p:cNvSpPr txBox="1">
              <a:spLocks noChangeAspect="1" noChangeArrowheads="1"/>
            </p:cNvSpPr>
            <p:nvPr/>
          </p:nvSpPr>
          <p:spPr bwMode="auto">
            <a:xfrm>
              <a:off x="2819" y="1702"/>
              <a:ext cx="30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3606" name="Rectangle 51"/>
            <p:cNvSpPr>
              <a:spLocks noChangeAspect="1" noChangeArrowheads="1"/>
            </p:cNvSpPr>
            <p:nvPr/>
          </p:nvSpPr>
          <p:spPr bwMode="auto">
            <a:xfrm>
              <a:off x="3431" y="1689"/>
              <a:ext cx="266" cy="42"/>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71137" name="Group 65"/>
          <p:cNvGrpSpPr>
            <a:grpSpLocks/>
          </p:cNvGrpSpPr>
          <p:nvPr/>
        </p:nvGrpSpPr>
        <p:grpSpPr bwMode="auto">
          <a:xfrm>
            <a:off x="684213" y="1196975"/>
            <a:ext cx="5184775" cy="698500"/>
            <a:chOff x="431" y="754"/>
            <a:chExt cx="3266" cy="440"/>
          </a:xfrm>
        </p:grpSpPr>
        <p:grpSp>
          <p:nvGrpSpPr>
            <p:cNvPr id="23569" name="Group 4"/>
            <p:cNvGrpSpPr>
              <a:grpSpLocks noChangeAspect="1"/>
            </p:cNvGrpSpPr>
            <p:nvPr/>
          </p:nvGrpSpPr>
          <p:grpSpPr bwMode="auto">
            <a:xfrm>
              <a:off x="1003" y="1154"/>
              <a:ext cx="2646" cy="40"/>
              <a:chOff x="459" y="725"/>
              <a:chExt cx="2993" cy="0"/>
            </a:xfrm>
          </p:grpSpPr>
          <p:sp>
            <p:nvSpPr>
              <p:cNvPr id="23583" name="Line 5"/>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84" name="Line 6"/>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85" name="Line 7"/>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86" name="Line 8"/>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87" name="Line 9"/>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88" name="Line 10"/>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89" name="Line 11"/>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90" name="Line 12"/>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91" name="Line 13"/>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92" name="Line 14"/>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3593" name="Line 15"/>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3570" name="Text Box 28"/>
            <p:cNvSpPr txBox="1">
              <a:spLocks noChangeAspect="1" noChangeArrowheads="1"/>
            </p:cNvSpPr>
            <p:nvPr/>
          </p:nvSpPr>
          <p:spPr bwMode="auto">
            <a:xfrm>
              <a:off x="911" y="954"/>
              <a:ext cx="20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3571" name="Text Box 29"/>
            <p:cNvSpPr txBox="1">
              <a:spLocks noChangeAspect="1" noChangeArrowheads="1"/>
            </p:cNvSpPr>
            <p:nvPr/>
          </p:nvSpPr>
          <p:spPr bwMode="auto">
            <a:xfrm>
              <a:off x="1152" y="954"/>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3572" name="Text Box 30"/>
            <p:cNvSpPr txBox="1">
              <a:spLocks noChangeAspect="1" noChangeArrowheads="1"/>
            </p:cNvSpPr>
            <p:nvPr/>
          </p:nvSpPr>
          <p:spPr bwMode="auto">
            <a:xfrm>
              <a:off x="1384" y="954"/>
              <a:ext cx="200"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3573" name="Text Box 31"/>
            <p:cNvSpPr txBox="1">
              <a:spLocks noChangeAspect="1" noChangeArrowheads="1"/>
            </p:cNvSpPr>
            <p:nvPr/>
          </p:nvSpPr>
          <p:spPr bwMode="auto">
            <a:xfrm>
              <a:off x="1623" y="954"/>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3574" name="Text Box 32"/>
            <p:cNvSpPr txBox="1">
              <a:spLocks noChangeAspect="1" noChangeArrowheads="1"/>
            </p:cNvSpPr>
            <p:nvPr/>
          </p:nvSpPr>
          <p:spPr bwMode="auto">
            <a:xfrm>
              <a:off x="1872" y="954"/>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3575" name="Text Box 33"/>
            <p:cNvSpPr txBox="1">
              <a:spLocks noChangeAspect="1" noChangeArrowheads="1"/>
            </p:cNvSpPr>
            <p:nvPr/>
          </p:nvSpPr>
          <p:spPr bwMode="auto">
            <a:xfrm>
              <a:off x="2352" y="954"/>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3576" name="Text Box 34"/>
            <p:cNvSpPr txBox="1">
              <a:spLocks noChangeAspect="1" noChangeArrowheads="1"/>
            </p:cNvSpPr>
            <p:nvPr/>
          </p:nvSpPr>
          <p:spPr bwMode="auto">
            <a:xfrm>
              <a:off x="2112" y="954"/>
              <a:ext cx="200"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3577" name="Text Box 35"/>
            <p:cNvSpPr txBox="1">
              <a:spLocks noChangeAspect="1" noChangeArrowheads="1"/>
            </p:cNvSpPr>
            <p:nvPr/>
          </p:nvSpPr>
          <p:spPr bwMode="auto">
            <a:xfrm>
              <a:off x="2592" y="954"/>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3578" name="Text Box 36"/>
            <p:cNvSpPr txBox="1">
              <a:spLocks noChangeAspect="1" noChangeArrowheads="1"/>
            </p:cNvSpPr>
            <p:nvPr/>
          </p:nvSpPr>
          <p:spPr bwMode="auto">
            <a:xfrm>
              <a:off x="2824" y="954"/>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3579" name="Text Box 37"/>
            <p:cNvSpPr txBox="1">
              <a:spLocks noChangeAspect="1" noChangeArrowheads="1"/>
            </p:cNvSpPr>
            <p:nvPr/>
          </p:nvSpPr>
          <p:spPr bwMode="auto">
            <a:xfrm>
              <a:off x="3072" y="954"/>
              <a:ext cx="3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3580" name="Text Box 38"/>
            <p:cNvSpPr txBox="1">
              <a:spLocks noChangeAspect="1" noChangeArrowheads="1"/>
            </p:cNvSpPr>
            <p:nvPr/>
          </p:nvSpPr>
          <p:spPr bwMode="auto">
            <a:xfrm>
              <a:off x="3312" y="954"/>
              <a:ext cx="3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3581" name="Rectangle 50"/>
            <p:cNvSpPr>
              <a:spLocks noChangeAspect="1" noChangeArrowheads="1"/>
            </p:cNvSpPr>
            <p:nvPr/>
          </p:nvSpPr>
          <p:spPr bwMode="auto">
            <a:xfrm>
              <a:off x="3431" y="1127"/>
              <a:ext cx="266" cy="5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3582" name="Text Box 52"/>
            <p:cNvSpPr txBox="1">
              <a:spLocks noChangeAspect="1" noChangeArrowheads="1"/>
            </p:cNvSpPr>
            <p:nvPr/>
          </p:nvSpPr>
          <p:spPr bwMode="auto">
            <a:xfrm>
              <a:off x="431" y="754"/>
              <a:ext cx="321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grpSp>
      <p:grpSp>
        <p:nvGrpSpPr>
          <p:cNvPr id="771125" name="Group 53"/>
          <p:cNvGrpSpPr>
            <a:grpSpLocks/>
          </p:cNvGrpSpPr>
          <p:nvPr/>
        </p:nvGrpSpPr>
        <p:grpSpPr bwMode="auto">
          <a:xfrm>
            <a:off x="1431925" y="2492375"/>
            <a:ext cx="2247900" cy="576263"/>
            <a:chOff x="902" y="1570"/>
            <a:chExt cx="1416" cy="363"/>
          </a:xfrm>
        </p:grpSpPr>
        <p:sp>
          <p:nvSpPr>
            <p:cNvPr id="23564" name="Oval 54"/>
            <p:cNvSpPr>
              <a:spLocks noChangeArrowheads="1"/>
            </p:cNvSpPr>
            <p:nvPr/>
          </p:nvSpPr>
          <p:spPr bwMode="auto">
            <a:xfrm>
              <a:off x="2109" y="1731"/>
              <a:ext cx="209" cy="202"/>
            </a:xfrm>
            <a:prstGeom prst="ellipse">
              <a:avLst/>
            </a:prstGeom>
            <a:noFill/>
            <a:ln w="19050"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3565" name="Line 55"/>
            <p:cNvSpPr>
              <a:spLocks noChangeShapeType="1"/>
            </p:cNvSpPr>
            <p:nvPr/>
          </p:nvSpPr>
          <p:spPr bwMode="auto">
            <a:xfrm>
              <a:off x="992" y="1570"/>
              <a:ext cx="1214" cy="0"/>
            </a:xfrm>
            <a:prstGeom prst="line">
              <a:avLst/>
            </a:prstGeom>
            <a:noFill/>
            <a:ln w="28575">
              <a:solidFill>
                <a:srgbClr val="CC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3566" name="Line 56"/>
            <p:cNvSpPr>
              <a:spLocks noChangeShapeType="1"/>
            </p:cNvSpPr>
            <p:nvPr/>
          </p:nvSpPr>
          <p:spPr bwMode="auto">
            <a:xfrm>
              <a:off x="2200" y="1570"/>
              <a:ext cx="0" cy="119"/>
            </a:xfrm>
            <a:prstGeom prst="line">
              <a:avLst/>
            </a:prstGeom>
            <a:noFill/>
            <a:ln w="28575">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3567" name="Line 57"/>
            <p:cNvSpPr>
              <a:spLocks noChangeShapeType="1"/>
            </p:cNvSpPr>
            <p:nvPr/>
          </p:nvSpPr>
          <p:spPr bwMode="auto">
            <a:xfrm>
              <a:off x="992" y="1570"/>
              <a:ext cx="0" cy="119"/>
            </a:xfrm>
            <a:prstGeom prst="line">
              <a:avLst/>
            </a:prstGeom>
            <a:noFill/>
            <a:ln w="28575">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3568" name="Oval 58"/>
            <p:cNvSpPr>
              <a:spLocks noChangeArrowheads="1"/>
            </p:cNvSpPr>
            <p:nvPr/>
          </p:nvSpPr>
          <p:spPr bwMode="auto">
            <a:xfrm>
              <a:off x="902" y="1731"/>
              <a:ext cx="209" cy="202"/>
            </a:xfrm>
            <a:prstGeom prst="ellipse">
              <a:avLst/>
            </a:prstGeom>
            <a:noFill/>
            <a:ln w="19050"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71131" name="Group 59"/>
          <p:cNvGrpSpPr>
            <a:grpSpLocks/>
          </p:cNvGrpSpPr>
          <p:nvPr/>
        </p:nvGrpSpPr>
        <p:grpSpPr bwMode="auto">
          <a:xfrm>
            <a:off x="1639888" y="1514475"/>
            <a:ext cx="688975" cy="2243138"/>
            <a:chOff x="1033" y="954"/>
            <a:chExt cx="434" cy="1413"/>
          </a:xfrm>
        </p:grpSpPr>
        <p:sp>
          <p:nvSpPr>
            <p:cNvPr id="23562" name="Text Box 60"/>
            <p:cNvSpPr txBox="1">
              <a:spLocks noChangeArrowheads="1"/>
            </p:cNvSpPr>
            <p:nvPr/>
          </p:nvSpPr>
          <p:spPr bwMode="auto">
            <a:xfrm>
              <a:off x="1033" y="2108"/>
              <a:ext cx="43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i="1"/>
                <a:t>S</a:t>
              </a:r>
              <a:r>
                <a:rPr lang="de-DE" altLang="de-DE"/>
                <a:t>(b)</a:t>
              </a:r>
              <a:endParaRPr lang="en-US" altLang="de-DE"/>
            </a:p>
          </p:txBody>
        </p:sp>
        <p:sp>
          <p:nvSpPr>
            <p:cNvPr id="23563" name="Oval 61"/>
            <p:cNvSpPr>
              <a:spLocks noChangeAspect="1" noChangeArrowheads="1"/>
            </p:cNvSpPr>
            <p:nvPr/>
          </p:nvSpPr>
          <p:spPr bwMode="auto">
            <a:xfrm>
              <a:off x="1122" y="954"/>
              <a:ext cx="241" cy="979"/>
            </a:xfrm>
            <a:prstGeom prst="ellipse">
              <a:avLst/>
            </a:prstGeom>
            <a:noFill/>
            <a:ln w="28575">
              <a:solidFill>
                <a:srgbClr val="80808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71134" name="Text Box 62"/>
          <p:cNvSpPr txBox="1">
            <a:spLocks noChangeArrowheads="1"/>
          </p:cNvSpPr>
          <p:nvPr/>
        </p:nvSpPr>
        <p:spPr bwMode="auto">
          <a:xfrm>
            <a:off x="2124075" y="3357563"/>
            <a:ext cx="12128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 {</a:t>
            </a:r>
            <a:r>
              <a:rPr lang="de-DE" altLang="de-DE">
                <a:solidFill>
                  <a:srgbClr val="0C325C"/>
                </a:solidFill>
              </a:rPr>
              <a:t>1</a:t>
            </a:r>
            <a:r>
              <a:rPr lang="de-DE" altLang="de-DE"/>
              <a:t>, </a:t>
            </a:r>
            <a:r>
              <a:rPr lang="de-DE" altLang="de-DE">
                <a:solidFill>
                  <a:srgbClr val="0C325C"/>
                </a:solidFill>
              </a:rPr>
              <a:t>2</a:t>
            </a:r>
            <a:r>
              <a:rPr lang="de-DE" altLang="de-DE"/>
              <a:t>, </a:t>
            </a:r>
            <a:r>
              <a:rPr lang="de-DE" altLang="de-DE">
                <a:solidFill>
                  <a:srgbClr val="0C325C"/>
                </a:solidFill>
              </a:rPr>
              <a:t>3</a:t>
            </a:r>
            <a:r>
              <a:rPr lang="de-DE" altLang="de-DE"/>
              <a:t>}</a:t>
            </a:r>
            <a:endParaRPr lang="en-US" altLang="de-DE"/>
          </a:p>
        </p:txBody>
      </p:sp>
      <p:sp>
        <p:nvSpPr>
          <p:cNvPr id="771135" name="Line 63"/>
          <p:cNvSpPr>
            <a:spLocks noChangeShapeType="1"/>
          </p:cNvSpPr>
          <p:nvPr/>
        </p:nvSpPr>
        <p:spPr bwMode="auto">
          <a:xfrm>
            <a:off x="1971675" y="3068638"/>
            <a:ext cx="0" cy="288925"/>
          </a:xfrm>
          <a:prstGeom prst="line">
            <a:avLst/>
          </a:prstGeom>
          <a:noFill/>
          <a:ln w="28575">
            <a:solidFill>
              <a:srgbClr val="80808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71137"/>
                                        </p:tgtEl>
                                        <p:attrNameLst>
                                          <p:attrName>style.visibility</p:attrName>
                                        </p:attrNameLst>
                                      </p:cBhvr>
                                      <p:to>
                                        <p:strVal val="visible"/>
                                      </p:to>
                                    </p:set>
                                    <p:animEffect transition="in" filter="dissolve">
                                      <p:cBhvr>
                                        <p:cTn id="7" dur="500"/>
                                        <p:tgtEl>
                                          <p:spTgt spid="771137"/>
                                        </p:tgtEl>
                                      </p:cBhvr>
                                    </p:animEffect>
                                  </p:childTnLst>
                                </p:cTn>
                              </p:par>
                              <p:par>
                                <p:cTn id="8" presetID="9" presetClass="entr" presetSubtype="0" fill="hold" nodeType="withEffect">
                                  <p:stCondLst>
                                    <p:cond delay="0"/>
                                  </p:stCondLst>
                                  <p:childTnLst>
                                    <p:set>
                                      <p:cBhvr>
                                        <p:cTn id="9" dur="1" fill="hold">
                                          <p:stCondLst>
                                            <p:cond delay="0"/>
                                          </p:stCondLst>
                                        </p:cTn>
                                        <p:tgtEl>
                                          <p:spTgt spid="771136"/>
                                        </p:tgtEl>
                                        <p:attrNameLst>
                                          <p:attrName>style.visibility</p:attrName>
                                        </p:attrNameLst>
                                      </p:cBhvr>
                                      <p:to>
                                        <p:strVal val="visible"/>
                                      </p:to>
                                    </p:set>
                                    <p:animEffect transition="in" filter="dissolve">
                                      <p:cBhvr>
                                        <p:cTn id="10" dur="500"/>
                                        <p:tgtEl>
                                          <p:spTgt spid="77113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71075">
                                            <p:txEl>
                                              <p:pRg st="0" end="0"/>
                                            </p:txEl>
                                          </p:spTgt>
                                        </p:tgtEl>
                                        <p:attrNameLst>
                                          <p:attrName>style.visibility</p:attrName>
                                        </p:attrNameLst>
                                      </p:cBhvr>
                                      <p:to>
                                        <p:strVal val="visible"/>
                                      </p:to>
                                    </p:set>
                                    <p:animEffect transition="in" filter="dissolve">
                                      <p:cBhvr>
                                        <p:cTn id="15" dur="500"/>
                                        <p:tgtEl>
                                          <p:spTgt spid="77107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771125"/>
                                        </p:tgtEl>
                                        <p:attrNameLst>
                                          <p:attrName>style.visibility</p:attrName>
                                        </p:attrNameLst>
                                      </p:cBhvr>
                                      <p:to>
                                        <p:strVal val="visible"/>
                                      </p:to>
                                    </p:set>
                                    <p:animEffect transition="in" filter="dissolve">
                                      <p:cBhvr>
                                        <p:cTn id="20" dur="500"/>
                                        <p:tgtEl>
                                          <p:spTgt spid="77112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771075">
                                            <p:txEl>
                                              <p:pRg st="1" end="1"/>
                                            </p:txEl>
                                          </p:spTgt>
                                        </p:tgtEl>
                                        <p:attrNameLst>
                                          <p:attrName>style.visibility</p:attrName>
                                        </p:attrNameLst>
                                      </p:cBhvr>
                                      <p:to>
                                        <p:strVal val="visible"/>
                                      </p:to>
                                    </p:set>
                                    <p:animEffect transition="in" filter="dissolve">
                                      <p:cBhvr>
                                        <p:cTn id="25" dur="500"/>
                                        <p:tgtEl>
                                          <p:spTgt spid="771075">
                                            <p:txEl>
                                              <p:pRg st="1" end="1"/>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771131"/>
                                        </p:tgtEl>
                                        <p:attrNameLst>
                                          <p:attrName>style.visibility</p:attrName>
                                        </p:attrNameLst>
                                      </p:cBhvr>
                                      <p:to>
                                        <p:strVal val="visible"/>
                                      </p:to>
                                    </p:set>
                                    <p:animEffect transition="in" filter="dissolve">
                                      <p:cBhvr>
                                        <p:cTn id="30" dur="500"/>
                                        <p:tgtEl>
                                          <p:spTgt spid="771131"/>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71135"/>
                                        </p:tgtEl>
                                        <p:attrNameLst>
                                          <p:attrName>style.visibility</p:attrName>
                                        </p:attrNameLst>
                                      </p:cBhvr>
                                      <p:to>
                                        <p:strVal val="visible"/>
                                      </p:to>
                                    </p:set>
                                    <p:animEffect transition="in" filter="dissolve">
                                      <p:cBhvr>
                                        <p:cTn id="33" dur="500"/>
                                        <p:tgtEl>
                                          <p:spTgt spid="77113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771134"/>
                                        </p:tgtEl>
                                        <p:attrNameLst>
                                          <p:attrName>style.visibility</p:attrName>
                                        </p:attrNameLst>
                                      </p:cBhvr>
                                      <p:to>
                                        <p:strVal val="visible"/>
                                      </p:to>
                                    </p:set>
                                    <p:animEffect transition="in" filter="dissolve">
                                      <p:cBhvr>
                                        <p:cTn id="38" dur="500"/>
                                        <p:tgtEl>
                                          <p:spTgt spid="77113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771075">
                                            <p:txEl>
                                              <p:pRg st="2" end="2"/>
                                            </p:txEl>
                                          </p:spTgt>
                                        </p:tgtEl>
                                        <p:attrNameLst>
                                          <p:attrName>style.visibility</p:attrName>
                                        </p:attrNameLst>
                                      </p:cBhvr>
                                      <p:to>
                                        <p:strVal val="visible"/>
                                      </p:to>
                                    </p:set>
                                    <p:animEffect transition="in" filter="dissolve">
                                      <p:cBhvr>
                                        <p:cTn id="43" dur="500"/>
                                        <p:tgtEl>
                                          <p:spTgt spid="771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1075" grpId="0" build="p"/>
      <p:bldP spid="771134" grpId="0"/>
      <p:bldP spid="771135"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de-DE" altLang="de-DE"/>
              <a:t>6.3.1	Horizontale Verträglichkeitsdarstellung</a:t>
            </a:r>
          </a:p>
        </p:txBody>
      </p:sp>
      <p:sp>
        <p:nvSpPr>
          <p:cNvPr id="772099" name="Rectangle 3"/>
          <p:cNvSpPr>
            <a:spLocks noGrp="1" noChangeArrowheads="1"/>
          </p:cNvSpPr>
          <p:nvPr>
            <p:ph type="body" idx="1"/>
          </p:nvPr>
        </p:nvSpPr>
        <p:spPr>
          <a:xfrm>
            <a:off x="600075" y="4005263"/>
            <a:ext cx="8293100" cy="2528887"/>
          </a:xfrm>
          <a:noFill/>
        </p:spPr>
        <p:txBody>
          <a:bodyPr lIns="191095" tIns="44941" rIns="89883" bIns="44941"/>
          <a:lstStyle/>
          <a:p>
            <a:pPr marL="323850" indent="-323850" defTabSz="849313">
              <a:tabLst>
                <a:tab pos="284163" algn="l"/>
                <a:tab pos="512763" algn="l"/>
              </a:tabLst>
            </a:pPr>
            <a:r>
              <a:rPr lang="de-DE" altLang="de-DE"/>
              <a:t>Da sich die horizontalen Segmente verschiedener Netze nicht überlagern dürfen, ist es nicht erlaubt, zwei Netze aus </a:t>
            </a:r>
            <a:r>
              <a:rPr lang="de-DE" altLang="de-DE" i="1"/>
              <a:t>S</a:t>
            </a:r>
            <a:r>
              <a:rPr lang="de-DE" altLang="de-DE"/>
              <a:t>(</a:t>
            </a:r>
            <a:r>
              <a:rPr lang="de-DE" altLang="de-DE" i="1"/>
              <a:t>k</a:t>
            </a:r>
            <a:r>
              <a:rPr lang="de-DE" altLang="de-DE"/>
              <a:t>) in der Spalte </a:t>
            </a:r>
            <a:r>
              <a:rPr lang="de-DE" altLang="de-DE" i="1"/>
              <a:t>k</a:t>
            </a:r>
            <a:r>
              <a:rPr lang="de-DE" altLang="de-DE"/>
              <a:t> auf der gleichen Horizontalspur zu platzieren.</a:t>
            </a:r>
          </a:p>
          <a:p>
            <a:pPr marL="323850" indent="-323850" defTabSz="849313">
              <a:tabLst>
                <a:tab pos="284163" algn="l"/>
                <a:tab pos="512763" algn="l"/>
              </a:tabLst>
            </a:pPr>
            <a:r>
              <a:rPr lang="de-DE" altLang="de-DE"/>
              <a:t>Diese Bedingung muss in jeder Vertikalspalte eingehalten werden.</a:t>
            </a:r>
          </a:p>
          <a:p>
            <a:pPr marL="323850" indent="-323850" defTabSz="849313">
              <a:buFont typeface="Symbol" pitchFamily="18" charset="2"/>
              <a:buChar char="Þ"/>
              <a:tabLst>
                <a:tab pos="284163" algn="l"/>
                <a:tab pos="512763" algn="l"/>
              </a:tabLst>
            </a:pPr>
            <a:r>
              <a:rPr lang="de-DE" altLang="de-DE"/>
              <a:t>Minimale Spuranzahl des Kanals = maximale Mächtigkeit von </a:t>
            </a:r>
            <a:r>
              <a:rPr lang="de-DE" altLang="de-DE" i="1"/>
              <a:t>S</a:t>
            </a:r>
            <a:r>
              <a:rPr lang="de-DE" altLang="de-DE"/>
              <a:t>(</a:t>
            </a:r>
            <a:r>
              <a:rPr lang="de-DE" altLang="de-DE" i="1"/>
              <a:t>k) (k </a:t>
            </a:r>
            <a:r>
              <a:rPr lang="de-DE" altLang="de-DE"/>
              <a:t>= a, b,…)</a:t>
            </a:r>
            <a:br>
              <a:rPr lang="de-DE" altLang="de-DE"/>
            </a:br>
            <a:endParaRPr lang="en-US" altLang="de-DE" sz="1400"/>
          </a:p>
        </p:txBody>
      </p:sp>
      <p:grpSp>
        <p:nvGrpSpPr>
          <p:cNvPr id="24580" name="Group 4"/>
          <p:cNvGrpSpPr>
            <a:grpSpLocks noChangeAspect="1"/>
          </p:cNvGrpSpPr>
          <p:nvPr/>
        </p:nvGrpSpPr>
        <p:grpSpPr bwMode="auto">
          <a:xfrm>
            <a:off x="1592263" y="1831975"/>
            <a:ext cx="4200525" cy="63500"/>
            <a:chOff x="459" y="725"/>
            <a:chExt cx="2993" cy="0"/>
          </a:xfrm>
        </p:grpSpPr>
        <p:sp>
          <p:nvSpPr>
            <p:cNvPr id="24636" name="Line 5"/>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7" name="Line 6"/>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8" name="Line 7"/>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9" name="Line 8"/>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40" name="Line 9"/>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41" name="Line 10"/>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42" name="Line 11"/>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43" name="Line 12"/>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44" name="Line 13"/>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45" name="Line 14"/>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46" name="Line 15"/>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24581" name="Group 16"/>
          <p:cNvGrpSpPr>
            <a:grpSpLocks noChangeAspect="1"/>
          </p:cNvGrpSpPr>
          <p:nvPr/>
        </p:nvGrpSpPr>
        <p:grpSpPr bwMode="auto">
          <a:xfrm>
            <a:off x="1574800" y="2714625"/>
            <a:ext cx="4202113" cy="61913"/>
            <a:chOff x="459" y="725"/>
            <a:chExt cx="2993" cy="0"/>
          </a:xfrm>
        </p:grpSpPr>
        <p:sp>
          <p:nvSpPr>
            <p:cNvPr id="24625" name="Line 17"/>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26" name="Line 18"/>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27" name="Line 19"/>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28" name="Line 20"/>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29" name="Line 21"/>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0" name="Line 22"/>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1" name="Line 23"/>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2" name="Line 24"/>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3" name="Line 25"/>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4" name="Line 26"/>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635" name="Line 27"/>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4582" name="Text Box 28"/>
          <p:cNvSpPr txBox="1">
            <a:spLocks noChangeAspect="1" noChangeArrowheads="1"/>
          </p:cNvSpPr>
          <p:nvPr/>
        </p:nvSpPr>
        <p:spPr bwMode="auto">
          <a:xfrm>
            <a:off x="1446213" y="1514475"/>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4583" name="Text Box 29"/>
          <p:cNvSpPr txBox="1">
            <a:spLocks noChangeAspect="1" noChangeArrowheads="1"/>
          </p:cNvSpPr>
          <p:nvPr/>
        </p:nvSpPr>
        <p:spPr bwMode="auto">
          <a:xfrm>
            <a:off x="1828800" y="1514475"/>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4584" name="Text Box 30"/>
          <p:cNvSpPr txBox="1">
            <a:spLocks noChangeAspect="1" noChangeArrowheads="1"/>
          </p:cNvSpPr>
          <p:nvPr/>
        </p:nvSpPr>
        <p:spPr bwMode="auto">
          <a:xfrm>
            <a:off x="2197100" y="1514475"/>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4585" name="Text Box 31"/>
          <p:cNvSpPr txBox="1">
            <a:spLocks noChangeAspect="1" noChangeArrowheads="1"/>
          </p:cNvSpPr>
          <p:nvPr/>
        </p:nvSpPr>
        <p:spPr bwMode="auto">
          <a:xfrm>
            <a:off x="2576513" y="1514475"/>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4586" name="Text Box 32"/>
          <p:cNvSpPr txBox="1">
            <a:spLocks noChangeAspect="1" noChangeArrowheads="1"/>
          </p:cNvSpPr>
          <p:nvPr/>
        </p:nvSpPr>
        <p:spPr bwMode="auto">
          <a:xfrm>
            <a:off x="2971800" y="1514475"/>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4587" name="Text Box 33"/>
          <p:cNvSpPr txBox="1">
            <a:spLocks noChangeAspect="1" noChangeArrowheads="1"/>
          </p:cNvSpPr>
          <p:nvPr/>
        </p:nvSpPr>
        <p:spPr bwMode="auto">
          <a:xfrm>
            <a:off x="3733800" y="1514475"/>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4588" name="Text Box 34"/>
          <p:cNvSpPr txBox="1">
            <a:spLocks noChangeAspect="1" noChangeArrowheads="1"/>
          </p:cNvSpPr>
          <p:nvPr/>
        </p:nvSpPr>
        <p:spPr bwMode="auto">
          <a:xfrm>
            <a:off x="3352800" y="1514475"/>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4589" name="Text Box 35"/>
          <p:cNvSpPr txBox="1">
            <a:spLocks noChangeAspect="1" noChangeArrowheads="1"/>
          </p:cNvSpPr>
          <p:nvPr/>
        </p:nvSpPr>
        <p:spPr bwMode="auto">
          <a:xfrm>
            <a:off x="4114800" y="1514475"/>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4590" name="Text Box 36"/>
          <p:cNvSpPr txBox="1">
            <a:spLocks noChangeAspect="1" noChangeArrowheads="1"/>
          </p:cNvSpPr>
          <p:nvPr/>
        </p:nvSpPr>
        <p:spPr bwMode="auto">
          <a:xfrm>
            <a:off x="4483100" y="1514475"/>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4591" name="Text Box 37"/>
          <p:cNvSpPr txBox="1">
            <a:spLocks noChangeAspect="1" noChangeArrowheads="1"/>
          </p:cNvSpPr>
          <p:nvPr/>
        </p:nvSpPr>
        <p:spPr bwMode="auto">
          <a:xfrm>
            <a:off x="4876800" y="1514475"/>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4592" name="Text Box 38"/>
          <p:cNvSpPr txBox="1">
            <a:spLocks noChangeAspect="1" noChangeArrowheads="1"/>
          </p:cNvSpPr>
          <p:nvPr/>
        </p:nvSpPr>
        <p:spPr bwMode="auto">
          <a:xfrm>
            <a:off x="5257800" y="1514475"/>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4593" name="Text Box 39"/>
          <p:cNvSpPr txBox="1">
            <a:spLocks noChangeAspect="1" noChangeArrowheads="1"/>
          </p:cNvSpPr>
          <p:nvPr/>
        </p:nvSpPr>
        <p:spPr bwMode="auto">
          <a:xfrm>
            <a:off x="1431925" y="2714625"/>
            <a:ext cx="319088"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4594" name="Text Box 40"/>
          <p:cNvSpPr txBox="1">
            <a:spLocks noChangeAspect="1" noChangeArrowheads="1"/>
          </p:cNvSpPr>
          <p:nvPr/>
        </p:nvSpPr>
        <p:spPr bwMode="auto">
          <a:xfrm>
            <a:off x="1812925" y="2714625"/>
            <a:ext cx="319088"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4595" name="Text Box 41"/>
          <p:cNvSpPr txBox="1">
            <a:spLocks noChangeAspect="1" noChangeArrowheads="1"/>
          </p:cNvSpPr>
          <p:nvPr/>
        </p:nvSpPr>
        <p:spPr bwMode="auto">
          <a:xfrm>
            <a:off x="2197100" y="2714625"/>
            <a:ext cx="317500"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4596" name="Text Box 42"/>
          <p:cNvSpPr txBox="1">
            <a:spLocks noChangeAspect="1" noChangeArrowheads="1"/>
          </p:cNvSpPr>
          <p:nvPr/>
        </p:nvSpPr>
        <p:spPr bwMode="auto">
          <a:xfrm>
            <a:off x="2574925" y="2714625"/>
            <a:ext cx="3206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4597" name="Text Box 43"/>
          <p:cNvSpPr txBox="1">
            <a:spLocks noChangeAspect="1" noChangeArrowheads="1"/>
          </p:cNvSpPr>
          <p:nvPr/>
        </p:nvSpPr>
        <p:spPr bwMode="auto">
          <a:xfrm>
            <a:off x="2955925" y="2714625"/>
            <a:ext cx="319088"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4598" name="Text Box 44"/>
          <p:cNvSpPr txBox="1">
            <a:spLocks noChangeAspect="1" noChangeArrowheads="1"/>
          </p:cNvSpPr>
          <p:nvPr/>
        </p:nvSpPr>
        <p:spPr bwMode="auto">
          <a:xfrm>
            <a:off x="3338513" y="2714625"/>
            <a:ext cx="31908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4599" name="Text Box 45"/>
          <p:cNvSpPr txBox="1">
            <a:spLocks noChangeAspect="1" noChangeArrowheads="1"/>
          </p:cNvSpPr>
          <p:nvPr/>
        </p:nvSpPr>
        <p:spPr bwMode="auto">
          <a:xfrm>
            <a:off x="3733800" y="2714625"/>
            <a:ext cx="319088"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4600" name="Text Box 46"/>
          <p:cNvSpPr txBox="1">
            <a:spLocks noChangeAspect="1" noChangeArrowheads="1"/>
          </p:cNvSpPr>
          <p:nvPr/>
        </p:nvSpPr>
        <p:spPr bwMode="auto">
          <a:xfrm>
            <a:off x="4114800" y="2714625"/>
            <a:ext cx="319088"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4601" name="Text Box 47"/>
          <p:cNvSpPr txBox="1">
            <a:spLocks noChangeAspect="1" noChangeArrowheads="1"/>
          </p:cNvSpPr>
          <p:nvPr/>
        </p:nvSpPr>
        <p:spPr bwMode="auto">
          <a:xfrm>
            <a:off x="4876800" y="2714625"/>
            <a:ext cx="319088"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4602" name="Text Box 48"/>
          <p:cNvSpPr txBox="1">
            <a:spLocks noChangeAspect="1" noChangeArrowheads="1"/>
          </p:cNvSpPr>
          <p:nvPr/>
        </p:nvSpPr>
        <p:spPr bwMode="auto">
          <a:xfrm>
            <a:off x="5257800" y="2714625"/>
            <a:ext cx="3206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4603" name="Text Box 49"/>
          <p:cNvSpPr txBox="1">
            <a:spLocks noChangeAspect="1" noChangeArrowheads="1"/>
          </p:cNvSpPr>
          <p:nvPr/>
        </p:nvSpPr>
        <p:spPr bwMode="auto">
          <a:xfrm>
            <a:off x="4475163" y="2701925"/>
            <a:ext cx="47783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4604" name="Rectangle 50"/>
          <p:cNvSpPr>
            <a:spLocks noChangeAspect="1" noChangeArrowheads="1"/>
          </p:cNvSpPr>
          <p:nvPr/>
        </p:nvSpPr>
        <p:spPr bwMode="auto">
          <a:xfrm>
            <a:off x="5446713" y="1789113"/>
            <a:ext cx="422275" cy="8413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4605" name="Rectangle 51"/>
          <p:cNvSpPr>
            <a:spLocks noChangeAspect="1" noChangeArrowheads="1"/>
          </p:cNvSpPr>
          <p:nvPr/>
        </p:nvSpPr>
        <p:spPr bwMode="auto">
          <a:xfrm>
            <a:off x="5446713" y="2681288"/>
            <a:ext cx="422275" cy="666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4606" name="Text Box 52"/>
          <p:cNvSpPr txBox="1">
            <a:spLocks noChangeAspect="1" noChangeArrowheads="1"/>
          </p:cNvSpPr>
          <p:nvPr/>
        </p:nvSpPr>
        <p:spPr bwMode="auto">
          <a:xfrm>
            <a:off x="684213" y="1196975"/>
            <a:ext cx="50974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grpSp>
        <p:nvGrpSpPr>
          <p:cNvPr id="24607" name="Group 53"/>
          <p:cNvGrpSpPr>
            <a:grpSpLocks/>
          </p:cNvGrpSpPr>
          <p:nvPr/>
        </p:nvGrpSpPr>
        <p:grpSpPr bwMode="auto">
          <a:xfrm>
            <a:off x="1431925" y="2492375"/>
            <a:ext cx="2247900" cy="576263"/>
            <a:chOff x="902" y="1570"/>
            <a:chExt cx="1416" cy="363"/>
          </a:xfrm>
        </p:grpSpPr>
        <p:sp>
          <p:nvSpPr>
            <p:cNvPr id="24620" name="Oval 54"/>
            <p:cNvSpPr>
              <a:spLocks noChangeArrowheads="1"/>
            </p:cNvSpPr>
            <p:nvPr/>
          </p:nvSpPr>
          <p:spPr bwMode="auto">
            <a:xfrm>
              <a:off x="2109" y="1731"/>
              <a:ext cx="209" cy="202"/>
            </a:xfrm>
            <a:prstGeom prst="ellipse">
              <a:avLst/>
            </a:prstGeom>
            <a:noFill/>
            <a:ln w="19050"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4621" name="Line 55"/>
            <p:cNvSpPr>
              <a:spLocks noChangeShapeType="1"/>
            </p:cNvSpPr>
            <p:nvPr/>
          </p:nvSpPr>
          <p:spPr bwMode="auto">
            <a:xfrm>
              <a:off x="992" y="1570"/>
              <a:ext cx="1214"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4622" name="Line 56"/>
            <p:cNvSpPr>
              <a:spLocks noChangeShapeType="1"/>
            </p:cNvSpPr>
            <p:nvPr/>
          </p:nvSpPr>
          <p:spPr bwMode="auto">
            <a:xfrm>
              <a:off x="2200" y="1570"/>
              <a:ext cx="0" cy="119"/>
            </a:xfrm>
            <a:prstGeom prst="line">
              <a:avLst/>
            </a:prstGeom>
            <a:noFill/>
            <a:ln w="28575">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4623" name="Line 57"/>
            <p:cNvSpPr>
              <a:spLocks noChangeShapeType="1"/>
            </p:cNvSpPr>
            <p:nvPr/>
          </p:nvSpPr>
          <p:spPr bwMode="auto">
            <a:xfrm>
              <a:off x="992" y="1570"/>
              <a:ext cx="0" cy="119"/>
            </a:xfrm>
            <a:prstGeom prst="line">
              <a:avLst/>
            </a:prstGeom>
            <a:noFill/>
            <a:ln w="28575">
              <a:solidFill>
                <a:srgbClr val="CC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4624" name="Oval 58"/>
            <p:cNvSpPr>
              <a:spLocks noChangeArrowheads="1"/>
            </p:cNvSpPr>
            <p:nvPr/>
          </p:nvSpPr>
          <p:spPr bwMode="auto">
            <a:xfrm>
              <a:off x="902" y="1731"/>
              <a:ext cx="209" cy="202"/>
            </a:xfrm>
            <a:prstGeom prst="ellipse">
              <a:avLst/>
            </a:prstGeom>
            <a:noFill/>
            <a:ln w="19050"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24608" name="Group 59"/>
          <p:cNvGrpSpPr>
            <a:grpSpLocks/>
          </p:cNvGrpSpPr>
          <p:nvPr/>
        </p:nvGrpSpPr>
        <p:grpSpPr bwMode="auto">
          <a:xfrm>
            <a:off x="1639888" y="1514475"/>
            <a:ext cx="688975" cy="2243138"/>
            <a:chOff x="1033" y="954"/>
            <a:chExt cx="434" cy="1413"/>
          </a:xfrm>
        </p:grpSpPr>
        <p:sp>
          <p:nvSpPr>
            <p:cNvPr id="24618" name="Text Box 60"/>
            <p:cNvSpPr txBox="1">
              <a:spLocks noChangeArrowheads="1"/>
            </p:cNvSpPr>
            <p:nvPr/>
          </p:nvSpPr>
          <p:spPr bwMode="auto">
            <a:xfrm>
              <a:off x="1033" y="2108"/>
              <a:ext cx="43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808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i="1"/>
                <a:t>S</a:t>
              </a:r>
              <a:r>
                <a:rPr lang="de-DE" altLang="de-DE"/>
                <a:t>(b)</a:t>
              </a:r>
              <a:endParaRPr lang="en-US" altLang="de-DE"/>
            </a:p>
          </p:txBody>
        </p:sp>
        <p:sp>
          <p:nvSpPr>
            <p:cNvPr id="24619" name="Oval 61"/>
            <p:cNvSpPr>
              <a:spLocks noChangeAspect="1" noChangeArrowheads="1"/>
            </p:cNvSpPr>
            <p:nvPr/>
          </p:nvSpPr>
          <p:spPr bwMode="auto">
            <a:xfrm>
              <a:off x="1122" y="954"/>
              <a:ext cx="241" cy="979"/>
            </a:xfrm>
            <a:prstGeom prst="ellipse">
              <a:avLst/>
            </a:prstGeom>
            <a:noFill/>
            <a:ln w="28575">
              <a:solidFill>
                <a:srgbClr val="80808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24609" name="Line 63"/>
          <p:cNvSpPr>
            <a:spLocks noChangeShapeType="1"/>
          </p:cNvSpPr>
          <p:nvPr/>
        </p:nvSpPr>
        <p:spPr bwMode="auto">
          <a:xfrm>
            <a:off x="1971675" y="3068638"/>
            <a:ext cx="0" cy="288925"/>
          </a:xfrm>
          <a:prstGeom prst="line">
            <a:avLst/>
          </a:prstGeom>
          <a:noFill/>
          <a:ln w="28575">
            <a:solidFill>
              <a:srgbClr val="80808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nvGrpSpPr>
          <p:cNvPr id="772160" name="Group 64"/>
          <p:cNvGrpSpPr>
            <a:grpSpLocks/>
          </p:cNvGrpSpPr>
          <p:nvPr/>
        </p:nvGrpSpPr>
        <p:grpSpPr bwMode="auto">
          <a:xfrm>
            <a:off x="1954213" y="1839913"/>
            <a:ext cx="1149350" cy="874712"/>
            <a:chOff x="1231" y="1159"/>
            <a:chExt cx="724" cy="551"/>
          </a:xfrm>
        </p:grpSpPr>
        <p:sp>
          <p:nvSpPr>
            <p:cNvPr id="24614" name="Line 65"/>
            <p:cNvSpPr>
              <a:spLocks noChangeShapeType="1"/>
            </p:cNvSpPr>
            <p:nvPr/>
          </p:nvSpPr>
          <p:spPr bwMode="auto">
            <a:xfrm>
              <a:off x="1243" y="1480"/>
              <a:ext cx="482" cy="0"/>
            </a:xfrm>
            <a:prstGeom prst="line">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4615" name="Line 66"/>
            <p:cNvSpPr>
              <a:spLocks noChangeShapeType="1"/>
            </p:cNvSpPr>
            <p:nvPr/>
          </p:nvSpPr>
          <p:spPr bwMode="auto">
            <a:xfrm flipV="1">
              <a:off x="1231" y="1480"/>
              <a:ext cx="2" cy="230"/>
            </a:xfrm>
            <a:prstGeom prst="line">
              <a:avLst/>
            </a:prstGeom>
            <a:noFill/>
            <a:ln w="28575">
              <a:solidFill>
                <a:schemeClr val="accent2"/>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24616" name="Line 67"/>
            <p:cNvSpPr>
              <a:spLocks noChangeShapeType="1"/>
            </p:cNvSpPr>
            <p:nvPr/>
          </p:nvSpPr>
          <p:spPr bwMode="auto">
            <a:xfrm>
              <a:off x="1264" y="1389"/>
              <a:ext cx="691" cy="0"/>
            </a:xfrm>
            <a:prstGeom prst="line">
              <a:avLst/>
            </a:prstGeom>
            <a:noFill/>
            <a:ln w="28575">
              <a:solidFill>
                <a:srgbClr val="CC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24617" name="Line 68"/>
            <p:cNvSpPr>
              <a:spLocks noChangeShapeType="1"/>
            </p:cNvSpPr>
            <p:nvPr/>
          </p:nvSpPr>
          <p:spPr bwMode="auto">
            <a:xfrm flipV="1">
              <a:off x="1247" y="1159"/>
              <a:ext cx="2" cy="230"/>
            </a:xfrm>
            <a:prstGeom prst="line">
              <a:avLst/>
            </a:prstGeom>
            <a:noFill/>
            <a:ln w="28575">
              <a:solidFill>
                <a:srgbClr val="CC0066"/>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sp>
        <p:nvSpPr>
          <p:cNvPr id="24611" name="Text Box 69"/>
          <p:cNvSpPr txBox="1">
            <a:spLocks noChangeArrowheads="1"/>
          </p:cNvSpPr>
          <p:nvPr/>
        </p:nvSpPr>
        <p:spPr bwMode="auto">
          <a:xfrm>
            <a:off x="2124075" y="3357563"/>
            <a:ext cx="121285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 {</a:t>
            </a:r>
            <a:r>
              <a:rPr lang="de-DE" altLang="de-DE">
                <a:solidFill>
                  <a:srgbClr val="0C325C"/>
                </a:solidFill>
              </a:rPr>
              <a:t>1</a:t>
            </a:r>
            <a:r>
              <a:rPr lang="de-DE" altLang="de-DE"/>
              <a:t>, </a:t>
            </a:r>
            <a:r>
              <a:rPr lang="de-DE" altLang="de-DE">
                <a:solidFill>
                  <a:srgbClr val="0C325C"/>
                </a:solidFill>
              </a:rPr>
              <a:t>2</a:t>
            </a:r>
            <a:r>
              <a:rPr lang="de-DE" altLang="de-DE"/>
              <a:t>, </a:t>
            </a:r>
            <a:r>
              <a:rPr lang="de-DE" altLang="de-DE">
                <a:solidFill>
                  <a:srgbClr val="0C325C"/>
                </a:solidFill>
              </a:rPr>
              <a:t>3</a:t>
            </a:r>
            <a:r>
              <a:rPr lang="de-DE" altLang="de-DE"/>
              <a:t>}</a:t>
            </a:r>
            <a:endParaRPr lang="en-US" altLang="de-DE"/>
          </a:p>
        </p:txBody>
      </p:sp>
      <p:sp>
        <p:nvSpPr>
          <p:cNvPr id="24612" name="Rounded Rectangular Callout 1"/>
          <p:cNvSpPr>
            <a:spLocks noChangeArrowheads="1"/>
          </p:cNvSpPr>
          <p:nvPr/>
        </p:nvSpPr>
        <p:spPr bwMode="auto">
          <a:xfrm rot="10800000">
            <a:off x="5354638" y="5589588"/>
            <a:ext cx="1089025" cy="792162"/>
          </a:xfrm>
          <a:prstGeom prst="wedgeRoundRectCallout">
            <a:avLst>
              <a:gd name="adj1" fmla="val -70199"/>
              <a:gd name="adj2" fmla="val 77778"/>
              <a:gd name="adj3"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 name="Rounded Rectangular Callout 2"/>
          <p:cNvSpPr/>
          <p:nvPr/>
        </p:nvSpPr>
        <p:spPr bwMode="auto">
          <a:xfrm>
            <a:off x="5602288" y="5899150"/>
            <a:ext cx="2052637" cy="601663"/>
          </a:xfrm>
          <a:prstGeom prst="wedgeRoundRectCallout">
            <a:avLst>
              <a:gd name="adj1" fmla="val -13937"/>
              <a:gd name="adj2" fmla="val -98378"/>
              <a:gd name="adj3" fmla="val 16667"/>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pPr defTabSz="898525">
              <a:lnSpc>
                <a:spcPct val="100000"/>
              </a:lnSpc>
              <a:defRPr/>
            </a:pPr>
            <a:r>
              <a:rPr lang="de-DE" sz="1400" dirty="0">
                <a:solidFill>
                  <a:schemeClr val="tx1">
                    <a:lumMod val="50000"/>
                    <a:lumOff val="50000"/>
                  </a:schemeClr>
                </a:solidFill>
              </a:rPr>
              <a:t>Anzahl der Elemente </a:t>
            </a:r>
            <a:br>
              <a:rPr lang="de-DE" sz="1400" dirty="0">
                <a:solidFill>
                  <a:schemeClr val="tx1">
                    <a:lumMod val="50000"/>
                    <a:lumOff val="50000"/>
                  </a:schemeClr>
                </a:solidFill>
              </a:rPr>
            </a:br>
            <a:r>
              <a:rPr lang="de-DE" sz="1400" dirty="0">
                <a:solidFill>
                  <a:schemeClr val="tx1">
                    <a:lumMod val="50000"/>
                    <a:lumOff val="50000"/>
                  </a:schemeClr>
                </a:solidFill>
              </a:rPr>
              <a:t>der Menge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72099">
                                            <p:txEl>
                                              <p:pRg st="0" end="0"/>
                                            </p:txEl>
                                          </p:spTgt>
                                        </p:tgtEl>
                                        <p:attrNameLst>
                                          <p:attrName>style.visibility</p:attrName>
                                        </p:attrNameLst>
                                      </p:cBhvr>
                                      <p:to>
                                        <p:strVal val="visible"/>
                                      </p:to>
                                    </p:set>
                                    <p:animEffect transition="in" filter="dissolve">
                                      <p:cBhvr>
                                        <p:cTn id="7" dur="500"/>
                                        <p:tgtEl>
                                          <p:spTgt spid="772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72160"/>
                                        </p:tgtEl>
                                        <p:attrNameLst>
                                          <p:attrName>style.visibility</p:attrName>
                                        </p:attrNameLst>
                                      </p:cBhvr>
                                      <p:to>
                                        <p:strVal val="visible"/>
                                      </p:to>
                                    </p:set>
                                    <p:animEffect transition="in" filter="dissolve">
                                      <p:cBhvr>
                                        <p:cTn id="12" dur="500"/>
                                        <p:tgtEl>
                                          <p:spTgt spid="7721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72099">
                                            <p:txEl>
                                              <p:pRg st="1" end="1"/>
                                            </p:txEl>
                                          </p:spTgt>
                                        </p:tgtEl>
                                        <p:attrNameLst>
                                          <p:attrName>style.visibility</p:attrName>
                                        </p:attrNameLst>
                                      </p:cBhvr>
                                      <p:to>
                                        <p:strVal val="visible"/>
                                      </p:to>
                                    </p:set>
                                    <p:animEffect transition="in" filter="dissolve">
                                      <p:cBhvr>
                                        <p:cTn id="17" dur="500"/>
                                        <p:tgtEl>
                                          <p:spTgt spid="7720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772099">
                                            <p:txEl>
                                              <p:pRg st="2" end="2"/>
                                            </p:txEl>
                                          </p:spTgt>
                                        </p:tgtEl>
                                        <p:attrNameLst>
                                          <p:attrName>style.visibility</p:attrName>
                                        </p:attrNameLst>
                                      </p:cBhvr>
                                      <p:to>
                                        <p:strVal val="visible"/>
                                      </p:to>
                                    </p:set>
                                    <p:animEffect transition="in" filter="dissolve">
                                      <p:cBhvr>
                                        <p:cTn id="22" dur="500"/>
                                        <p:tgtEl>
                                          <p:spTgt spid="77209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59" name="Line 3"/>
          <p:cNvSpPr>
            <a:spLocks noChangeAspect="1" noChangeShapeType="1"/>
          </p:cNvSpPr>
          <p:nvPr/>
        </p:nvSpPr>
        <p:spPr bwMode="auto">
          <a:xfrm flipV="1">
            <a:off x="1971675" y="4437063"/>
            <a:ext cx="1147763" cy="3175"/>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60" name="Text Box 4"/>
          <p:cNvSpPr txBox="1">
            <a:spLocks noChangeAspect="1" noChangeArrowheads="1"/>
          </p:cNvSpPr>
          <p:nvPr/>
        </p:nvSpPr>
        <p:spPr bwMode="auto">
          <a:xfrm>
            <a:off x="2401888" y="4267200"/>
            <a:ext cx="314325" cy="35718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710661" name="Line 5"/>
          <p:cNvSpPr>
            <a:spLocks noChangeAspect="1" noChangeShapeType="1"/>
          </p:cNvSpPr>
          <p:nvPr/>
        </p:nvSpPr>
        <p:spPr bwMode="auto">
          <a:xfrm flipV="1">
            <a:off x="1592263" y="4202113"/>
            <a:ext cx="1908175" cy="3175"/>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62" name="Text Box 6"/>
          <p:cNvSpPr txBox="1">
            <a:spLocks noChangeAspect="1" noChangeArrowheads="1"/>
          </p:cNvSpPr>
          <p:nvPr/>
        </p:nvSpPr>
        <p:spPr bwMode="auto">
          <a:xfrm>
            <a:off x="1892300" y="4037013"/>
            <a:ext cx="314325" cy="357187"/>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710663" name="Line 7"/>
          <p:cNvSpPr>
            <a:spLocks noChangeAspect="1" noChangeShapeType="1"/>
          </p:cNvSpPr>
          <p:nvPr/>
        </p:nvSpPr>
        <p:spPr bwMode="auto">
          <a:xfrm>
            <a:off x="1971675" y="4649788"/>
            <a:ext cx="763588"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64" name="Text Box 8"/>
          <p:cNvSpPr txBox="1">
            <a:spLocks noChangeAspect="1" noChangeArrowheads="1"/>
          </p:cNvSpPr>
          <p:nvPr/>
        </p:nvSpPr>
        <p:spPr bwMode="auto">
          <a:xfrm>
            <a:off x="2273300" y="4522788"/>
            <a:ext cx="265113"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710665" name="Line 9"/>
          <p:cNvSpPr>
            <a:spLocks noChangeAspect="1" noChangeShapeType="1"/>
          </p:cNvSpPr>
          <p:nvPr/>
        </p:nvSpPr>
        <p:spPr bwMode="auto">
          <a:xfrm flipV="1">
            <a:off x="2352675" y="4840288"/>
            <a:ext cx="2293938"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66" name="Text Box 10"/>
          <p:cNvSpPr txBox="1">
            <a:spLocks noChangeAspect="1" noChangeArrowheads="1"/>
          </p:cNvSpPr>
          <p:nvPr/>
        </p:nvSpPr>
        <p:spPr bwMode="auto">
          <a:xfrm>
            <a:off x="2911475" y="4670425"/>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710667" name="Line 11"/>
          <p:cNvSpPr>
            <a:spLocks noChangeAspect="1" noChangeShapeType="1"/>
          </p:cNvSpPr>
          <p:nvPr/>
        </p:nvSpPr>
        <p:spPr bwMode="auto">
          <a:xfrm flipV="1">
            <a:off x="2352675" y="5030788"/>
            <a:ext cx="766763"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68" name="Text Box 12"/>
          <p:cNvSpPr txBox="1">
            <a:spLocks noChangeAspect="1" noChangeArrowheads="1"/>
          </p:cNvSpPr>
          <p:nvPr/>
        </p:nvSpPr>
        <p:spPr bwMode="auto">
          <a:xfrm>
            <a:off x="2544763" y="4878388"/>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710669" name="Line 13"/>
          <p:cNvSpPr>
            <a:spLocks noChangeAspect="1" noChangeShapeType="1"/>
          </p:cNvSpPr>
          <p:nvPr/>
        </p:nvSpPr>
        <p:spPr bwMode="auto">
          <a:xfrm flipV="1">
            <a:off x="3500438" y="5222875"/>
            <a:ext cx="382587"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70" name="Text Box 14"/>
          <p:cNvSpPr txBox="1">
            <a:spLocks noChangeAspect="1" noChangeArrowheads="1"/>
          </p:cNvSpPr>
          <p:nvPr/>
        </p:nvSpPr>
        <p:spPr bwMode="auto">
          <a:xfrm>
            <a:off x="3629025" y="5030788"/>
            <a:ext cx="179388"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57170"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710671" name="Line 15"/>
          <p:cNvSpPr>
            <a:spLocks noChangeAspect="1" noChangeShapeType="1"/>
          </p:cNvSpPr>
          <p:nvPr/>
        </p:nvSpPr>
        <p:spPr bwMode="auto">
          <a:xfrm flipV="1">
            <a:off x="3883025" y="5416550"/>
            <a:ext cx="1528763"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72" name="Text Box 16"/>
          <p:cNvSpPr txBox="1">
            <a:spLocks noChangeAspect="1" noChangeArrowheads="1"/>
          </p:cNvSpPr>
          <p:nvPr/>
        </p:nvSpPr>
        <p:spPr bwMode="auto">
          <a:xfrm>
            <a:off x="4573588" y="5259388"/>
            <a:ext cx="260350"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710673" name="Line 17"/>
          <p:cNvSpPr>
            <a:spLocks noChangeAspect="1" noChangeShapeType="1"/>
          </p:cNvSpPr>
          <p:nvPr/>
        </p:nvSpPr>
        <p:spPr bwMode="auto">
          <a:xfrm flipV="1">
            <a:off x="4265613" y="5603875"/>
            <a:ext cx="763587" cy="1588"/>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0674" name="Text Box 18"/>
          <p:cNvSpPr txBox="1">
            <a:spLocks noChangeAspect="1" noChangeArrowheads="1"/>
          </p:cNvSpPr>
          <p:nvPr/>
        </p:nvSpPr>
        <p:spPr bwMode="auto">
          <a:xfrm>
            <a:off x="4573588" y="5495925"/>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710675" name="AutoShape 19"/>
          <p:cNvSpPr>
            <a:spLocks noChangeAspect="1" noChangeArrowheads="1"/>
          </p:cNvSpPr>
          <p:nvPr/>
        </p:nvSpPr>
        <p:spPr bwMode="auto">
          <a:xfrm rot="5400000">
            <a:off x="3180557" y="2628106"/>
            <a:ext cx="319088" cy="70167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10724" name="Group 68"/>
          <p:cNvGrpSpPr>
            <a:grpSpLocks noChangeAspect="1"/>
          </p:cNvGrpSpPr>
          <p:nvPr/>
        </p:nvGrpSpPr>
        <p:grpSpPr bwMode="auto">
          <a:xfrm>
            <a:off x="1587500" y="3948113"/>
            <a:ext cx="4203700" cy="63500"/>
            <a:chOff x="459" y="725"/>
            <a:chExt cx="2993" cy="0"/>
          </a:xfrm>
        </p:grpSpPr>
        <p:sp>
          <p:nvSpPr>
            <p:cNvPr id="25707" name="Line 69"/>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8" name="Line 70"/>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9" name="Line 71"/>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0" name="Line 72"/>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1" name="Line 73"/>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2" name="Line 74"/>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3" name="Line 75"/>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4" name="Line 76"/>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5" name="Line 77"/>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6" name="Line 78"/>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17" name="Line 79"/>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10736" name="Text Box 80"/>
          <p:cNvSpPr txBox="1">
            <a:spLocks noChangeAspect="1" noChangeArrowheads="1"/>
          </p:cNvSpPr>
          <p:nvPr/>
        </p:nvSpPr>
        <p:spPr bwMode="auto">
          <a:xfrm>
            <a:off x="1446213" y="3630613"/>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710737" name="Text Box 81"/>
          <p:cNvSpPr txBox="1">
            <a:spLocks noChangeAspect="1" noChangeArrowheads="1"/>
          </p:cNvSpPr>
          <p:nvPr/>
        </p:nvSpPr>
        <p:spPr bwMode="auto">
          <a:xfrm>
            <a:off x="1828800" y="3630613"/>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710738" name="Text Box 82"/>
          <p:cNvSpPr txBox="1">
            <a:spLocks noChangeAspect="1" noChangeArrowheads="1"/>
          </p:cNvSpPr>
          <p:nvPr/>
        </p:nvSpPr>
        <p:spPr bwMode="auto">
          <a:xfrm>
            <a:off x="2214563" y="3630613"/>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710739" name="Text Box 83"/>
          <p:cNvSpPr txBox="1">
            <a:spLocks noChangeAspect="1" noChangeArrowheads="1"/>
          </p:cNvSpPr>
          <p:nvPr/>
        </p:nvSpPr>
        <p:spPr bwMode="auto">
          <a:xfrm>
            <a:off x="2592388" y="3630613"/>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710740" name="Text Box 84"/>
          <p:cNvSpPr txBox="1">
            <a:spLocks noChangeAspect="1" noChangeArrowheads="1"/>
          </p:cNvSpPr>
          <p:nvPr/>
        </p:nvSpPr>
        <p:spPr bwMode="auto">
          <a:xfrm>
            <a:off x="2979738"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710741" name="Text Box 85"/>
          <p:cNvSpPr txBox="1">
            <a:spLocks noChangeAspect="1" noChangeArrowheads="1"/>
          </p:cNvSpPr>
          <p:nvPr/>
        </p:nvSpPr>
        <p:spPr bwMode="auto">
          <a:xfrm>
            <a:off x="3744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710742" name="Text Box 86"/>
          <p:cNvSpPr txBox="1">
            <a:spLocks noChangeAspect="1" noChangeArrowheads="1"/>
          </p:cNvSpPr>
          <p:nvPr/>
        </p:nvSpPr>
        <p:spPr bwMode="auto">
          <a:xfrm>
            <a:off x="3362325" y="3630613"/>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710743" name="Text Box 87"/>
          <p:cNvSpPr txBox="1">
            <a:spLocks noChangeAspect="1" noChangeArrowheads="1"/>
          </p:cNvSpPr>
          <p:nvPr/>
        </p:nvSpPr>
        <p:spPr bwMode="auto">
          <a:xfrm>
            <a:off x="4125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710744" name="Text Box 88"/>
          <p:cNvSpPr txBox="1">
            <a:spLocks noChangeAspect="1" noChangeArrowheads="1"/>
          </p:cNvSpPr>
          <p:nvPr/>
        </p:nvSpPr>
        <p:spPr bwMode="auto">
          <a:xfrm>
            <a:off x="4506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710745" name="Text Box 89"/>
          <p:cNvSpPr txBox="1">
            <a:spLocks noChangeAspect="1" noChangeArrowheads="1"/>
          </p:cNvSpPr>
          <p:nvPr/>
        </p:nvSpPr>
        <p:spPr bwMode="auto">
          <a:xfrm>
            <a:off x="4886325" y="3630613"/>
            <a:ext cx="47783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710746" name="Text Box 90"/>
          <p:cNvSpPr txBox="1">
            <a:spLocks noChangeAspect="1" noChangeArrowheads="1"/>
          </p:cNvSpPr>
          <p:nvPr/>
        </p:nvSpPr>
        <p:spPr bwMode="auto">
          <a:xfrm>
            <a:off x="5270500" y="3630613"/>
            <a:ext cx="47942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710747" name="Rectangle 91"/>
          <p:cNvSpPr>
            <a:spLocks noChangeAspect="1" noChangeArrowheads="1"/>
          </p:cNvSpPr>
          <p:nvPr/>
        </p:nvSpPr>
        <p:spPr bwMode="auto">
          <a:xfrm>
            <a:off x="5430838" y="3911600"/>
            <a:ext cx="420687" cy="85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10748" name="Group 92"/>
          <p:cNvGrpSpPr>
            <a:grpSpLocks noChangeAspect="1"/>
          </p:cNvGrpSpPr>
          <p:nvPr/>
        </p:nvGrpSpPr>
        <p:grpSpPr bwMode="auto">
          <a:xfrm>
            <a:off x="1589088" y="5892800"/>
            <a:ext cx="4202112" cy="60325"/>
            <a:chOff x="459" y="725"/>
            <a:chExt cx="2993" cy="0"/>
          </a:xfrm>
        </p:grpSpPr>
        <p:sp>
          <p:nvSpPr>
            <p:cNvPr id="25696" name="Line 93"/>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7" name="Line 94"/>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8" name="Line 95"/>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9" name="Line 96"/>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0" name="Line 97"/>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1" name="Line 98"/>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2" name="Line 99"/>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3" name="Line 100"/>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4" name="Line 101"/>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5" name="Line 102"/>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706" name="Line 103"/>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10760" name="Text Box 104"/>
          <p:cNvSpPr txBox="1">
            <a:spLocks noChangeAspect="1" noChangeArrowheads="1"/>
          </p:cNvSpPr>
          <p:nvPr/>
        </p:nvSpPr>
        <p:spPr bwMode="auto">
          <a:xfrm>
            <a:off x="142081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710761" name="Text Box 105"/>
          <p:cNvSpPr txBox="1">
            <a:spLocks noChangeAspect="1" noChangeArrowheads="1"/>
          </p:cNvSpPr>
          <p:nvPr/>
        </p:nvSpPr>
        <p:spPr bwMode="auto">
          <a:xfrm>
            <a:off x="180498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710762" name="Text Box 106"/>
          <p:cNvSpPr txBox="1">
            <a:spLocks noChangeAspect="1" noChangeArrowheads="1"/>
          </p:cNvSpPr>
          <p:nvPr/>
        </p:nvSpPr>
        <p:spPr bwMode="auto">
          <a:xfrm>
            <a:off x="2187575"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710763" name="Text Box 107"/>
          <p:cNvSpPr txBox="1">
            <a:spLocks noChangeAspect="1" noChangeArrowheads="1"/>
          </p:cNvSpPr>
          <p:nvPr/>
        </p:nvSpPr>
        <p:spPr bwMode="auto">
          <a:xfrm>
            <a:off x="257016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710764" name="Text Box 108"/>
          <p:cNvSpPr txBox="1">
            <a:spLocks noChangeAspect="1" noChangeArrowheads="1"/>
          </p:cNvSpPr>
          <p:nvPr/>
        </p:nvSpPr>
        <p:spPr bwMode="auto">
          <a:xfrm>
            <a:off x="2951163" y="5892800"/>
            <a:ext cx="320675"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710765" name="Text Box 109"/>
          <p:cNvSpPr txBox="1">
            <a:spLocks noChangeAspect="1" noChangeArrowheads="1"/>
          </p:cNvSpPr>
          <p:nvPr/>
        </p:nvSpPr>
        <p:spPr bwMode="auto">
          <a:xfrm>
            <a:off x="3333750"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710766" name="Text Box 110"/>
          <p:cNvSpPr txBox="1">
            <a:spLocks noChangeAspect="1" noChangeArrowheads="1"/>
          </p:cNvSpPr>
          <p:nvPr/>
        </p:nvSpPr>
        <p:spPr bwMode="auto">
          <a:xfrm>
            <a:off x="371633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710767" name="Text Box 111"/>
          <p:cNvSpPr txBox="1">
            <a:spLocks noChangeAspect="1" noChangeArrowheads="1"/>
          </p:cNvSpPr>
          <p:nvPr/>
        </p:nvSpPr>
        <p:spPr bwMode="auto">
          <a:xfrm>
            <a:off x="409733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710768" name="Text Box 112"/>
          <p:cNvSpPr txBox="1">
            <a:spLocks noChangeAspect="1" noChangeArrowheads="1"/>
          </p:cNvSpPr>
          <p:nvPr/>
        </p:nvSpPr>
        <p:spPr bwMode="auto">
          <a:xfrm>
            <a:off x="486251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710769" name="Text Box 113"/>
          <p:cNvSpPr txBox="1">
            <a:spLocks noChangeAspect="1" noChangeArrowheads="1"/>
          </p:cNvSpPr>
          <p:nvPr/>
        </p:nvSpPr>
        <p:spPr bwMode="auto">
          <a:xfrm>
            <a:off x="5245100"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710770" name="Text Box 114"/>
          <p:cNvSpPr txBox="1">
            <a:spLocks noChangeAspect="1" noChangeArrowheads="1"/>
          </p:cNvSpPr>
          <p:nvPr/>
        </p:nvSpPr>
        <p:spPr bwMode="auto">
          <a:xfrm>
            <a:off x="4476750" y="5880100"/>
            <a:ext cx="4794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710771" name="Rectangle 115"/>
          <p:cNvSpPr>
            <a:spLocks noChangeAspect="1" noChangeArrowheads="1"/>
          </p:cNvSpPr>
          <p:nvPr/>
        </p:nvSpPr>
        <p:spPr bwMode="auto">
          <a:xfrm>
            <a:off x="5435600" y="5861050"/>
            <a:ext cx="419100" cy="6191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10775" name="Group 119"/>
          <p:cNvGrpSpPr>
            <a:grpSpLocks/>
          </p:cNvGrpSpPr>
          <p:nvPr/>
        </p:nvGrpSpPr>
        <p:grpSpPr bwMode="auto">
          <a:xfrm>
            <a:off x="684213" y="1219200"/>
            <a:ext cx="5184775" cy="1470025"/>
            <a:chOff x="431" y="768"/>
            <a:chExt cx="3266" cy="926"/>
          </a:xfrm>
        </p:grpSpPr>
        <p:grpSp>
          <p:nvGrpSpPr>
            <p:cNvPr id="25647" name="Group 20"/>
            <p:cNvGrpSpPr>
              <a:grpSpLocks noChangeAspect="1"/>
            </p:cNvGrpSpPr>
            <p:nvPr/>
          </p:nvGrpSpPr>
          <p:grpSpPr bwMode="auto">
            <a:xfrm>
              <a:off x="1003" y="1168"/>
              <a:ext cx="2646" cy="40"/>
              <a:chOff x="459" y="725"/>
              <a:chExt cx="2993" cy="0"/>
            </a:xfrm>
          </p:grpSpPr>
          <p:sp>
            <p:nvSpPr>
              <p:cNvPr id="25685" name="Line 21"/>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6" name="Line 22"/>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7" name="Line 23"/>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8" name="Line 24"/>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9" name="Line 25"/>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0" name="Line 26"/>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1" name="Line 27"/>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2" name="Line 28"/>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3" name="Line 29"/>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4" name="Line 30"/>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95" name="Line 31"/>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25648" name="Group 32"/>
            <p:cNvGrpSpPr>
              <a:grpSpLocks noChangeAspect="1"/>
            </p:cNvGrpSpPr>
            <p:nvPr/>
          </p:nvGrpSpPr>
          <p:grpSpPr bwMode="auto">
            <a:xfrm>
              <a:off x="992" y="1469"/>
              <a:ext cx="2647" cy="39"/>
              <a:chOff x="459" y="725"/>
              <a:chExt cx="2993" cy="0"/>
            </a:xfrm>
          </p:grpSpPr>
          <p:sp>
            <p:nvSpPr>
              <p:cNvPr id="25674" name="Line 33"/>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75" name="Line 34"/>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76" name="Line 35"/>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77" name="Line 36"/>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78" name="Line 37"/>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79" name="Line 38"/>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0" name="Line 39"/>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1" name="Line 40"/>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2" name="Line 41"/>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3" name="Line 42"/>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84" name="Line 43"/>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5649" name="Text Box 44"/>
            <p:cNvSpPr txBox="1">
              <a:spLocks noChangeAspect="1" noChangeArrowheads="1"/>
            </p:cNvSpPr>
            <p:nvPr/>
          </p:nvSpPr>
          <p:spPr bwMode="auto">
            <a:xfrm>
              <a:off x="911" y="968"/>
              <a:ext cx="20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5650" name="Text Box 45"/>
            <p:cNvSpPr txBox="1">
              <a:spLocks noChangeAspect="1" noChangeArrowheads="1"/>
            </p:cNvSpPr>
            <p:nvPr/>
          </p:nvSpPr>
          <p:spPr bwMode="auto">
            <a:xfrm>
              <a:off x="1152" y="968"/>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5651" name="Text Box 46"/>
            <p:cNvSpPr txBox="1">
              <a:spLocks noChangeAspect="1" noChangeArrowheads="1"/>
            </p:cNvSpPr>
            <p:nvPr/>
          </p:nvSpPr>
          <p:spPr bwMode="auto">
            <a:xfrm>
              <a:off x="1384" y="968"/>
              <a:ext cx="200"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5652" name="Text Box 47"/>
            <p:cNvSpPr txBox="1">
              <a:spLocks noChangeAspect="1" noChangeArrowheads="1"/>
            </p:cNvSpPr>
            <p:nvPr/>
          </p:nvSpPr>
          <p:spPr bwMode="auto">
            <a:xfrm>
              <a:off x="1623" y="968"/>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5653" name="Text Box 48"/>
            <p:cNvSpPr txBox="1">
              <a:spLocks noChangeAspect="1" noChangeArrowheads="1"/>
            </p:cNvSpPr>
            <p:nvPr/>
          </p:nvSpPr>
          <p:spPr bwMode="auto">
            <a:xfrm>
              <a:off x="1872" y="968"/>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5654" name="Text Box 49"/>
            <p:cNvSpPr txBox="1">
              <a:spLocks noChangeAspect="1" noChangeArrowheads="1"/>
            </p:cNvSpPr>
            <p:nvPr/>
          </p:nvSpPr>
          <p:spPr bwMode="auto">
            <a:xfrm>
              <a:off x="2352" y="968"/>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5655" name="Text Box 50"/>
            <p:cNvSpPr txBox="1">
              <a:spLocks noChangeAspect="1" noChangeArrowheads="1"/>
            </p:cNvSpPr>
            <p:nvPr/>
          </p:nvSpPr>
          <p:spPr bwMode="auto">
            <a:xfrm>
              <a:off x="2112" y="968"/>
              <a:ext cx="200"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5656" name="Text Box 51"/>
            <p:cNvSpPr txBox="1">
              <a:spLocks noChangeAspect="1" noChangeArrowheads="1"/>
            </p:cNvSpPr>
            <p:nvPr/>
          </p:nvSpPr>
          <p:spPr bwMode="auto">
            <a:xfrm>
              <a:off x="2592" y="968"/>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5657" name="Text Box 52"/>
            <p:cNvSpPr txBox="1">
              <a:spLocks noChangeAspect="1" noChangeArrowheads="1"/>
            </p:cNvSpPr>
            <p:nvPr/>
          </p:nvSpPr>
          <p:spPr bwMode="auto">
            <a:xfrm>
              <a:off x="2824" y="968"/>
              <a:ext cx="2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5658" name="Text Box 53"/>
            <p:cNvSpPr txBox="1">
              <a:spLocks noChangeAspect="1" noChangeArrowheads="1"/>
            </p:cNvSpPr>
            <p:nvPr/>
          </p:nvSpPr>
          <p:spPr bwMode="auto">
            <a:xfrm>
              <a:off x="3072" y="968"/>
              <a:ext cx="3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5659" name="Text Box 54"/>
            <p:cNvSpPr txBox="1">
              <a:spLocks noChangeAspect="1" noChangeArrowheads="1"/>
            </p:cNvSpPr>
            <p:nvPr/>
          </p:nvSpPr>
          <p:spPr bwMode="auto">
            <a:xfrm>
              <a:off x="3312" y="968"/>
              <a:ext cx="30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5660" name="Text Box 55"/>
            <p:cNvSpPr txBox="1">
              <a:spLocks noChangeAspect="1" noChangeArrowheads="1"/>
            </p:cNvSpPr>
            <p:nvPr/>
          </p:nvSpPr>
          <p:spPr bwMode="auto">
            <a:xfrm>
              <a:off x="902" y="1469"/>
              <a:ext cx="2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5661" name="Text Box 56"/>
            <p:cNvSpPr txBox="1">
              <a:spLocks noChangeAspect="1" noChangeArrowheads="1"/>
            </p:cNvSpPr>
            <p:nvPr/>
          </p:nvSpPr>
          <p:spPr bwMode="auto">
            <a:xfrm>
              <a:off x="1142" y="1469"/>
              <a:ext cx="2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5662" name="Text Box 57"/>
            <p:cNvSpPr txBox="1">
              <a:spLocks noChangeAspect="1" noChangeArrowheads="1"/>
            </p:cNvSpPr>
            <p:nvPr/>
          </p:nvSpPr>
          <p:spPr bwMode="auto">
            <a:xfrm>
              <a:off x="1384" y="1469"/>
              <a:ext cx="200"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5663" name="Text Box 58"/>
            <p:cNvSpPr txBox="1">
              <a:spLocks noChangeAspect="1" noChangeArrowheads="1"/>
            </p:cNvSpPr>
            <p:nvPr/>
          </p:nvSpPr>
          <p:spPr bwMode="auto">
            <a:xfrm>
              <a:off x="1622" y="1469"/>
              <a:ext cx="202"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5664" name="Text Box 59"/>
            <p:cNvSpPr txBox="1">
              <a:spLocks noChangeAspect="1" noChangeArrowheads="1"/>
            </p:cNvSpPr>
            <p:nvPr/>
          </p:nvSpPr>
          <p:spPr bwMode="auto">
            <a:xfrm>
              <a:off x="1862" y="1469"/>
              <a:ext cx="2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5665" name="Text Box 60"/>
            <p:cNvSpPr txBox="1">
              <a:spLocks noChangeAspect="1" noChangeArrowheads="1"/>
            </p:cNvSpPr>
            <p:nvPr/>
          </p:nvSpPr>
          <p:spPr bwMode="auto">
            <a:xfrm>
              <a:off x="2103" y="1469"/>
              <a:ext cx="2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5666" name="Text Box 61"/>
            <p:cNvSpPr txBox="1">
              <a:spLocks noChangeAspect="1" noChangeArrowheads="1"/>
            </p:cNvSpPr>
            <p:nvPr/>
          </p:nvSpPr>
          <p:spPr bwMode="auto">
            <a:xfrm>
              <a:off x="2352" y="1469"/>
              <a:ext cx="2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5667" name="Text Box 62"/>
            <p:cNvSpPr txBox="1">
              <a:spLocks noChangeAspect="1" noChangeArrowheads="1"/>
            </p:cNvSpPr>
            <p:nvPr/>
          </p:nvSpPr>
          <p:spPr bwMode="auto">
            <a:xfrm>
              <a:off x="2592" y="1469"/>
              <a:ext cx="2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5668" name="Text Box 63"/>
            <p:cNvSpPr txBox="1">
              <a:spLocks noChangeAspect="1" noChangeArrowheads="1"/>
            </p:cNvSpPr>
            <p:nvPr/>
          </p:nvSpPr>
          <p:spPr bwMode="auto">
            <a:xfrm>
              <a:off x="3072" y="1469"/>
              <a:ext cx="2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5669" name="Text Box 64"/>
            <p:cNvSpPr txBox="1">
              <a:spLocks noChangeAspect="1" noChangeArrowheads="1"/>
            </p:cNvSpPr>
            <p:nvPr/>
          </p:nvSpPr>
          <p:spPr bwMode="auto">
            <a:xfrm>
              <a:off x="3312" y="1469"/>
              <a:ext cx="202"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5670" name="Text Box 65"/>
            <p:cNvSpPr txBox="1">
              <a:spLocks noChangeAspect="1" noChangeArrowheads="1"/>
            </p:cNvSpPr>
            <p:nvPr/>
          </p:nvSpPr>
          <p:spPr bwMode="auto">
            <a:xfrm>
              <a:off x="2819" y="1461"/>
              <a:ext cx="301"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5671" name="Rectangle 66"/>
            <p:cNvSpPr>
              <a:spLocks noChangeAspect="1" noChangeArrowheads="1"/>
            </p:cNvSpPr>
            <p:nvPr/>
          </p:nvSpPr>
          <p:spPr bwMode="auto">
            <a:xfrm>
              <a:off x="3431" y="1141"/>
              <a:ext cx="266" cy="5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5672" name="Rectangle 67"/>
            <p:cNvSpPr>
              <a:spLocks noChangeAspect="1" noChangeArrowheads="1"/>
            </p:cNvSpPr>
            <p:nvPr/>
          </p:nvSpPr>
          <p:spPr bwMode="auto">
            <a:xfrm>
              <a:off x="3431" y="1448"/>
              <a:ext cx="266" cy="42"/>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5673" name="Text Box 116"/>
            <p:cNvSpPr txBox="1">
              <a:spLocks noChangeAspect="1" noChangeArrowheads="1"/>
            </p:cNvSpPr>
            <p:nvPr/>
          </p:nvSpPr>
          <p:spPr bwMode="auto">
            <a:xfrm>
              <a:off x="431" y="768"/>
              <a:ext cx="321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grpSp>
      <p:sp>
        <p:nvSpPr>
          <p:cNvPr id="25646" name="Rectangle 118"/>
          <p:cNvSpPr>
            <a:spLocks noGrp="1" noChangeArrowheads="1"/>
          </p:cNvSpPr>
          <p:nvPr>
            <p:ph type="title"/>
          </p:nvPr>
        </p:nvSpPr>
        <p:spPr/>
        <p:txBody>
          <a:bodyPr/>
          <a:lstStyle/>
          <a:p>
            <a:pPr defTabSz="914400"/>
            <a:r>
              <a:rPr lang="de-DE" altLang="de-DE"/>
              <a:t>6.3.1	Horizontale Verträglichkeit: Zonendarstellung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10775"/>
                                        </p:tgtEl>
                                        <p:attrNameLst>
                                          <p:attrName>style.visibility</p:attrName>
                                        </p:attrNameLst>
                                      </p:cBhvr>
                                      <p:to>
                                        <p:strVal val="visible"/>
                                      </p:to>
                                    </p:set>
                                    <p:animEffect transition="in" filter="dissolve">
                                      <p:cBhvr>
                                        <p:cTn id="7" dur="500"/>
                                        <p:tgtEl>
                                          <p:spTgt spid="7107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0659"/>
                                        </p:tgtEl>
                                        <p:attrNameLst>
                                          <p:attrName>style.visibility</p:attrName>
                                        </p:attrNameLst>
                                      </p:cBhvr>
                                      <p:to>
                                        <p:strVal val="visible"/>
                                      </p:to>
                                    </p:set>
                                    <p:animEffect transition="in" filter="dissolve">
                                      <p:cBhvr>
                                        <p:cTn id="12" dur="500"/>
                                        <p:tgtEl>
                                          <p:spTgt spid="710659"/>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10660"/>
                                        </p:tgtEl>
                                        <p:attrNameLst>
                                          <p:attrName>style.visibility</p:attrName>
                                        </p:attrNameLst>
                                      </p:cBhvr>
                                      <p:to>
                                        <p:strVal val="visible"/>
                                      </p:to>
                                    </p:set>
                                    <p:animEffect transition="in" filter="dissolve">
                                      <p:cBhvr>
                                        <p:cTn id="15" dur="500"/>
                                        <p:tgtEl>
                                          <p:spTgt spid="710660"/>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10661"/>
                                        </p:tgtEl>
                                        <p:attrNameLst>
                                          <p:attrName>style.visibility</p:attrName>
                                        </p:attrNameLst>
                                      </p:cBhvr>
                                      <p:to>
                                        <p:strVal val="visible"/>
                                      </p:to>
                                    </p:set>
                                    <p:animEffect transition="in" filter="dissolve">
                                      <p:cBhvr>
                                        <p:cTn id="18" dur="500"/>
                                        <p:tgtEl>
                                          <p:spTgt spid="710661"/>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10662"/>
                                        </p:tgtEl>
                                        <p:attrNameLst>
                                          <p:attrName>style.visibility</p:attrName>
                                        </p:attrNameLst>
                                      </p:cBhvr>
                                      <p:to>
                                        <p:strVal val="visible"/>
                                      </p:to>
                                    </p:set>
                                    <p:animEffect transition="in" filter="dissolve">
                                      <p:cBhvr>
                                        <p:cTn id="21" dur="500"/>
                                        <p:tgtEl>
                                          <p:spTgt spid="710662"/>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10663"/>
                                        </p:tgtEl>
                                        <p:attrNameLst>
                                          <p:attrName>style.visibility</p:attrName>
                                        </p:attrNameLst>
                                      </p:cBhvr>
                                      <p:to>
                                        <p:strVal val="visible"/>
                                      </p:to>
                                    </p:set>
                                    <p:animEffect transition="in" filter="dissolve">
                                      <p:cBhvr>
                                        <p:cTn id="24" dur="500"/>
                                        <p:tgtEl>
                                          <p:spTgt spid="710663"/>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710664"/>
                                        </p:tgtEl>
                                        <p:attrNameLst>
                                          <p:attrName>style.visibility</p:attrName>
                                        </p:attrNameLst>
                                      </p:cBhvr>
                                      <p:to>
                                        <p:strVal val="visible"/>
                                      </p:to>
                                    </p:set>
                                    <p:animEffect transition="in" filter="dissolve">
                                      <p:cBhvr>
                                        <p:cTn id="27" dur="500"/>
                                        <p:tgtEl>
                                          <p:spTgt spid="71066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10665"/>
                                        </p:tgtEl>
                                        <p:attrNameLst>
                                          <p:attrName>style.visibility</p:attrName>
                                        </p:attrNameLst>
                                      </p:cBhvr>
                                      <p:to>
                                        <p:strVal val="visible"/>
                                      </p:to>
                                    </p:set>
                                    <p:animEffect transition="in" filter="dissolve">
                                      <p:cBhvr>
                                        <p:cTn id="30" dur="500"/>
                                        <p:tgtEl>
                                          <p:spTgt spid="710665"/>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10666"/>
                                        </p:tgtEl>
                                        <p:attrNameLst>
                                          <p:attrName>style.visibility</p:attrName>
                                        </p:attrNameLst>
                                      </p:cBhvr>
                                      <p:to>
                                        <p:strVal val="visible"/>
                                      </p:to>
                                    </p:set>
                                    <p:animEffect transition="in" filter="dissolve">
                                      <p:cBhvr>
                                        <p:cTn id="33" dur="500"/>
                                        <p:tgtEl>
                                          <p:spTgt spid="710666"/>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10667"/>
                                        </p:tgtEl>
                                        <p:attrNameLst>
                                          <p:attrName>style.visibility</p:attrName>
                                        </p:attrNameLst>
                                      </p:cBhvr>
                                      <p:to>
                                        <p:strVal val="visible"/>
                                      </p:to>
                                    </p:set>
                                    <p:animEffect transition="in" filter="dissolve">
                                      <p:cBhvr>
                                        <p:cTn id="36" dur="500"/>
                                        <p:tgtEl>
                                          <p:spTgt spid="710667"/>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10668"/>
                                        </p:tgtEl>
                                        <p:attrNameLst>
                                          <p:attrName>style.visibility</p:attrName>
                                        </p:attrNameLst>
                                      </p:cBhvr>
                                      <p:to>
                                        <p:strVal val="visible"/>
                                      </p:to>
                                    </p:set>
                                    <p:animEffect transition="in" filter="dissolve">
                                      <p:cBhvr>
                                        <p:cTn id="39" dur="500"/>
                                        <p:tgtEl>
                                          <p:spTgt spid="710668"/>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710669"/>
                                        </p:tgtEl>
                                        <p:attrNameLst>
                                          <p:attrName>style.visibility</p:attrName>
                                        </p:attrNameLst>
                                      </p:cBhvr>
                                      <p:to>
                                        <p:strVal val="visible"/>
                                      </p:to>
                                    </p:set>
                                    <p:animEffect transition="in" filter="dissolve">
                                      <p:cBhvr>
                                        <p:cTn id="42" dur="500"/>
                                        <p:tgtEl>
                                          <p:spTgt spid="710669"/>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710670"/>
                                        </p:tgtEl>
                                        <p:attrNameLst>
                                          <p:attrName>style.visibility</p:attrName>
                                        </p:attrNameLst>
                                      </p:cBhvr>
                                      <p:to>
                                        <p:strVal val="visible"/>
                                      </p:to>
                                    </p:set>
                                    <p:animEffect transition="in" filter="dissolve">
                                      <p:cBhvr>
                                        <p:cTn id="45" dur="500"/>
                                        <p:tgtEl>
                                          <p:spTgt spid="710670"/>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710671"/>
                                        </p:tgtEl>
                                        <p:attrNameLst>
                                          <p:attrName>style.visibility</p:attrName>
                                        </p:attrNameLst>
                                      </p:cBhvr>
                                      <p:to>
                                        <p:strVal val="visible"/>
                                      </p:to>
                                    </p:set>
                                    <p:animEffect transition="in" filter="dissolve">
                                      <p:cBhvr>
                                        <p:cTn id="48" dur="500"/>
                                        <p:tgtEl>
                                          <p:spTgt spid="710671"/>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710672"/>
                                        </p:tgtEl>
                                        <p:attrNameLst>
                                          <p:attrName>style.visibility</p:attrName>
                                        </p:attrNameLst>
                                      </p:cBhvr>
                                      <p:to>
                                        <p:strVal val="visible"/>
                                      </p:to>
                                    </p:set>
                                    <p:animEffect transition="in" filter="dissolve">
                                      <p:cBhvr>
                                        <p:cTn id="51" dur="500"/>
                                        <p:tgtEl>
                                          <p:spTgt spid="710672"/>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710673"/>
                                        </p:tgtEl>
                                        <p:attrNameLst>
                                          <p:attrName>style.visibility</p:attrName>
                                        </p:attrNameLst>
                                      </p:cBhvr>
                                      <p:to>
                                        <p:strVal val="visible"/>
                                      </p:to>
                                    </p:set>
                                    <p:animEffect transition="in" filter="dissolve">
                                      <p:cBhvr>
                                        <p:cTn id="54" dur="500"/>
                                        <p:tgtEl>
                                          <p:spTgt spid="710673"/>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710674"/>
                                        </p:tgtEl>
                                        <p:attrNameLst>
                                          <p:attrName>style.visibility</p:attrName>
                                        </p:attrNameLst>
                                      </p:cBhvr>
                                      <p:to>
                                        <p:strVal val="visible"/>
                                      </p:to>
                                    </p:set>
                                    <p:animEffect transition="in" filter="dissolve">
                                      <p:cBhvr>
                                        <p:cTn id="57" dur="500"/>
                                        <p:tgtEl>
                                          <p:spTgt spid="710674"/>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710675"/>
                                        </p:tgtEl>
                                        <p:attrNameLst>
                                          <p:attrName>style.visibility</p:attrName>
                                        </p:attrNameLst>
                                      </p:cBhvr>
                                      <p:to>
                                        <p:strVal val="visible"/>
                                      </p:to>
                                    </p:set>
                                    <p:animEffect transition="in" filter="dissolve">
                                      <p:cBhvr>
                                        <p:cTn id="60" dur="500"/>
                                        <p:tgtEl>
                                          <p:spTgt spid="710675"/>
                                        </p:tgtEl>
                                      </p:cBhvr>
                                    </p:animEffect>
                                  </p:childTnLst>
                                </p:cTn>
                              </p:par>
                              <p:par>
                                <p:cTn id="61" presetID="9" presetClass="entr" presetSubtype="0" fill="hold" nodeType="withEffect">
                                  <p:stCondLst>
                                    <p:cond delay="0"/>
                                  </p:stCondLst>
                                  <p:childTnLst>
                                    <p:set>
                                      <p:cBhvr>
                                        <p:cTn id="62" dur="1" fill="hold">
                                          <p:stCondLst>
                                            <p:cond delay="0"/>
                                          </p:stCondLst>
                                        </p:cTn>
                                        <p:tgtEl>
                                          <p:spTgt spid="710724"/>
                                        </p:tgtEl>
                                        <p:attrNameLst>
                                          <p:attrName>style.visibility</p:attrName>
                                        </p:attrNameLst>
                                      </p:cBhvr>
                                      <p:to>
                                        <p:strVal val="visible"/>
                                      </p:to>
                                    </p:set>
                                    <p:animEffect transition="in" filter="dissolve">
                                      <p:cBhvr>
                                        <p:cTn id="63" dur="500"/>
                                        <p:tgtEl>
                                          <p:spTgt spid="710724"/>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710736"/>
                                        </p:tgtEl>
                                        <p:attrNameLst>
                                          <p:attrName>style.visibility</p:attrName>
                                        </p:attrNameLst>
                                      </p:cBhvr>
                                      <p:to>
                                        <p:strVal val="visible"/>
                                      </p:to>
                                    </p:set>
                                    <p:animEffect transition="in" filter="dissolve">
                                      <p:cBhvr>
                                        <p:cTn id="66" dur="500"/>
                                        <p:tgtEl>
                                          <p:spTgt spid="710736"/>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710737"/>
                                        </p:tgtEl>
                                        <p:attrNameLst>
                                          <p:attrName>style.visibility</p:attrName>
                                        </p:attrNameLst>
                                      </p:cBhvr>
                                      <p:to>
                                        <p:strVal val="visible"/>
                                      </p:to>
                                    </p:set>
                                    <p:animEffect transition="in" filter="dissolve">
                                      <p:cBhvr>
                                        <p:cTn id="69" dur="500"/>
                                        <p:tgtEl>
                                          <p:spTgt spid="710737"/>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710738"/>
                                        </p:tgtEl>
                                        <p:attrNameLst>
                                          <p:attrName>style.visibility</p:attrName>
                                        </p:attrNameLst>
                                      </p:cBhvr>
                                      <p:to>
                                        <p:strVal val="visible"/>
                                      </p:to>
                                    </p:set>
                                    <p:animEffect transition="in" filter="dissolve">
                                      <p:cBhvr>
                                        <p:cTn id="72" dur="500"/>
                                        <p:tgtEl>
                                          <p:spTgt spid="710738"/>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710739"/>
                                        </p:tgtEl>
                                        <p:attrNameLst>
                                          <p:attrName>style.visibility</p:attrName>
                                        </p:attrNameLst>
                                      </p:cBhvr>
                                      <p:to>
                                        <p:strVal val="visible"/>
                                      </p:to>
                                    </p:set>
                                    <p:animEffect transition="in" filter="dissolve">
                                      <p:cBhvr>
                                        <p:cTn id="75" dur="500"/>
                                        <p:tgtEl>
                                          <p:spTgt spid="710739"/>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710740"/>
                                        </p:tgtEl>
                                        <p:attrNameLst>
                                          <p:attrName>style.visibility</p:attrName>
                                        </p:attrNameLst>
                                      </p:cBhvr>
                                      <p:to>
                                        <p:strVal val="visible"/>
                                      </p:to>
                                    </p:set>
                                    <p:animEffect transition="in" filter="dissolve">
                                      <p:cBhvr>
                                        <p:cTn id="78" dur="500"/>
                                        <p:tgtEl>
                                          <p:spTgt spid="710740"/>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710741"/>
                                        </p:tgtEl>
                                        <p:attrNameLst>
                                          <p:attrName>style.visibility</p:attrName>
                                        </p:attrNameLst>
                                      </p:cBhvr>
                                      <p:to>
                                        <p:strVal val="visible"/>
                                      </p:to>
                                    </p:set>
                                    <p:animEffect transition="in" filter="dissolve">
                                      <p:cBhvr>
                                        <p:cTn id="81" dur="500"/>
                                        <p:tgtEl>
                                          <p:spTgt spid="710741"/>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710742"/>
                                        </p:tgtEl>
                                        <p:attrNameLst>
                                          <p:attrName>style.visibility</p:attrName>
                                        </p:attrNameLst>
                                      </p:cBhvr>
                                      <p:to>
                                        <p:strVal val="visible"/>
                                      </p:to>
                                    </p:set>
                                    <p:animEffect transition="in" filter="dissolve">
                                      <p:cBhvr>
                                        <p:cTn id="84" dur="500"/>
                                        <p:tgtEl>
                                          <p:spTgt spid="710742"/>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710743"/>
                                        </p:tgtEl>
                                        <p:attrNameLst>
                                          <p:attrName>style.visibility</p:attrName>
                                        </p:attrNameLst>
                                      </p:cBhvr>
                                      <p:to>
                                        <p:strVal val="visible"/>
                                      </p:to>
                                    </p:set>
                                    <p:animEffect transition="in" filter="dissolve">
                                      <p:cBhvr>
                                        <p:cTn id="87" dur="500"/>
                                        <p:tgtEl>
                                          <p:spTgt spid="710743"/>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710744"/>
                                        </p:tgtEl>
                                        <p:attrNameLst>
                                          <p:attrName>style.visibility</p:attrName>
                                        </p:attrNameLst>
                                      </p:cBhvr>
                                      <p:to>
                                        <p:strVal val="visible"/>
                                      </p:to>
                                    </p:set>
                                    <p:animEffect transition="in" filter="dissolve">
                                      <p:cBhvr>
                                        <p:cTn id="90" dur="500"/>
                                        <p:tgtEl>
                                          <p:spTgt spid="710744"/>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710745"/>
                                        </p:tgtEl>
                                        <p:attrNameLst>
                                          <p:attrName>style.visibility</p:attrName>
                                        </p:attrNameLst>
                                      </p:cBhvr>
                                      <p:to>
                                        <p:strVal val="visible"/>
                                      </p:to>
                                    </p:set>
                                    <p:animEffect transition="in" filter="dissolve">
                                      <p:cBhvr>
                                        <p:cTn id="93" dur="500"/>
                                        <p:tgtEl>
                                          <p:spTgt spid="710745"/>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710746"/>
                                        </p:tgtEl>
                                        <p:attrNameLst>
                                          <p:attrName>style.visibility</p:attrName>
                                        </p:attrNameLst>
                                      </p:cBhvr>
                                      <p:to>
                                        <p:strVal val="visible"/>
                                      </p:to>
                                    </p:set>
                                    <p:animEffect transition="in" filter="dissolve">
                                      <p:cBhvr>
                                        <p:cTn id="96" dur="500"/>
                                        <p:tgtEl>
                                          <p:spTgt spid="710746"/>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710747"/>
                                        </p:tgtEl>
                                        <p:attrNameLst>
                                          <p:attrName>style.visibility</p:attrName>
                                        </p:attrNameLst>
                                      </p:cBhvr>
                                      <p:to>
                                        <p:strVal val="visible"/>
                                      </p:to>
                                    </p:set>
                                    <p:animEffect transition="in" filter="dissolve">
                                      <p:cBhvr>
                                        <p:cTn id="99" dur="500"/>
                                        <p:tgtEl>
                                          <p:spTgt spid="710747"/>
                                        </p:tgtEl>
                                      </p:cBhvr>
                                    </p:animEffect>
                                  </p:childTnLst>
                                </p:cTn>
                              </p:par>
                              <p:par>
                                <p:cTn id="100" presetID="9" presetClass="entr" presetSubtype="0" fill="hold" nodeType="withEffect">
                                  <p:stCondLst>
                                    <p:cond delay="0"/>
                                  </p:stCondLst>
                                  <p:childTnLst>
                                    <p:set>
                                      <p:cBhvr>
                                        <p:cTn id="101" dur="1" fill="hold">
                                          <p:stCondLst>
                                            <p:cond delay="0"/>
                                          </p:stCondLst>
                                        </p:cTn>
                                        <p:tgtEl>
                                          <p:spTgt spid="710748"/>
                                        </p:tgtEl>
                                        <p:attrNameLst>
                                          <p:attrName>style.visibility</p:attrName>
                                        </p:attrNameLst>
                                      </p:cBhvr>
                                      <p:to>
                                        <p:strVal val="visible"/>
                                      </p:to>
                                    </p:set>
                                    <p:animEffect transition="in" filter="dissolve">
                                      <p:cBhvr>
                                        <p:cTn id="102" dur="500"/>
                                        <p:tgtEl>
                                          <p:spTgt spid="710748"/>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710760"/>
                                        </p:tgtEl>
                                        <p:attrNameLst>
                                          <p:attrName>style.visibility</p:attrName>
                                        </p:attrNameLst>
                                      </p:cBhvr>
                                      <p:to>
                                        <p:strVal val="visible"/>
                                      </p:to>
                                    </p:set>
                                    <p:animEffect transition="in" filter="dissolve">
                                      <p:cBhvr>
                                        <p:cTn id="105" dur="500"/>
                                        <p:tgtEl>
                                          <p:spTgt spid="710760"/>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710761"/>
                                        </p:tgtEl>
                                        <p:attrNameLst>
                                          <p:attrName>style.visibility</p:attrName>
                                        </p:attrNameLst>
                                      </p:cBhvr>
                                      <p:to>
                                        <p:strVal val="visible"/>
                                      </p:to>
                                    </p:set>
                                    <p:animEffect transition="in" filter="dissolve">
                                      <p:cBhvr>
                                        <p:cTn id="108" dur="500"/>
                                        <p:tgtEl>
                                          <p:spTgt spid="710761"/>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710762"/>
                                        </p:tgtEl>
                                        <p:attrNameLst>
                                          <p:attrName>style.visibility</p:attrName>
                                        </p:attrNameLst>
                                      </p:cBhvr>
                                      <p:to>
                                        <p:strVal val="visible"/>
                                      </p:to>
                                    </p:set>
                                    <p:animEffect transition="in" filter="dissolve">
                                      <p:cBhvr>
                                        <p:cTn id="111" dur="500"/>
                                        <p:tgtEl>
                                          <p:spTgt spid="710762"/>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710763"/>
                                        </p:tgtEl>
                                        <p:attrNameLst>
                                          <p:attrName>style.visibility</p:attrName>
                                        </p:attrNameLst>
                                      </p:cBhvr>
                                      <p:to>
                                        <p:strVal val="visible"/>
                                      </p:to>
                                    </p:set>
                                    <p:animEffect transition="in" filter="dissolve">
                                      <p:cBhvr>
                                        <p:cTn id="114" dur="500"/>
                                        <p:tgtEl>
                                          <p:spTgt spid="710763"/>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710764"/>
                                        </p:tgtEl>
                                        <p:attrNameLst>
                                          <p:attrName>style.visibility</p:attrName>
                                        </p:attrNameLst>
                                      </p:cBhvr>
                                      <p:to>
                                        <p:strVal val="visible"/>
                                      </p:to>
                                    </p:set>
                                    <p:animEffect transition="in" filter="dissolve">
                                      <p:cBhvr>
                                        <p:cTn id="117" dur="500"/>
                                        <p:tgtEl>
                                          <p:spTgt spid="710764"/>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710765"/>
                                        </p:tgtEl>
                                        <p:attrNameLst>
                                          <p:attrName>style.visibility</p:attrName>
                                        </p:attrNameLst>
                                      </p:cBhvr>
                                      <p:to>
                                        <p:strVal val="visible"/>
                                      </p:to>
                                    </p:set>
                                    <p:animEffect transition="in" filter="dissolve">
                                      <p:cBhvr>
                                        <p:cTn id="120" dur="500"/>
                                        <p:tgtEl>
                                          <p:spTgt spid="710765"/>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710766"/>
                                        </p:tgtEl>
                                        <p:attrNameLst>
                                          <p:attrName>style.visibility</p:attrName>
                                        </p:attrNameLst>
                                      </p:cBhvr>
                                      <p:to>
                                        <p:strVal val="visible"/>
                                      </p:to>
                                    </p:set>
                                    <p:animEffect transition="in" filter="dissolve">
                                      <p:cBhvr>
                                        <p:cTn id="123" dur="500"/>
                                        <p:tgtEl>
                                          <p:spTgt spid="710766"/>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710767"/>
                                        </p:tgtEl>
                                        <p:attrNameLst>
                                          <p:attrName>style.visibility</p:attrName>
                                        </p:attrNameLst>
                                      </p:cBhvr>
                                      <p:to>
                                        <p:strVal val="visible"/>
                                      </p:to>
                                    </p:set>
                                    <p:animEffect transition="in" filter="dissolve">
                                      <p:cBhvr>
                                        <p:cTn id="126" dur="500"/>
                                        <p:tgtEl>
                                          <p:spTgt spid="710767"/>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710768"/>
                                        </p:tgtEl>
                                        <p:attrNameLst>
                                          <p:attrName>style.visibility</p:attrName>
                                        </p:attrNameLst>
                                      </p:cBhvr>
                                      <p:to>
                                        <p:strVal val="visible"/>
                                      </p:to>
                                    </p:set>
                                    <p:animEffect transition="in" filter="dissolve">
                                      <p:cBhvr>
                                        <p:cTn id="129" dur="500"/>
                                        <p:tgtEl>
                                          <p:spTgt spid="710768"/>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710769"/>
                                        </p:tgtEl>
                                        <p:attrNameLst>
                                          <p:attrName>style.visibility</p:attrName>
                                        </p:attrNameLst>
                                      </p:cBhvr>
                                      <p:to>
                                        <p:strVal val="visible"/>
                                      </p:to>
                                    </p:set>
                                    <p:animEffect transition="in" filter="dissolve">
                                      <p:cBhvr>
                                        <p:cTn id="132" dur="500"/>
                                        <p:tgtEl>
                                          <p:spTgt spid="710769"/>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710770"/>
                                        </p:tgtEl>
                                        <p:attrNameLst>
                                          <p:attrName>style.visibility</p:attrName>
                                        </p:attrNameLst>
                                      </p:cBhvr>
                                      <p:to>
                                        <p:strVal val="visible"/>
                                      </p:to>
                                    </p:set>
                                    <p:animEffect transition="in" filter="dissolve">
                                      <p:cBhvr>
                                        <p:cTn id="135" dur="500"/>
                                        <p:tgtEl>
                                          <p:spTgt spid="710770"/>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710771"/>
                                        </p:tgtEl>
                                        <p:attrNameLst>
                                          <p:attrName>style.visibility</p:attrName>
                                        </p:attrNameLst>
                                      </p:cBhvr>
                                      <p:to>
                                        <p:strVal val="visible"/>
                                      </p:to>
                                    </p:set>
                                    <p:animEffect transition="in" filter="dissolve">
                                      <p:cBhvr>
                                        <p:cTn id="138" dur="500"/>
                                        <p:tgtEl>
                                          <p:spTgt spid="710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0659" grpId="0" animBg="1"/>
      <p:bldP spid="710660" grpId="0" animBg="1"/>
      <p:bldP spid="710661" grpId="0" animBg="1"/>
      <p:bldP spid="710662" grpId="0" animBg="1"/>
      <p:bldP spid="710663" grpId="0" animBg="1"/>
      <p:bldP spid="710664" grpId="0" animBg="1"/>
      <p:bldP spid="710665" grpId="0" animBg="1"/>
      <p:bldP spid="710666" grpId="0" animBg="1"/>
      <p:bldP spid="710667" grpId="0" animBg="1"/>
      <p:bldP spid="710668" grpId="0" animBg="1"/>
      <p:bldP spid="710669" grpId="0" animBg="1"/>
      <p:bldP spid="710670" grpId="0" animBg="1"/>
      <p:bldP spid="710671" grpId="0" animBg="1"/>
      <p:bldP spid="710672" grpId="0" animBg="1"/>
      <p:bldP spid="710673" grpId="0" animBg="1"/>
      <p:bldP spid="710674" grpId="0" animBg="1"/>
      <p:bldP spid="710675" grpId="0" animBg="1"/>
      <p:bldP spid="710736" grpId="0"/>
      <p:bldP spid="710737" grpId="0"/>
      <p:bldP spid="710738" grpId="0"/>
      <p:bldP spid="710739" grpId="0"/>
      <p:bldP spid="710740" grpId="0"/>
      <p:bldP spid="710741" grpId="0"/>
      <p:bldP spid="710742" grpId="0"/>
      <p:bldP spid="710743" grpId="0"/>
      <p:bldP spid="710744" grpId="0"/>
      <p:bldP spid="710745" grpId="0"/>
      <p:bldP spid="710746" grpId="0"/>
      <p:bldP spid="710747" grpId="0" animBg="1"/>
      <p:bldP spid="710760" grpId="0"/>
      <p:bldP spid="710761" grpId="0"/>
      <p:bldP spid="710762" grpId="0"/>
      <p:bldP spid="710763" grpId="0"/>
      <p:bldP spid="710764" grpId="0"/>
      <p:bldP spid="710765" grpId="0"/>
      <p:bldP spid="710766" grpId="0"/>
      <p:bldP spid="710767" grpId="0"/>
      <p:bldP spid="710768" grpId="0"/>
      <p:bldP spid="710769" grpId="0"/>
      <p:bldP spid="710770" grpId="0"/>
      <p:bldP spid="7107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ChangeArrowheads="1"/>
          </p:cNvSpPr>
          <p:nvPr/>
        </p:nvSpPr>
        <p:spPr bwMode="auto">
          <a:xfrm>
            <a:off x="2566988" y="2225675"/>
            <a:ext cx="1300162" cy="412750"/>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099" name="Rectangle 4"/>
          <p:cNvSpPr>
            <a:spLocks noChangeArrowheads="1"/>
          </p:cNvSpPr>
          <p:nvPr/>
        </p:nvSpPr>
        <p:spPr bwMode="auto">
          <a:xfrm>
            <a:off x="2759075" y="2301875"/>
            <a:ext cx="974725" cy="2889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Verhaltensentwurf</a:t>
            </a:r>
            <a:br>
              <a:rPr lang="en-US" altLang="de-DE" sz="1000">
                <a:solidFill>
                  <a:srgbClr val="000000"/>
                </a:solidFill>
              </a:rPr>
            </a:br>
            <a:r>
              <a:rPr lang="en-US" altLang="de-DE" sz="1000">
                <a:solidFill>
                  <a:srgbClr val="000000"/>
                </a:solidFill>
              </a:rPr>
              <a:t>Logischer Entwurf</a:t>
            </a:r>
            <a:endParaRPr lang="en-US" altLang="de-DE" sz="1900">
              <a:solidFill>
                <a:srgbClr val="000000"/>
              </a:solidFill>
            </a:endParaRPr>
          </a:p>
        </p:txBody>
      </p:sp>
      <p:sp>
        <p:nvSpPr>
          <p:cNvPr id="4100" name="Rectangle 5"/>
          <p:cNvSpPr>
            <a:spLocks noChangeArrowheads="1"/>
          </p:cNvSpPr>
          <p:nvPr/>
        </p:nvSpPr>
        <p:spPr bwMode="auto">
          <a:xfrm>
            <a:off x="2566988" y="3714750"/>
            <a:ext cx="1300162" cy="254000"/>
          </a:xfrm>
          <a:prstGeom prst="rect">
            <a:avLst/>
          </a:prstGeom>
          <a:solidFill>
            <a:srgbClr val="FAC094"/>
          </a:solidFill>
          <a:ln>
            <a:noFill/>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01" name="Rectangle 6"/>
          <p:cNvSpPr>
            <a:spLocks noChangeArrowheads="1"/>
          </p:cNvSpPr>
          <p:nvPr/>
        </p:nvSpPr>
        <p:spPr bwMode="auto">
          <a:xfrm>
            <a:off x="2782888" y="3770313"/>
            <a:ext cx="847725" cy="144462"/>
          </a:xfrm>
          <a:prstGeom prst="rect">
            <a:avLst/>
          </a:prstGeom>
          <a:noFill/>
          <a:ln>
            <a:noFill/>
          </a:ln>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Layoutsynthese</a:t>
            </a:r>
            <a:endParaRPr lang="en-US" altLang="de-DE" sz="1900">
              <a:solidFill>
                <a:srgbClr val="000000"/>
              </a:solidFill>
            </a:endParaRPr>
          </a:p>
        </p:txBody>
      </p:sp>
      <p:sp>
        <p:nvSpPr>
          <p:cNvPr id="4102" name="Rectangle 7"/>
          <p:cNvSpPr>
            <a:spLocks noChangeArrowheads="1"/>
          </p:cNvSpPr>
          <p:nvPr/>
        </p:nvSpPr>
        <p:spPr bwMode="auto">
          <a:xfrm>
            <a:off x="2566988" y="4316413"/>
            <a:ext cx="1300162" cy="254000"/>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03" name="Rectangle 8"/>
          <p:cNvSpPr>
            <a:spLocks noChangeArrowheads="1"/>
          </p:cNvSpPr>
          <p:nvPr/>
        </p:nvSpPr>
        <p:spPr bwMode="auto">
          <a:xfrm>
            <a:off x="2733675" y="4371975"/>
            <a:ext cx="941388" cy="144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000">
                <a:solidFill>
                  <a:srgbClr val="000000"/>
                </a:solidFill>
              </a:rPr>
              <a:t>Layoutverifikation</a:t>
            </a:r>
            <a:endParaRPr lang="en-US" altLang="de-DE" sz="1900">
              <a:solidFill>
                <a:srgbClr val="000000"/>
              </a:solidFill>
            </a:endParaRPr>
          </a:p>
        </p:txBody>
      </p:sp>
      <p:sp>
        <p:nvSpPr>
          <p:cNvPr id="4104" name="Line 9"/>
          <p:cNvSpPr>
            <a:spLocks noChangeShapeType="1"/>
          </p:cNvSpPr>
          <p:nvPr/>
        </p:nvSpPr>
        <p:spPr bwMode="auto">
          <a:xfrm>
            <a:off x="3867150" y="3968750"/>
            <a:ext cx="6350" cy="9525"/>
          </a:xfrm>
          <a:prstGeom prst="line">
            <a:avLst/>
          </a:prstGeom>
          <a:noFill/>
          <a:ln w="14288">
            <a:solidFill>
              <a:srgbClr val="FFCC99"/>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05" name="Rectangle 10"/>
          <p:cNvSpPr>
            <a:spLocks noChangeArrowheads="1"/>
          </p:cNvSpPr>
          <p:nvPr/>
        </p:nvSpPr>
        <p:spPr bwMode="auto">
          <a:xfrm>
            <a:off x="3009900" y="5926138"/>
            <a:ext cx="249238" cy="14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Chip</a:t>
            </a:r>
            <a:endParaRPr lang="en-US" altLang="de-DE" sz="1900">
              <a:solidFill>
                <a:srgbClr val="000000"/>
              </a:solidFill>
            </a:endParaRPr>
          </a:p>
        </p:txBody>
      </p:sp>
      <p:sp>
        <p:nvSpPr>
          <p:cNvPr id="4106" name="Rectangle 11"/>
          <p:cNvSpPr>
            <a:spLocks noChangeArrowheads="1"/>
          </p:cNvSpPr>
          <p:nvPr/>
        </p:nvSpPr>
        <p:spPr bwMode="auto">
          <a:xfrm>
            <a:off x="4733925" y="2951163"/>
            <a:ext cx="1301750" cy="254000"/>
          </a:xfrm>
          <a:prstGeom prst="rect">
            <a:avLst/>
          </a:prstGeom>
          <a:solidFill>
            <a:srgbClr val="FAC094"/>
          </a:solidFill>
          <a:ln>
            <a:noFill/>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07" name="Rectangle 12"/>
          <p:cNvSpPr>
            <a:spLocks noChangeArrowheads="1"/>
          </p:cNvSpPr>
          <p:nvPr/>
        </p:nvSpPr>
        <p:spPr bwMode="auto">
          <a:xfrm>
            <a:off x="5046663" y="3006725"/>
            <a:ext cx="733425" cy="144463"/>
          </a:xfrm>
          <a:prstGeom prst="rect">
            <a:avLst/>
          </a:prstGeom>
          <a:noFill/>
          <a:ln>
            <a:noFill/>
          </a:ln>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000">
                <a:solidFill>
                  <a:srgbClr val="000000"/>
                </a:solidFill>
              </a:rPr>
              <a:t>Floorplanning</a:t>
            </a:r>
            <a:endParaRPr lang="en-US" altLang="de-DE" sz="1900">
              <a:solidFill>
                <a:srgbClr val="000000"/>
              </a:solidFill>
            </a:endParaRPr>
          </a:p>
        </p:txBody>
      </p:sp>
      <p:sp>
        <p:nvSpPr>
          <p:cNvPr id="4108" name="Rectangle 13"/>
          <p:cNvSpPr>
            <a:spLocks noChangeArrowheads="1"/>
          </p:cNvSpPr>
          <p:nvPr/>
        </p:nvSpPr>
        <p:spPr bwMode="auto">
          <a:xfrm>
            <a:off x="4733925" y="3713163"/>
            <a:ext cx="1301750" cy="254000"/>
          </a:xfrm>
          <a:prstGeom prst="rect">
            <a:avLst/>
          </a:prstGeom>
          <a:solidFill>
            <a:srgbClr val="FAC094"/>
          </a:solidFill>
          <a:ln>
            <a:noFill/>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09" name="Rectangle 14"/>
          <p:cNvSpPr>
            <a:spLocks noChangeArrowheads="1"/>
          </p:cNvSpPr>
          <p:nvPr/>
        </p:nvSpPr>
        <p:spPr bwMode="auto">
          <a:xfrm>
            <a:off x="5108575" y="3768725"/>
            <a:ext cx="604838" cy="144463"/>
          </a:xfrm>
          <a:prstGeom prst="rect">
            <a:avLst/>
          </a:prstGeom>
          <a:noFill/>
          <a:ln>
            <a:noFill/>
          </a:ln>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Platzierung</a:t>
            </a:r>
            <a:endParaRPr lang="en-US" altLang="de-DE" sz="1900">
              <a:solidFill>
                <a:srgbClr val="000000"/>
              </a:solidFill>
            </a:endParaRPr>
          </a:p>
        </p:txBody>
      </p:sp>
      <p:sp>
        <p:nvSpPr>
          <p:cNvPr id="4110" name="Rectangle 15"/>
          <p:cNvSpPr>
            <a:spLocks noChangeArrowheads="1"/>
          </p:cNvSpPr>
          <p:nvPr/>
        </p:nvSpPr>
        <p:spPr bwMode="auto">
          <a:xfrm>
            <a:off x="4733925" y="4473575"/>
            <a:ext cx="1301750" cy="252413"/>
          </a:xfrm>
          <a:prstGeom prst="rect">
            <a:avLst/>
          </a:prstGeom>
          <a:solidFill>
            <a:srgbClr val="FAC094"/>
          </a:solidFill>
          <a:ln>
            <a:noFill/>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11" name="Rectangle 16"/>
          <p:cNvSpPr>
            <a:spLocks noChangeArrowheads="1"/>
          </p:cNvSpPr>
          <p:nvPr/>
        </p:nvSpPr>
        <p:spPr bwMode="auto">
          <a:xfrm>
            <a:off x="5080000" y="4530725"/>
            <a:ext cx="665163" cy="144463"/>
          </a:xfrm>
          <a:prstGeom prst="rect">
            <a:avLst/>
          </a:prstGeom>
          <a:noFill/>
          <a:ln>
            <a:noFill/>
          </a:ln>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000">
                <a:solidFill>
                  <a:srgbClr val="000000"/>
                </a:solidFill>
              </a:rPr>
              <a:t>Verdrahtung</a:t>
            </a:r>
            <a:endParaRPr lang="en-US" altLang="de-DE" sz="1900">
              <a:solidFill>
                <a:srgbClr val="000000"/>
              </a:solidFill>
            </a:endParaRPr>
          </a:p>
        </p:txBody>
      </p:sp>
      <p:sp>
        <p:nvSpPr>
          <p:cNvPr id="4112" name="Rectangle 17"/>
          <p:cNvSpPr>
            <a:spLocks noChangeArrowheads="1"/>
          </p:cNvSpPr>
          <p:nvPr/>
        </p:nvSpPr>
        <p:spPr bwMode="auto">
          <a:xfrm>
            <a:off x="4733925" y="5233988"/>
            <a:ext cx="1301750" cy="254000"/>
          </a:xfrm>
          <a:prstGeom prst="rect">
            <a:avLst/>
          </a:prstGeom>
          <a:solidFill>
            <a:srgbClr val="FAC094"/>
          </a:solidFill>
          <a:ln>
            <a:noFill/>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13" name="Rectangle 18"/>
          <p:cNvSpPr>
            <a:spLocks noChangeArrowheads="1"/>
          </p:cNvSpPr>
          <p:nvPr/>
        </p:nvSpPr>
        <p:spPr bwMode="auto">
          <a:xfrm>
            <a:off x="5005388" y="5289550"/>
            <a:ext cx="812800" cy="144463"/>
          </a:xfrm>
          <a:prstGeom prst="rect">
            <a:avLst/>
          </a:prstGeom>
          <a:noFill/>
          <a:ln>
            <a:noFill/>
          </a:ln>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000">
                <a:solidFill>
                  <a:srgbClr val="000000"/>
                </a:solidFill>
              </a:rPr>
              <a:t>Kompaktierung</a:t>
            </a:r>
            <a:endParaRPr lang="en-US" altLang="de-DE" sz="1900">
              <a:solidFill>
                <a:srgbClr val="000000"/>
              </a:solidFill>
            </a:endParaRPr>
          </a:p>
        </p:txBody>
      </p:sp>
      <p:sp>
        <p:nvSpPr>
          <p:cNvPr id="4114" name="Line 19"/>
          <p:cNvSpPr>
            <a:spLocks noChangeShapeType="1"/>
          </p:cNvSpPr>
          <p:nvPr/>
        </p:nvSpPr>
        <p:spPr bwMode="auto">
          <a:xfrm>
            <a:off x="5384800" y="3205163"/>
            <a:ext cx="1588" cy="43973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15" name="Freeform 20"/>
          <p:cNvSpPr>
            <a:spLocks/>
          </p:cNvSpPr>
          <p:nvPr/>
        </p:nvSpPr>
        <p:spPr bwMode="auto">
          <a:xfrm>
            <a:off x="5345113" y="3633788"/>
            <a:ext cx="79375" cy="79375"/>
          </a:xfrm>
          <a:custGeom>
            <a:avLst/>
            <a:gdLst>
              <a:gd name="T0" fmla="*/ 134050864 w 47"/>
              <a:gd name="T1" fmla="*/ 0 h 47"/>
              <a:gd name="T2" fmla="*/ 65599215 w 47"/>
              <a:gd name="T3" fmla="*/ 134050864 h 47"/>
              <a:gd name="T4" fmla="*/ 0 w 47"/>
              <a:gd name="T5" fmla="*/ 0 h 47"/>
              <a:gd name="T6" fmla="*/ 134050864 w 47"/>
              <a:gd name="T7" fmla="*/ 0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47">
                <a:moveTo>
                  <a:pt x="47" y="0"/>
                </a:moveTo>
                <a:lnTo>
                  <a:pt x="23" y="47"/>
                </a:lnTo>
                <a:lnTo>
                  <a:pt x="0" y="0"/>
                </a:lnTo>
                <a:lnTo>
                  <a:pt x="47" y="0"/>
                </a:lnTo>
                <a:close/>
              </a:path>
            </a:pathLst>
          </a:custGeom>
          <a:noFill/>
          <a:ln w="9525">
            <a:solidFill>
              <a:srgbClr val="000000"/>
            </a:solidFill>
            <a:round/>
            <a:headEnd/>
            <a:tailEnd/>
          </a:ln>
        </p:spPr>
        <p:txBody>
          <a:bodyPr/>
          <a:lstStyle/>
          <a:p>
            <a:endParaRPr lang="de-DE"/>
          </a:p>
        </p:txBody>
      </p:sp>
      <p:sp>
        <p:nvSpPr>
          <p:cNvPr id="4116" name="Line 21"/>
          <p:cNvSpPr>
            <a:spLocks noChangeShapeType="1"/>
          </p:cNvSpPr>
          <p:nvPr/>
        </p:nvSpPr>
        <p:spPr bwMode="auto">
          <a:xfrm>
            <a:off x="5384800" y="3967163"/>
            <a:ext cx="1588" cy="4381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17" name="Freeform 22"/>
          <p:cNvSpPr>
            <a:spLocks/>
          </p:cNvSpPr>
          <p:nvPr/>
        </p:nvSpPr>
        <p:spPr bwMode="auto">
          <a:xfrm>
            <a:off x="5345113" y="4395788"/>
            <a:ext cx="79375" cy="77787"/>
          </a:xfrm>
          <a:custGeom>
            <a:avLst/>
            <a:gdLst>
              <a:gd name="T0" fmla="*/ 134050864 w 47"/>
              <a:gd name="T1" fmla="*/ 0 h 46"/>
              <a:gd name="T2" fmla="*/ 65599215 w 47"/>
              <a:gd name="T3" fmla="*/ 131539508 h 46"/>
              <a:gd name="T4" fmla="*/ 0 w 47"/>
              <a:gd name="T5" fmla="*/ 0 h 46"/>
              <a:gd name="T6" fmla="*/ 134050864 w 47"/>
              <a:gd name="T7" fmla="*/ 0 h 4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46">
                <a:moveTo>
                  <a:pt x="47" y="0"/>
                </a:moveTo>
                <a:lnTo>
                  <a:pt x="23" y="46"/>
                </a:lnTo>
                <a:lnTo>
                  <a:pt x="0" y="0"/>
                </a:lnTo>
                <a:lnTo>
                  <a:pt x="47" y="0"/>
                </a:lnTo>
                <a:close/>
              </a:path>
            </a:pathLst>
          </a:custGeom>
          <a:noFill/>
          <a:ln w="9525">
            <a:solidFill>
              <a:srgbClr val="000000"/>
            </a:solidFill>
            <a:round/>
            <a:headEnd/>
            <a:tailEnd/>
          </a:ln>
        </p:spPr>
        <p:txBody>
          <a:bodyPr/>
          <a:lstStyle/>
          <a:p>
            <a:endParaRPr lang="de-DE"/>
          </a:p>
        </p:txBody>
      </p:sp>
      <p:sp>
        <p:nvSpPr>
          <p:cNvPr id="4118" name="Line 23"/>
          <p:cNvSpPr>
            <a:spLocks noChangeShapeType="1"/>
          </p:cNvSpPr>
          <p:nvPr/>
        </p:nvSpPr>
        <p:spPr bwMode="auto">
          <a:xfrm>
            <a:off x="5384800" y="4725988"/>
            <a:ext cx="1588" cy="44132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19" name="Freeform 24"/>
          <p:cNvSpPr>
            <a:spLocks/>
          </p:cNvSpPr>
          <p:nvPr/>
        </p:nvSpPr>
        <p:spPr bwMode="auto">
          <a:xfrm>
            <a:off x="5345113" y="5156200"/>
            <a:ext cx="79375" cy="77788"/>
          </a:xfrm>
          <a:custGeom>
            <a:avLst/>
            <a:gdLst>
              <a:gd name="T0" fmla="*/ 134050864 w 47"/>
              <a:gd name="T1" fmla="*/ 0 h 46"/>
              <a:gd name="T2" fmla="*/ 65599215 w 47"/>
              <a:gd name="T3" fmla="*/ 131542890 h 46"/>
              <a:gd name="T4" fmla="*/ 0 w 47"/>
              <a:gd name="T5" fmla="*/ 0 h 46"/>
              <a:gd name="T6" fmla="*/ 134050864 w 47"/>
              <a:gd name="T7" fmla="*/ 0 h 4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46">
                <a:moveTo>
                  <a:pt x="47" y="0"/>
                </a:moveTo>
                <a:lnTo>
                  <a:pt x="23" y="46"/>
                </a:lnTo>
                <a:lnTo>
                  <a:pt x="0" y="0"/>
                </a:lnTo>
                <a:lnTo>
                  <a:pt x="47" y="0"/>
                </a:lnTo>
                <a:close/>
              </a:path>
            </a:pathLst>
          </a:custGeom>
          <a:noFill/>
          <a:ln w="9525">
            <a:solidFill>
              <a:srgbClr val="000000"/>
            </a:solidFill>
            <a:round/>
            <a:headEnd/>
            <a:tailEnd/>
          </a:ln>
        </p:spPr>
        <p:txBody>
          <a:bodyPr/>
          <a:lstStyle/>
          <a:p>
            <a:endParaRPr lang="de-DE"/>
          </a:p>
        </p:txBody>
      </p:sp>
      <p:sp>
        <p:nvSpPr>
          <p:cNvPr id="4120" name="Rectangle 25"/>
          <p:cNvSpPr>
            <a:spLocks noChangeArrowheads="1"/>
          </p:cNvSpPr>
          <p:nvPr/>
        </p:nvSpPr>
        <p:spPr bwMode="auto">
          <a:xfrm>
            <a:off x="6577013" y="3479800"/>
            <a:ext cx="977900" cy="650875"/>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1" name="Rectangle 26"/>
          <p:cNvSpPr>
            <a:spLocks noChangeArrowheads="1"/>
          </p:cNvSpPr>
          <p:nvPr/>
        </p:nvSpPr>
        <p:spPr bwMode="auto">
          <a:xfrm>
            <a:off x="6577013" y="4237038"/>
            <a:ext cx="977900" cy="650875"/>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2" name="Rectangle 27"/>
          <p:cNvSpPr>
            <a:spLocks noChangeArrowheads="1"/>
          </p:cNvSpPr>
          <p:nvPr/>
        </p:nvSpPr>
        <p:spPr bwMode="auto">
          <a:xfrm>
            <a:off x="6577013" y="4237038"/>
            <a:ext cx="977900" cy="650875"/>
          </a:xfrm>
          <a:prstGeom prst="rect">
            <a:avLst/>
          </a:prstGeom>
          <a:solidFill>
            <a:srgbClr val="F8F8F8"/>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3" name="Rectangle 28"/>
          <p:cNvSpPr>
            <a:spLocks noChangeArrowheads="1"/>
          </p:cNvSpPr>
          <p:nvPr/>
        </p:nvSpPr>
        <p:spPr bwMode="auto">
          <a:xfrm>
            <a:off x="6686550" y="4292600"/>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4" name="Rectangle 29"/>
          <p:cNvSpPr>
            <a:spLocks noChangeArrowheads="1"/>
          </p:cNvSpPr>
          <p:nvPr/>
        </p:nvSpPr>
        <p:spPr bwMode="auto">
          <a:xfrm>
            <a:off x="7391400" y="4292600"/>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5" name="Rectangle 30"/>
          <p:cNvSpPr>
            <a:spLocks noChangeArrowheads="1"/>
          </p:cNvSpPr>
          <p:nvPr/>
        </p:nvSpPr>
        <p:spPr bwMode="auto">
          <a:xfrm>
            <a:off x="7038975" y="4292600"/>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6" name="Rectangle 31"/>
          <p:cNvSpPr>
            <a:spLocks noChangeArrowheads="1"/>
          </p:cNvSpPr>
          <p:nvPr/>
        </p:nvSpPr>
        <p:spPr bwMode="auto">
          <a:xfrm>
            <a:off x="7215188" y="4292600"/>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7" name="Rectangle 32"/>
          <p:cNvSpPr>
            <a:spLocks noChangeArrowheads="1"/>
          </p:cNvSpPr>
          <p:nvPr/>
        </p:nvSpPr>
        <p:spPr bwMode="auto">
          <a:xfrm>
            <a:off x="6862763" y="4292600"/>
            <a:ext cx="52387"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8" name="Rectangle 33"/>
          <p:cNvSpPr>
            <a:spLocks noChangeArrowheads="1"/>
          </p:cNvSpPr>
          <p:nvPr/>
        </p:nvSpPr>
        <p:spPr bwMode="auto">
          <a:xfrm>
            <a:off x="6686550" y="4779963"/>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29" name="Rectangle 34"/>
          <p:cNvSpPr>
            <a:spLocks noChangeArrowheads="1"/>
          </p:cNvSpPr>
          <p:nvPr/>
        </p:nvSpPr>
        <p:spPr bwMode="auto">
          <a:xfrm>
            <a:off x="7391400" y="4779963"/>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0" name="Rectangle 35"/>
          <p:cNvSpPr>
            <a:spLocks noChangeArrowheads="1"/>
          </p:cNvSpPr>
          <p:nvPr/>
        </p:nvSpPr>
        <p:spPr bwMode="auto">
          <a:xfrm>
            <a:off x="7038975" y="4779963"/>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1" name="Rectangle 36"/>
          <p:cNvSpPr>
            <a:spLocks noChangeArrowheads="1"/>
          </p:cNvSpPr>
          <p:nvPr/>
        </p:nvSpPr>
        <p:spPr bwMode="auto">
          <a:xfrm>
            <a:off x="7215188" y="4779963"/>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2" name="Rectangle 37"/>
          <p:cNvSpPr>
            <a:spLocks noChangeArrowheads="1"/>
          </p:cNvSpPr>
          <p:nvPr/>
        </p:nvSpPr>
        <p:spPr bwMode="auto">
          <a:xfrm>
            <a:off x="6862763" y="4779963"/>
            <a:ext cx="52387"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3" name="Rectangle 38"/>
          <p:cNvSpPr>
            <a:spLocks noChangeArrowheads="1"/>
          </p:cNvSpPr>
          <p:nvPr/>
        </p:nvSpPr>
        <p:spPr bwMode="auto">
          <a:xfrm>
            <a:off x="7391400" y="4535488"/>
            <a:ext cx="53975"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4" name="Rectangle 39"/>
          <p:cNvSpPr>
            <a:spLocks noChangeArrowheads="1"/>
          </p:cNvSpPr>
          <p:nvPr/>
        </p:nvSpPr>
        <p:spPr bwMode="auto">
          <a:xfrm>
            <a:off x="6686550" y="4535488"/>
            <a:ext cx="52388"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5" name="Rectangle 40"/>
          <p:cNvSpPr>
            <a:spLocks noChangeArrowheads="1"/>
          </p:cNvSpPr>
          <p:nvPr/>
        </p:nvSpPr>
        <p:spPr bwMode="auto">
          <a:xfrm>
            <a:off x="6834188" y="4427538"/>
            <a:ext cx="109537" cy="2984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6" name="Rectangle 41"/>
          <p:cNvSpPr>
            <a:spLocks noChangeArrowheads="1"/>
          </p:cNvSpPr>
          <p:nvPr/>
        </p:nvSpPr>
        <p:spPr bwMode="auto">
          <a:xfrm>
            <a:off x="7091363" y="4387850"/>
            <a:ext cx="217487" cy="161925"/>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7" name="Rectangle 42"/>
          <p:cNvSpPr>
            <a:spLocks noChangeArrowheads="1"/>
          </p:cNvSpPr>
          <p:nvPr/>
        </p:nvSpPr>
        <p:spPr bwMode="auto">
          <a:xfrm>
            <a:off x="7091363" y="4630738"/>
            <a:ext cx="136525" cy="952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38" name="Line 43"/>
          <p:cNvSpPr>
            <a:spLocks noChangeShapeType="1"/>
          </p:cNvSpPr>
          <p:nvPr/>
        </p:nvSpPr>
        <p:spPr bwMode="auto">
          <a:xfrm>
            <a:off x="7161213" y="4591050"/>
            <a:ext cx="1587" cy="396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39" name="Line 44"/>
          <p:cNvSpPr>
            <a:spLocks noChangeShapeType="1"/>
          </p:cNvSpPr>
          <p:nvPr/>
        </p:nvSpPr>
        <p:spPr bwMode="auto">
          <a:xfrm flipH="1">
            <a:off x="7064375" y="4684713"/>
            <a:ext cx="26988"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40" name="Line 45"/>
          <p:cNvSpPr>
            <a:spLocks noChangeShapeType="1"/>
          </p:cNvSpPr>
          <p:nvPr/>
        </p:nvSpPr>
        <p:spPr bwMode="auto">
          <a:xfrm flipV="1">
            <a:off x="7064375" y="4684713"/>
            <a:ext cx="3175" cy="952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41" name="Line 46"/>
          <p:cNvSpPr>
            <a:spLocks noChangeShapeType="1"/>
          </p:cNvSpPr>
          <p:nvPr/>
        </p:nvSpPr>
        <p:spPr bwMode="auto">
          <a:xfrm>
            <a:off x="6738938" y="4564063"/>
            <a:ext cx="95250"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42" name="Freeform 47"/>
          <p:cNvSpPr>
            <a:spLocks/>
          </p:cNvSpPr>
          <p:nvPr/>
        </p:nvSpPr>
        <p:spPr bwMode="auto">
          <a:xfrm>
            <a:off x="7011988" y="4522788"/>
            <a:ext cx="149225" cy="68262"/>
          </a:xfrm>
          <a:custGeom>
            <a:avLst/>
            <a:gdLst>
              <a:gd name="T0" fmla="*/ 0 w 89"/>
              <a:gd name="T1" fmla="*/ 0 h 40"/>
              <a:gd name="T2" fmla="*/ 0 w 89"/>
              <a:gd name="T3" fmla="*/ 116492516 h 40"/>
              <a:gd name="T4" fmla="*/ 250203378 w 89"/>
              <a:gd name="T5" fmla="*/ 116492516 h 40"/>
              <a:gd name="T6" fmla="*/ 0 60000 65536"/>
              <a:gd name="T7" fmla="*/ 0 60000 65536"/>
              <a:gd name="T8" fmla="*/ 0 60000 65536"/>
            </a:gdLst>
            <a:ahLst/>
            <a:cxnLst>
              <a:cxn ang="T6">
                <a:pos x="T0" y="T1"/>
              </a:cxn>
              <a:cxn ang="T7">
                <a:pos x="T2" y="T3"/>
              </a:cxn>
              <a:cxn ang="T8">
                <a:pos x="T4" y="T5"/>
              </a:cxn>
            </a:cxnLst>
            <a:rect l="0" t="0" r="r" b="b"/>
            <a:pathLst>
              <a:path w="89" h="40">
                <a:moveTo>
                  <a:pt x="0" y="0"/>
                </a:moveTo>
                <a:lnTo>
                  <a:pt x="0" y="40"/>
                </a:lnTo>
                <a:lnTo>
                  <a:pt x="89" y="4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43" name="Freeform 48"/>
          <p:cNvSpPr>
            <a:spLocks/>
          </p:cNvSpPr>
          <p:nvPr/>
        </p:nvSpPr>
        <p:spPr bwMode="auto">
          <a:xfrm>
            <a:off x="6943725" y="4483100"/>
            <a:ext cx="68263" cy="52388"/>
          </a:xfrm>
          <a:custGeom>
            <a:avLst/>
            <a:gdLst>
              <a:gd name="T0" fmla="*/ 0 w 40"/>
              <a:gd name="T1" fmla="*/ 0 h 31"/>
              <a:gd name="T2" fmla="*/ 116495929 w 40"/>
              <a:gd name="T3" fmla="*/ 0 h 31"/>
              <a:gd name="T4" fmla="*/ 116495929 w 40"/>
              <a:gd name="T5" fmla="*/ 88532340 h 31"/>
              <a:gd name="T6" fmla="*/ 0 60000 65536"/>
              <a:gd name="T7" fmla="*/ 0 60000 65536"/>
              <a:gd name="T8" fmla="*/ 0 60000 65536"/>
            </a:gdLst>
            <a:ahLst/>
            <a:cxnLst>
              <a:cxn ang="T6">
                <a:pos x="T0" y="T1"/>
              </a:cxn>
              <a:cxn ang="T7">
                <a:pos x="T2" y="T3"/>
              </a:cxn>
              <a:cxn ang="T8">
                <a:pos x="T4" y="T5"/>
              </a:cxn>
            </a:cxnLst>
            <a:rect l="0" t="0" r="r" b="b"/>
            <a:pathLst>
              <a:path w="40" h="31">
                <a:moveTo>
                  <a:pt x="0" y="0"/>
                </a:moveTo>
                <a:lnTo>
                  <a:pt x="40" y="0"/>
                </a:lnTo>
                <a:lnTo>
                  <a:pt x="40" y="3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44" name="Line 49"/>
          <p:cNvSpPr>
            <a:spLocks noChangeShapeType="1"/>
          </p:cNvSpPr>
          <p:nvPr/>
        </p:nvSpPr>
        <p:spPr bwMode="auto">
          <a:xfrm>
            <a:off x="7242175" y="4346575"/>
            <a:ext cx="1588" cy="412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45" name="Freeform 50"/>
          <p:cNvSpPr>
            <a:spLocks/>
          </p:cNvSpPr>
          <p:nvPr/>
        </p:nvSpPr>
        <p:spPr bwMode="auto">
          <a:xfrm>
            <a:off x="7227888" y="4549775"/>
            <a:ext cx="26987" cy="134938"/>
          </a:xfrm>
          <a:custGeom>
            <a:avLst/>
            <a:gdLst>
              <a:gd name="T0" fmla="*/ 0 w 16"/>
              <a:gd name="T1" fmla="*/ 227603298 h 80"/>
              <a:gd name="T2" fmla="*/ 45518636 w 16"/>
              <a:gd name="T3" fmla="*/ 227603298 h 80"/>
              <a:gd name="T4" fmla="*/ 45518636 w 16"/>
              <a:gd name="T5" fmla="*/ 0 h 80"/>
              <a:gd name="T6" fmla="*/ 0 60000 65536"/>
              <a:gd name="T7" fmla="*/ 0 60000 65536"/>
              <a:gd name="T8" fmla="*/ 0 60000 65536"/>
            </a:gdLst>
            <a:ahLst/>
            <a:cxnLst>
              <a:cxn ang="T6">
                <a:pos x="T0" y="T1"/>
              </a:cxn>
              <a:cxn ang="T7">
                <a:pos x="T2" y="T3"/>
              </a:cxn>
              <a:cxn ang="T8">
                <a:pos x="T4" y="T5"/>
              </a:cxn>
            </a:cxnLst>
            <a:rect l="0" t="0" r="r" b="b"/>
            <a:pathLst>
              <a:path w="16" h="80">
                <a:moveTo>
                  <a:pt x="0" y="80"/>
                </a:moveTo>
                <a:lnTo>
                  <a:pt x="16" y="80"/>
                </a:lnTo>
                <a:lnTo>
                  <a:pt x="16" y="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46" name="Freeform 51"/>
          <p:cNvSpPr>
            <a:spLocks/>
          </p:cNvSpPr>
          <p:nvPr/>
        </p:nvSpPr>
        <p:spPr bwMode="auto">
          <a:xfrm>
            <a:off x="7308850" y="4467225"/>
            <a:ext cx="109538" cy="312738"/>
          </a:xfrm>
          <a:custGeom>
            <a:avLst/>
            <a:gdLst>
              <a:gd name="T0" fmla="*/ 0 w 65"/>
              <a:gd name="T1" fmla="*/ 0 h 186"/>
              <a:gd name="T2" fmla="*/ 48277610 w 65"/>
              <a:gd name="T3" fmla="*/ 0 h 186"/>
              <a:gd name="T4" fmla="*/ 48277610 w 65"/>
              <a:gd name="T5" fmla="*/ 364691180 h 186"/>
              <a:gd name="T6" fmla="*/ 184593438 w 65"/>
              <a:gd name="T7" fmla="*/ 364691180 h 186"/>
              <a:gd name="T8" fmla="*/ 184593438 w 65"/>
              <a:gd name="T9" fmla="*/ 525833638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186">
                <a:moveTo>
                  <a:pt x="0" y="0"/>
                </a:moveTo>
                <a:lnTo>
                  <a:pt x="17" y="0"/>
                </a:lnTo>
                <a:lnTo>
                  <a:pt x="17" y="129"/>
                </a:lnTo>
                <a:lnTo>
                  <a:pt x="65" y="129"/>
                </a:lnTo>
                <a:lnTo>
                  <a:pt x="65" y="18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47" name="Rectangle 52"/>
          <p:cNvSpPr>
            <a:spLocks noChangeArrowheads="1"/>
          </p:cNvSpPr>
          <p:nvPr/>
        </p:nvSpPr>
        <p:spPr bwMode="auto">
          <a:xfrm>
            <a:off x="6577013" y="3479800"/>
            <a:ext cx="977900" cy="650875"/>
          </a:xfrm>
          <a:prstGeom prst="rect">
            <a:avLst/>
          </a:prstGeom>
          <a:solidFill>
            <a:srgbClr val="F8F8F8"/>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48" name="Rectangle 53"/>
          <p:cNvSpPr>
            <a:spLocks noChangeArrowheads="1"/>
          </p:cNvSpPr>
          <p:nvPr/>
        </p:nvSpPr>
        <p:spPr bwMode="auto">
          <a:xfrm>
            <a:off x="6686550" y="3535363"/>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49" name="Rectangle 54"/>
          <p:cNvSpPr>
            <a:spLocks noChangeArrowheads="1"/>
          </p:cNvSpPr>
          <p:nvPr/>
        </p:nvSpPr>
        <p:spPr bwMode="auto">
          <a:xfrm>
            <a:off x="7391400" y="3535363"/>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0" name="Rectangle 55"/>
          <p:cNvSpPr>
            <a:spLocks noChangeArrowheads="1"/>
          </p:cNvSpPr>
          <p:nvPr/>
        </p:nvSpPr>
        <p:spPr bwMode="auto">
          <a:xfrm>
            <a:off x="7038975" y="3535363"/>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1" name="Rectangle 56"/>
          <p:cNvSpPr>
            <a:spLocks noChangeArrowheads="1"/>
          </p:cNvSpPr>
          <p:nvPr/>
        </p:nvSpPr>
        <p:spPr bwMode="auto">
          <a:xfrm>
            <a:off x="7215188" y="3535363"/>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2" name="Rectangle 57"/>
          <p:cNvSpPr>
            <a:spLocks noChangeArrowheads="1"/>
          </p:cNvSpPr>
          <p:nvPr/>
        </p:nvSpPr>
        <p:spPr bwMode="auto">
          <a:xfrm>
            <a:off x="6862763" y="3535363"/>
            <a:ext cx="52387"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3" name="Rectangle 58"/>
          <p:cNvSpPr>
            <a:spLocks noChangeArrowheads="1"/>
          </p:cNvSpPr>
          <p:nvPr/>
        </p:nvSpPr>
        <p:spPr bwMode="auto">
          <a:xfrm>
            <a:off x="6686550" y="4022725"/>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4" name="Rectangle 59"/>
          <p:cNvSpPr>
            <a:spLocks noChangeArrowheads="1"/>
          </p:cNvSpPr>
          <p:nvPr/>
        </p:nvSpPr>
        <p:spPr bwMode="auto">
          <a:xfrm>
            <a:off x="7391400" y="4022725"/>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5" name="Rectangle 60"/>
          <p:cNvSpPr>
            <a:spLocks noChangeArrowheads="1"/>
          </p:cNvSpPr>
          <p:nvPr/>
        </p:nvSpPr>
        <p:spPr bwMode="auto">
          <a:xfrm>
            <a:off x="7038975" y="4022725"/>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6" name="Rectangle 61"/>
          <p:cNvSpPr>
            <a:spLocks noChangeArrowheads="1"/>
          </p:cNvSpPr>
          <p:nvPr/>
        </p:nvSpPr>
        <p:spPr bwMode="auto">
          <a:xfrm>
            <a:off x="7215188" y="4022725"/>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7" name="Rectangle 62"/>
          <p:cNvSpPr>
            <a:spLocks noChangeArrowheads="1"/>
          </p:cNvSpPr>
          <p:nvPr/>
        </p:nvSpPr>
        <p:spPr bwMode="auto">
          <a:xfrm>
            <a:off x="6862763" y="4022725"/>
            <a:ext cx="52387"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8" name="Rectangle 63"/>
          <p:cNvSpPr>
            <a:spLocks noChangeArrowheads="1"/>
          </p:cNvSpPr>
          <p:nvPr/>
        </p:nvSpPr>
        <p:spPr bwMode="auto">
          <a:xfrm>
            <a:off x="7391400" y="3776663"/>
            <a:ext cx="53975"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59" name="Rectangle 64"/>
          <p:cNvSpPr>
            <a:spLocks noChangeArrowheads="1"/>
          </p:cNvSpPr>
          <p:nvPr/>
        </p:nvSpPr>
        <p:spPr bwMode="auto">
          <a:xfrm>
            <a:off x="6686550" y="3776663"/>
            <a:ext cx="52388"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0" name="Rectangle 65"/>
          <p:cNvSpPr>
            <a:spLocks noChangeArrowheads="1"/>
          </p:cNvSpPr>
          <p:nvPr/>
        </p:nvSpPr>
        <p:spPr bwMode="auto">
          <a:xfrm>
            <a:off x="6834188" y="3668713"/>
            <a:ext cx="109537" cy="300037"/>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1" name="Rectangle 66"/>
          <p:cNvSpPr>
            <a:spLocks noChangeArrowheads="1"/>
          </p:cNvSpPr>
          <p:nvPr/>
        </p:nvSpPr>
        <p:spPr bwMode="auto">
          <a:xfrm>
            <a:off x="7091363" y="3629025"/>
            <a:ext cx="217487" cy="163513"/>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2" name="Rectangle 67"/>
          <p:cNvSpPr>
            <a:spLocks noChangeArrowheads="1"/>
          </p:cNvSpPr>
          <p:nvPr/>
        </p:nvSpPr>
        <p:spPr bwMode="auto">
          <a:xfrm>
            <a:off x="7091363" y="3873500"/>
            <a:ext cx="136525" cy="952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3" name="Rectangle 68"/>
          <p:cNvSpPr>
            <a:spLocks noChangeArrowheads="1"/>
          </p:cNvSpPr>
          <p:nvPr/>
        </p:nvSpPr>
        <p:spPr bwMode="auto">
          <a:xfrm>
            <a:off x="6642100" y="4999038"/>
            <a:ext cx="852488" cy="649287"/>
          </a:xfrm>
          <a:prstGeom prst="rect">
            <a:avLst/>
          </a:prstGeom>
          <a:solidFill>
            <a:srgbClr val="F8F8F8"/>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4" name="Rectangle 69"/>
          <p:cNvSpPr>
            <a:spLocks noChangeArrowheads="1"/>
          </p:cNvSpPr>
          <p:nvPr/>
        </p:nvSpPr>
        <p:spPr bwMode="auto">
          <a:xfrm>
            <a:off x="6732588" y="5053013"/>
            <a:ext cx="52387"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5" name="Rectangle 70"/>
          <p:cNvSpPr>
            <a:spLocks noChangeArrowheads="1"/>
          </p:cNvSpPr>
          <p:nvPr/>
        </p:nvSpPr>
        <p:spPr bwMode="auto">
          <a:xfrm>
            <a:off x="7332663" y="5053013"/>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6" name="Rectangle 71"/>
          <p:cNvSpPr>
            <a:spLocks noChangeArrowheads="1"/>
          </p:cNvSpPr>
          <p:nvPr/>
        </p:nvSpPr>
        <p:spPr bwMode="auto">
          <a:xfrm>
            <a:off x="7029450" y="5053013"/>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7" name="Rectangle 72"/>
          <p:cNvSpPr>
            <a:spLocks noChangeArrowheads="1"/>
          </p:cNvSpPr>
          <p:nvPr/>
        </p:nvSpPr>
        <p:spPr bwMode="auto">
          <a:xfrm>
            <a:off x="7181850" y="5053013"/>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8" name="Rectangle 73"/>
          <p:cNvSpPr>
            <a:spLocks noChangeArrowheads="1"/>
          </p:cNvSpPr>
          <p:nvPr/>
        </p:nvSpPr>
        <p:spPr bwMode="auto">
          <a:xfrm>
            <a:off x="6880225" y="5053013"/>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69" name="Rectangle 74"/>
          <p:cNvSpPr>
            <a:spLocks noChangeArrowheads="1"/>
          </p:cNvSpPr>
          <p:nvPr/>
        </p:nvSpPr>
        <p:spPr bwMode="auto">
          <a:xfrm>
            <a:off x="6732588" y="5540375"/>
            <a:ext cx="52387"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0" name="Rectangle 75"/>
          <p:cNvSpPr>
            <a:spLocks noChangeArrowheads="1"/>
          </p:cNvSpPr>
          <p:nvPr/>
        </p:nvSpPr>
        <p:spPr bwMode="auto">
          <a:xfrm>
            <a:off x="7332663" y="5540375"/>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1" name="Rectangle 76"/>
          <p:cNvSpPr>
            <a:spLocks noChangeArrowheads="1"/>
          </p:cNvSpPr>
          <p:nvPr/>
        </p:nvSpPr>
        <p:spPr bwMode="auto">
          <a:xfrm>
            <a:off x="7029450" y="5540375"/>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2" name="Rectangle 77"/>
          <p:cNvSpPr>
            <a:spLocks noChangeArrowheads="1"/>
          </p:cNvSpPr>
          <p:nvPr/>
        </p:nvSpPr>
        <p:spPr bwMode="auto">
          <a:xfrm>
            <a:off x="7181850" y="5540375"/>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3" name="Rectangle 78"/>
          <p:cNvSpPr>
            <a:spLocks noChangeArrowheads="1"/>
          </p:cNvSpPr>
          <p:nvPr/>
        </p:nvSpPr>
        <p:spPr bwMode="auto">
          <a:xfrm>
            <a:off x="6880225" y="5540375"/>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4" name="Rectangle 79"/>
          <p:cNvSpPr>
            <a:spLocks noChangeArrowheads="1"/>
          </p:cNvSpPr>
          <p:nvPr/>
        </p:nvSpPr>
        <p:spPr bwMode="auto">
          <a:xfrm>
            <a:off x="7332663" y="5295900"/>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5" name="Rectangle 80"/>
          <p:cNvSpPr>
            <a:spLocks noChangeArrowheads="1"/>
          </p:cNvSpPr>
          <p:nvPr/>
        </p:nvSpPr>
        <p:spPr bwMode="auto">
          <a:xfrm>
            <a:off x="6732588" y="5295900"/>
            <a:ext cx="52387"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6" name="Line 81"/>
          <p:cNvSpPr>
            <a:spLocks noChangeShapeType="1"/>
          </p:cNvSpPr>
          <p:nvPr/>
        </p:nvSpPr>
        <p:spPr bwMode="auto">
          <a:xfrm>
            <a:off x="7210425" y="5106988"/>
            <a:ext cx="1588" cy="396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77" name="Freeform 82"/>
          <p:cNvSpPr>
            <a:spLocks/>
          </p:cNvSpPr>
          <p:nvPr/>
        </p:nvSpPr>
        <p:spPr bwMode="auto">
          <a:xfrm>
            <a:off x="7269163" y="5227638"/>
            <a:ext cx="87312" cy="312737"/>
          </a:xfrm>
          <a:custGeom>
            <a:avLst/>
            <a:gdLst>
              <a:gd name="T0" fmla="*/ 0 w 65"/>
              <a:gd name="T1" fmla="*/ 0 h 186"/>
              <a:gd name="T2" fmla="*/ 30673377 w 65"/>
              <a:gd name="T3" fmla="*/ 0 h 186"/>
              <a:gd name="T4" fmla="*/ 30673377 w 65"/>
              <a:gd name="T5" fmla="*/ 364688332 h 186"/>
              <a:gd name="T6" fmla="*/ 117282851 w 65"/>
              <a:gd name="T7" fmla="*/ 364688332 h 186"/>
              <a:gd name="T8" fmla="*/ 117282851 w 65"/>
              <a:gd name="T9" fmla="*/ 525830275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186">
                <a:moveTo>
                  <a:pt x="0" y="0"/>
                </a:moveTo>
                <a:lnTo>
                  <a:pt x="17" y="0"/>
                </a:lnTo>
                <a:lnTo>
                  <a:pt x="17" y="129"/>
                </a:lnTo>
                <a:lnTo>
                  <a:pt x="65" y="129"/>
                </a:lnTo>
                <a:lnTo>
                  <a:pt x="65" y="18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78" name="Rectangle 83"/>
          <p:cNvSpPr>
            <a:spLocks noChangeArrowheads="1"/>
          </p:cNvSpPr>
          <p:nvPr/>
        </p:nvSpPr>
        <p:spPr bwMode="auto">
          <a:xfrm>
            <a:off x="7053263" y="5148263"/>
            <a:ext cx="217487" cy="163512"/>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79" name="Line 84"/>
          <p:cNvSpPr>
            <a:spLocks noChangeShapeType="1"/>
          </p:cNvSpPr>
          <p:nvPr/>
        </p:nvSpPr>
        <p:spPr bwMode="auto">
          <a:xfrm>
            <a:off x="7121525" y="5351463"/>
            <a:ext cx="3175" cy="412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80" name="Line 85"/>
          <p:cNvSpPr>
            <a:spLocks noChangeShapeType="1"/>
          </p:cNvSpPr>
          <p:nvPr/>
        </p:nvSpPr>
        <p:spPr bwMode="auto">
          <a:xfrm flipH="1" flipV="1">
            <a:off x="7031038" y="5438775"/>
            <a:ext cx="28575"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81" name="Freeform 86"/>
          <p:cNvSpPr>
            <a:spLocks/>
          </p:cNvSpPr>
          <p:nvPr/>
        </p:nvSpPr>
        <p:spPr bwMode="auto">
          <a:xfrm>
            <a:off x="7010400" y="5284788"/>
            <a:ext cx="111125" cy="66675"/>
          </a:xfrm>
          <a:custGeom>
            <a:avLst/>
            <a:gdLst>
              <a:gd name="T0" fmla="*/ 0 w 67"/>
              <a:gd name="T1" fmla="*/ 0 h 40"/>
              <a:gd name="T2" fmla="*/ 0 w 67"/>
              <a:gd name="T3" fmla="*/ 111138891 h 40"/>
              <a:gd name="T4" fmla="*/ 184309935 w 67"/>
              <a:gd name="T5" fmla="*/ 111138891 h 40"/>
              <a:gd name="T6" fmla="*/ 0 60000 65536"/>
              <a:gd name="T7" fmla="*/ 0 60000 65536"/>
              <a:gd name="T8" fmla="*/ 0 60000 65536"/>
            </a:gdLst>
            <a:ahLst/>
            <a:cxnLst>
              <a:cxn ang="T6">
                <a:pos x="T0" y="T1"/>
              </a:cxn>
              <a:cxn ang="T7">
                <a:pos x="T2" y="T3"/>
              </a:cxn>
              <a:cxn ang="T8">
                <a:pos x="T4" y="T5"/>
              </a:cxn>
            </a:cxnLst>
            <a:rect l="0" t="0" r="r" b="b"/>
            <a:pathLst>
              <a:path w="67" h="40">
                <a:moveTo>
                  <a:pt x="0" y="0"/>
                </a:moveTo>
                <a:lnTo>
                  <a:pt x="0" y="40"/>
                </a:lnTo>
                <a:lnTo>
                  <a:pt x="67" y="4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82" name="Freeform 87"/>
          <p:cNvSpPr>
            <a:spLocks/>
          </p:cNvSpPr>
          <p:nvPr/>
        </p:nvSpPr>
        <p:spPr bwMode="auto">
          <a:xfrm>
            <a:off x="7189788" y="5311775"/>
            <a:ext cx="26987" cy="136525"/>
          </a:xfrm>
          <a:custGeom>
            <a:avLst/>
            <a:gdLst>
              <a:gd name="T0" fmla="*/ 0 w 16"/>
              <a:gd name="T1" fmla="*/ 230112045 h 81"/>
              <a:gd name="T2" fmla="*/ 45518636 w 16"/>
              <a:gd name="T3" fmla="*/ 230112045 h 81"/>
              <a:gd name="T4" fmla="*/ 45518636 w 16"/>
              <a:gd name="T5" fmla="*/ 0 h 81"/>
              <a:gd name="T6" fmla="*/ 0 60000 65536"/>
              <a:gd name="T7" fmla="*/ 0 60000 65536"/>
              <a:gd name="T8" fmla="*/ 0 60000 65536"/>
            </a:gdLst>
            <a:ahLst/>
            <a:cxnLst>
              <a:cxn ang="T6">
                <a:pos x="T0" y="T1"/>
              </a:cxn>
              <a:cxn ang="T7">
                <a:pos x="T2" y="T3"/>
              </a:cxn>
              <a:cxn ang="T8">
                <a:pos x="T4" y="T5"/>
              </a:cxn>
            </a:cxnLst>
            <a:rect l="0" t="0" r="r" b="b"/>
            <a:pathLst>
              <a:path w="16" h="81">
                <a:moveTo>
                  <a:pt x="0" y="81"/>
                </a:moveTo>
                <a:lnTo>
                  <a:pt x="16" y="81"/>
                </a:lnTo>
                <a:lnTo>
                  <a:pt x="16" y="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183" name="Line 88"/>
          <p:cNvSpPr>
            <a:spLocks noChangeShapeType="1"/>
          </p:cNvSpPr>
          <p:nvPr/>
        </p:nvSpPr>
        <p:spPr bwMode="auto">
          <a:xfrm>
            <a:off x="6977063" y="5235575"/>
            <a:ext cx="33337"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84" name="Line 89"/>
          <p:cNvSpPr>
            <a:spLocks noChangeShapeType="1"/>
          </p:cNvSpPr>
          <p:nvPr/>
        </p:nvSpPr>
        <p:spPr bwMode="auto">
          <a:xfrm flipV="1">
            <a:off x="7010400" y="5240338"/>
            <a:ext cx="1588" cy="4603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85" name="Line 90"/>
          <p:cNvSpPr>
            <a:spLocks noChangeShapeType="1"/>
          </p:cNvSpPr>
          <p:nvPr/>
        </p:nvSpPr>
        <p:spPr bwMode="auto">
          <a:xfrm>
            <a:off x="6792913" y="5324475"/>
            <a:ext cx="9207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86" name="Line 91"/>
          <p:cNvSpPr>
            <a:spLocks noChangeShapeType="1"/>
          </p:cNvSpPr>
          <p:nvPr/>
        </p:nvSpPr>
        <p:spPr bwMode="auto">
          <a:xfrm flipV="1">
            <a:off x="7031038" y="5441950"/>
            <a:ext cx="1587" cy="90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187" name="Line 92"/>
          <p:cNvSpPr>
            <a:spLocks noChangeShapeType="1"/>
          </p:cNvSpPr>
          <p:nvPr/>
        </p:nvSpPr>
        <p:spPr bwMode="auto">
          <a:xfrm>
            <a:off x="1477963" y="1770063"/>
            <a:ext cx="0" cy="161925"/>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188" name="Line 93"/>
          <p:cNvSpPr>
            <a:spLocks noChangeShapeType="1"/>
          </p:cNvSpPr>
          <p:nvPr/>
        </p:nvSpPr>
        <p:spPr bwMode="auto">
          <a:xfrm>
            <a:off x="1477963" y="2593975"/>
            <a:ext cx="0" cy="160338"/>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189" name="Line 94"/>
          <p:cNvSpPr>
            <a:spLocks noChangeShapeType="1"/>
          </p:cNvSpPr>
          <p:nvPr/>
        </p:nvSpPr>
        <p:spPr bwMode="auto">
          <a:xfrm>
            <a:off x="1477963" y="3446463"/>
            <a:ext cx="0" cy="160337"/>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190" name="Line 95"/>
          <p:cNvSpPr>
            <a:spLocks noChangeShapeType="1"/>
          </p:cNvSpPr>
          <p:nvPr/>
        </p:nvSpPr>
        <p:spPr bwMode="auto">
          <a:xfrm>
            <a:off x="1477963" y="4333875"/>
            <a:ext cx="0" cy="160338"/>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191" name="Line 96"/>
          <p:cNvSpPr>
            <a:spLocks noChangeShapeType="1"/>
          </p:cNvSpPr>
          <p:nvPr/>
        </p:nvSpPr>
        <p:spPr bwMode="auto">
          <a:xfrm>
            <a:off x="1477963" y="5197475"/>
            <a:ext cx="0" cy="161925"/>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192" name="Rectangle 97"/>
          <p:cNvSpPr>
            <a:spLocks noChangeArrowheads="1"/>
          </p:cNvSpPr>
          <p:nvPr/>
        </p:nvSpPr>
        <p:spPr bwMode="auto">
          <a:xfrm>
            <a:off x="1057275" y="5411788"/>
            <a:ext cx="974725" cy="6492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93" name="Rectangle 98"/>
          <p:cNvSpPr>
            <a:spLocks noChangeArrowheads="1"/>
          </p:cNvSpPr>
          <p:nvPr/>
        </p:nvSpPr>
        <p:spPr bwMode="auto">
          <a:xfrm>
            <a:off x="1057275" y="5832475"/>
            <a:ext cx="455613" cy="25400"/>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94" name="Rectangle 99"/>
          <p:cNvSpPr>
            <a:spLocks noChangeArrowheads="1"/>
          </p:cNvSpPr>
          <p:nvPr/>
        </p:nvSpPr>
        <p:spPr bwMode="auto">
          <a:xfrm>
            <a:off x="1057275" y="5776913"/>
            <a:ext cx="455613" cy="28575"/>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95" name="Rectangle 100"/>
          <p:cNvSpPr>
            <a:spLocks noChangeArrowheads="1"/>
          </p:cNvSpPr>
          <p:nvPr/>
        </p:nvSpPr>
        <p:spPr bwMode="auto">
          <a:xfrm>
            <a:off x="1057275" y="5732463"/>
            <a:ext cx="455613" cy="26987"/>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96" name="Rectangle 101"/>
          <p:cNvSpPr>
            <a:spLocks noChangeArrowheads="1"/>
          </p:cNvSpPr>
          <p:nvPr/>
        </p:nvSpPr>
        <p:spPr bwMode="auto">
          <a:xfrm>
            <a:off x="1060450" y="5686425"/>
            <a:ext cx="454025" cy="26988"/>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97" name="Rectangle 102"/>
          <p:cNvSpPr>
            <a:spLocks noChangeArrowheads="1"/>
          </p:cNvSpPr>
          <p:nvPr/>
        </p:nvSpPr>
        <p:spPr bwMode="auto">
          <a:xfrm>
            <a:off x="1058863" y="5640388"/>
            <a:ext cx="454025" cy="28575"/>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98" name="Rectangle 103"/>
          <p:cNvSpPr>
            <a:spLocks noChangeArrowheads="1"/>
          </p:cNvSpPr>
          <p:nvPr/>
        </p:nvSpPr>
        <p:spPr bwMode="auto">
          <a:xfrm>
            <a:off x="1884363" y="5776913"/>
            <a:ext cx="147637" cy="28575"/>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199" name="Rectangle 104"/>
          <p:cNvSpPr>
            <a:spLocks noChangeArrowheads="1"/>
          </p:cNvSpPr>
          <p:nvPr/>
        </p:nvSpPr>
        <p:spPr bwMode="auto">
          <a:xfrm>
            <a:off x="1801813" y="5818188"/>
            <a:ext cx="230187" cy="28575"/>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00" name="Rectangle 105"/>
          <p:cNvSpPr>
            <a:spLocks noChangeArrowheads="1"/>
          </p:cNvSpPr>
          <p:nvPr/>
        </p:nvSpPr>
        <p:spPr bwMode="auto">
          <a:xfrm>
            <a:off x="1730375" y="5856288"/>
            <a:ext cx="307975" cy="25400"/>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01" name="Rectangle 106"/>
          <p:cNvSpPr>
            <a:spLocks noChangeArrowheads="1"/>
          </p:cNvSpPr>
          <p:nvPr/>
        </p:nvSpPr>
        <p:spPr bwMode="auto">
          <a:xfrm>
            <a:off x="1652588" y="5888038"/>
            <a:ext cx="382587" cy="26987"/>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02" name="Rectangle 107"/>
          <p:cNvSpPr>
            <a:spLocks noChangeArrowheads="1"/>
          </p:cNvSpPr>
          <p:nvPr/>
        </p:nvSpPr>
        <p:spPr bwMode="auto">
          <a:xfrm>
            <a:off x="1577975" y="5926138"/>
            <a:ext cx="454025" cy="26987"/>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03" name="Rectangle 108"/>
          <p:cNvSpPr>
            <a:spLocks noChangeArrowheads="1"/>
          </p:cNvSpPr>
          <p:nvPr/>
        </p:nvSpPr>
        <p:spPr bwMode="auto">
          <a:xfrm>
            <a:off x="1503363" y="5967413"/>
            <a:ext cx="528637" cy="26987"/>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04" name="Rectangle 109"/>
          <p:cNvSpPr>
            <a:spLocks noChangeArrowheads="1"/>
          </p:cNvSpPr>
          <p:nvPr/>
        </p:nvSpPr>
        <p:spPr bwMode="auto">
          <a:xfrm>
            <a:off x="1047750" y="5880100"/>
            <a:ext cx="209550" cy="28575"/>
          </a:xfrm>
          <a:prstGeom prst="rect">
            <a:avLst/>
          </a:prstGeom>
          <a:solidFill>
            <a:srgbClr val="B3B3B3"/>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05" name="Rectangle 110"/>
          <p:cNvSpPr>
            <a:spLocks noChangeArrowheads="1"/>
          </p:cNvSpPr>
          <p:nvPr/>
        </p:nvSpPr>
        <p:spPr bwMode="auto">
          <a:xfrm>
            <a:off x="1057275" y="4537075"/>
            <a:ext cx="974725" cy="650875"/>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4206" name="Group 111"/>
          <p:cNvGrpSpPr>
            <a:grpSpLocks/>
          </p:cNvGrpSpPr>
          <p:nvPr/>
        </p:nvGrpSpPr>
        <p:grpSpPr bwMode="auto">
          <a:xfrm>
            <a:off x="1038225" y="1946275"/>
            <a:ext cx="981075" cy="649288"/>
            <a:chOff x="634" y="1158"/>
            <a:chExt cx="584" cy="386"/>
          </a:xfrm>
        </p:grpSpPr>
        <p:sp>
          <p:nvSpPr>
            <p:cNvPr id="4415" name="Rectangle 112"/>
            <p:cNvSpPr>
              <a:spLocks noChangeArrowheads="1"/>
            </p:cNvSpPr>
            <p:nvPr/>
          </p:nvSpPr>
          <p:spPr bwMode="auto">
            <a:xfrm>
              <a:off x="634" y="1158"/>
              <a:ext cx="580" cy="386"/>
            </a:xfrm>
            <a:prstGeom prst="rect">
              <a:avLst/>
            </a:prstGeom>
            <a:solidFill>
              <a:srgbClr val="FFFFFF"/>
            </a:solidFill>
            <a:ln w="7938">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16" name="Rectangle 113"/>
            <p:cNvSpPr>
              <a:spLocks noChangeArrowheads="1"/>
            </p:cNvSpPr>
            <p:nvPr/>
          </p:nvSpPr>
          <p:spPr bwMode="auto">
            <a:xfrm>
              <a:off x="710" y="1223"/>
              <a:ext cx="464"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ENTITY test is</a:t>
              </a:r>
              <a:endParaRPr lang="en-US" altLang="de-DE" sz="1900">
                <a:solidFill>
                  <a:srgbClr val="000000"/>
                </a:solidFill>
              </a:endParaRPr>
            </a:p>
          </p:txBody>
        </p:sp>
        <p:sp>
          <p:nvSpPr>
            <p:cNvPr id="4417" name="Rectangle 114"/>
            <p:cNvSpPr>
              <a:spLocks noChangeArrowheads="1"/>
            </p:cNvSpPr>
            <p:nvPr/>
          </p:nvSpPr>
          <p:spPr bwMode="auto">
            <a:xfrm>
              <a:off x="744" y="1309"/>
              <a:ext cx="396"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port a: in bit;</a:t>
              </a:r>
              <a:endParaRPr lang="en-US" altLang="de-DE" sz="1900">
                <a:solidFill>
                  <a:srgbClr val="000000"/>
                </a:solidFill>
              </a:endParaRPr>
            </a:p>
          </p:txBody>
        </p:sp>
        <p:sp>
          <p:nvSpPr>
            <p:cNvPr id="4418" name="Rectangle 115"/>
            <p:cNvSpPr>
              <a:spLocks noChangeArrowheads="1"/>
            </p:cNvSpPr>
            <p:nvPr/>
          </p:nvSpPr>
          <p:spPr bwMode="auto">
            <a:xfrm>
              <a:off x="666" y="1394"/>
              <a:ext cx="552" cy="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end ENTITY test;</a:t>
              </a:r>
              <a:endParaRPr lang="en-US" altLang="de-DE" sz="1900">
                <a:solidFill>
                  <a:srgbClr val="000000"/>
                </a:solidFill>
              </a:endParaRPr>
            </a:p>
          </p:txBody>
        </p:sp>
      </p:grpSp>
      <p:sp>
        <p:nvSpPr>
          <p:cNvPr id="4207" name="Freeform 116"/>
          <p:cNvSpPr>
            <a:spLocks/>
          </p:cNvSpPr>
          <p:nvPr/>
        </p:nvSpPr>
        <p:spPr bwMode="auto">
          <a:xfrm>
            <a:off x="1192213" y="4576763"/>
            <a:ext cx="622300" cy="590550"/>
          </a:xfrm>
          <a:custGeom>
            <a:avLst/>
            <a:gdLst>
              <a:gd name="T0" fmla="*/ 0 w 371"/>
              <a:gd name="T1" fmla="*/ 498208843 h 351"/>
              <a:gd name="T2" fmla="*/ 0 w 371"/>
              <a:gd name="T3" fmla="*/ 430272038 h 351"/>
              <a:gd name="T4" fmla="*/ 16880936 w 371"/>
              <a:gd name="T5" fmla="*/ 367995091 h 351"/>
              <a:gd name="T6" fmla="*/ 36576479 w 371"/>
              <a:gd name="T7" fmla="*/ 305719827 h 351"/>
              <a:gd name="T8" fmla="*/ 67525421 w 371"/>
              <a:gd name="T9" fmla="*/ 249104421 h 351"/>
              <a:gd name="T10" fmla="*/ 104100223 w 371"/>
              <a:gd name="T11" fmla="*/ 195320627 h 351"/>
              <a:gd name="T12" fmla="*/ 151930100 w 371"/>
              <a:gd name="T13" fmla="*/ 147198373 h 351"/>
              <a:gd name="T14" fmla="*/ 202574585 w 371"/>
              <a:gd name="T15" fmla="*/ 101906048 h 351"/>
              <a:gd name="T16" fmla="*/ 258844930 w 371"/>
              <a:gd name="T17" fmla="*/ 65106876 h 351"/>
              <a:gd name="T18" fmla="*/ 320742813 w 371"/>
              <a:gd name="T19" fmla="*/ 36799173 h 351"/>
              <a:gd name="T20" fmla="*/ 385453626 w 371"/>
              <a:gd name="T21" fmla="*/ 16984622 h 351"/>
              <a:gd name="T22" fmla="*/ 452979047 w 371"/>
              <a:gd name="T23" fmla="*/ 5661541 h 351"/>
              <a:gd name="T24" fmla="*/ 520502791 w 371"/>
              <a:gd name="T25" fmla="*/ 0 h 351"/>
              <a:gd name="T26" fmla="*/ 588028211 w 371"/>
              <a:gd name="T27" fmla="*/ 5661541 h 351"/>
              <a:gd name="T28" fmla="*/ 658366562 w 371"/>
              <a:gd name="T29" fmla="*/ 16984622 h 351"/>
              <a:gd name="T30" fmla="*/ 723077375 w 371"/>
              <a:gd name="T31" fmla="*/ 36799173 h 351"/>
              <a:gd name="T32" fmla="*/ 782162328 w 371"/>
              <a:gd name="T33" fmla="*/ 65106876 h 351"/>
              <a:gd name="T34" fmla="*/ 838432674 w 371"/>
              <a:gd name="T35" fmla="*/ 101906048 h 351"/>
              <a:gd name="T36" fmla="*/ 891890089 w 371"/>
              <a:gd name="T37" fmla="*/ 147198373 h 351"/>
              <a:gd name="T38" fmla="*/ 934092428 w 371"/>
              <a:gd name="T39" fmla="*/ 195320627 h 351"/>
              <a:gd name="T40" fmla="*/ 973481838 w 371"/>
              <a:gd name="T41" fmla="*/ 249104421 h 351"/>
              <a:gd name="T42" fmla="*/ 1004430779 w 371"/>
              <a:gd name="T43" fmla="*/ 305719827 h 351"/>
              <a:gd name="T44" fmla="*/ 1026939253 w 371"/>
              <a:gd name="T45" fmla="*/ 367995091 h 351"/>
              <a:gd name="T46" fmla="*/ 1038192651 w 371"/>
              <a:gd name="T47" fmla="*/ 430272038 h 351"/>
              <a:gd name="T48" fmla="*/ 1043820189 w 371"/>
              <a:gd name="T49" fmla="*/ 498208843 h 351"/>
              <a:gd name="T50" fmla="*/ 1038192651 w 371"/>
              <a:gd name="T51" fmla="*/ 560485789 h 351"/>
              <a:gd name="T52" fmla="*/ 1026939253 w 371"/>
              <a:gd name="T53" fmla="*/ 625592665 h 351"/>
              <a:gd name="T54" fmla="*/ 1004430779 w 371"/>
              <a:gd name="T55" fmla="*/ 687867929 h 351"/>
              <a:gd name="T56" fmla="*/ 973481838 w 371"/>
              <a:gd name="T57" fmla="*/ 744483335 h 351"/>
              <a:gd name="T58" fmla="*/ 934092428 w 371"/>
              <a:gd name="T59" fmla="*/ 798267129 h 351"/>
              <a:gd name="T60" fmla="*/ 891890089 w 371"/>
              <a:gd name="T61" fmla="*/ 846389383 h 351"/>
              <a:gd name="T62" fmla="*/ 838432674 w 371"/>
              <a:gd name="T63" fmla="*/ 891681708 h 351"/>
              <a:gd name="T64" fmla="*/ 782162328 w 371"/>
              <a:gd name="T65" fmla="*/ 925650952 h 351"/>
              <a:gd name="T66" fmla="*/ 723077375 w 371"/>
              <a:gd name="T67" fmla="*/ 953956972 h 351"/>
              <a:gd name="T68" fmla="*/ 658366562 w 371"/>
              <a:gd name="T69" fmla="*/ 976603135 h 351"/>
              <a:gd name="T70" fmla="*/ 588028211 w 371"/>
              <a:gd name="T71" fmla="*/ 987926216 h 351"/>
              <a:gd name="T72" fmla="*/ 520502791 w 371"/>
              <a:gd name="T73" fmla="*/ 993587756 h 351"/>
              <a:gd name="T74" fmla="*/ 452979047 w 371"/>
              <a:gd name="T75" fmla="*/ 987926216 h 351"/>
              <a:gd name="T76" fmla="*/ 385453626 w 371"/>
              <a:gd name="T77" fmla="*/ 976603135 h 351"/>
              <a:gd name="T78" fmla="*/ 320742813 w 371"/>
              <a:gd name="T79" fmla="*/ 953956972 h 351"/>
              <a:gd name="T80" fmla="*/ 258844930 w 371"/>
              <a:gd name="T81" fmla="*/ 925650952 h 351"/>
              <a:gd name="T82" fmla="*/ 202574585 w 371"/>
              <a:gd name="T83" fmla="*/ 891681708 h 351"/>
              <a:gd name="T84" fmla="*/ 151930100 w 371"/>
              <a:gd name="T85" fmla="*/ 846389383 h 351"/>
              <a:gd name="T86" fmla="*/ 104100223 w 371"/>
              <a:gd name="T87" fmla="*/ 798267129 h 351"/>
              <a:gd name="T88" fmla="*/ 67525421 w 371"/>
              <a:gd name="T89" fmla="*/ 744483335 h 351"/>
              <a:gd name="T90" fmla="*/ 36576479 w 371"/>
              <a:gd name="T91" fmla="*/ 687867929 h 351"/>
              <a:gd name="T92" fmla="*/ 16880936 w 371"/>
              <a:gd name="T93" fmla="*/ 625592665 h 351"/>
              <a:gd name="T94" fmla="*/ 0 w 371"/>
              <a:gd name="T95" fmla="*/ 560485789 h 351"/>
              <a:gd name="T96" fmla="*/ 0 w 371"/>
              <a:gd name="T97" fmla="*/ 498208843 h 35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71" h="351">
                <a:moveTo>
                  <a:pt x="0" y="176"/>
                </a:moveTo>
                <a:lnTo>
                  <a:pt x="0" y="152"/>
                </a:lnTo>
                <a:lnTo>
                  <a:pt x="6" y="130"/>
                </a:lnTo>
                <a:lnTo>
                  <a:pt x="13" y="108"/>
                </a:lnTo>
                <a:lnTo>
                  <a:pt x="24" y="88"/>
                </a:lnTo>
                <a:lnTo>
                  <a:pt x="37" y="69"/>
                </a:lnTo>
                <a:lnTo>
                  <a:pt x="54" y="52"/>
                </a:lnTo>
                <a:lnTo>
                  <a:pt x="72" y="36"/>
                </a:lnTo>
                <a:lnTo>
                  <a:pt x="92" y="23"/>
                </a:lnTo>
                <a:lnTo>
                  <a:pt x="114" y="13"/>
                </a:lnTo>
                <a:lnTo>
                  <a:pt x="137" y="6"/>
                </a:lnTo>
                <a:lnTo>
                  <a:pt x="161" y="2"/>
                </a:lnTo>
                <a:lnTo>
                  <a:pt x="185" y="0"/>
                </a:lnTo>
                <a:lnTo>
                  <a:pt x="209" y="2"/>
                </a:lnTo>
                <a:lnTo>
                  <a:pt x="234" y="6"/>
                </a:lnTo>
                <a:lnTo>
                  <a:pt x="257" y="13"/>
                </a:lnTo>
                <a:lnTo>
                  <a:pt x="278" y="23"/>
                </a:lnTo>
                <a:lnTo>
                  <a:pt x="298" y="36"/>
                </a:lnTo>
                <a:lnTo>
                  <a:pt x="317" y="52"/>
                </a:lnTo>
                <a:lnTo>
                  <a:pt x="332" y="69"/>
                </a:lnTo>
                <a:lnTo>
                  <a:pt x="346" y="88"/>
                </a:lnTo>
                <a:lnTo>
                  <a:pt x="357" y="108"/>
                </a:lnTo>
                <a:lnTo>
                  <a:pt x="365" y="130"/>
                </a:lnTo>
                <a:lnTo>
                  <a:pt x="369" y="152"/>
                </a:lnTo>
                <a:lnTo>
                  <a:pt x="371" y="176"/>
                </a:lnTo>
                <a:lnTo>
                  <a:pt x="369" y="198"/>
                </a:lnTo>
                <a:lnTo>
                  <a:pt x="365" y="221"/>
                </a:lnTo>
                <a:lnTo>
                  <a:pt x="357" y="243"/>
                </a:lnTo>
                <a:lnTo>
                  <a:pt x="346" y="263"/>
                </a:lnTo>
                <a:lnTo>
                  <a:pt x="332" y="282"/>
                </a:lnTo>
                <a:lnTo>
                  <a:pt x="317" y="299"/>
                </a:lnTo>
                <a:lnTo>
                  <a:pt x="298" y="315"/>
                </a:lnTo>
                <a:lnTo>
                  <a:pt x="278" y="327"/>
                </a:lnTo>
                <a:lnTo>
                  <a:pt x="257" y="337"/>
                </a:lnTo>
                <a:lnTo>
                  <a:pt x="234" y="345"/>
                </a:lnTo>
                <a:lnTo>
                  <a:pt x="209" y="349"/>
                </a:lnTo>
                <a:lnTo>
                  <a:pt x="185" y="351"/>
                </a:lnTo>
                <a:lnTo>
                  <a:pt x="161" y="349"/>
                </a:lnTo>
                <a:lnTo>
                  <a:pt x="137" y="345"/>
                </a:lnTo>
                <a:lnTo>
                  <a:pt x="114" y="337"/>
                </a:lnTo>
                <a:lnTo>
                  <a:pt x="92" y="327"/>
                </a:lnTo>
                <a:lnTo>
                  <a:pt x="72" y="315"/>
                </a:lnTo>
                <a:lnTo>
                  <a:pt x="54" y="299"/>
                </a:lnTo>
                <a:lnTo>
                  <a:pt x="37" y="282"/>
                </a:lnTo>
                <a:lnTo>
                  <a:pt x="24" y="263"/>
                </a:lnTo>
                <a:lnTo>
                  <a:pt x="13" y="243"/>
                </a:lnTo>
                <a:lnTo>
                  <a:pt x="6" y="221"/>
                </a:lnTo>
                <a:lnTo>
                  <a:pt x="0" y="198"/>
                </a:lnTo>
                <a:lnTo>
                  <a:pt x="0" y="176"/>
                </a:lnTo>
                <a:close/>
              </a:path>
            </a:pathLst>
          </a:custGeom>
          <a:solidFill>
            <a:srgbClr val="FFFFFF"/>
          </a:solidFill>
          <a:ln w="7938">
            <a:solidFill>
              <a:srgbClr val="000000"/>
            </a:solidFill>
            <a:prstDash val="solid"/>
            <a:round/>
            <a:headEnd/>
            <a:tailEnd/>
          </a:ln>
        </p:spPr>
        <p:txBody>
          <a:bodyPr/>
          <a:lstStyle/>
          <a:p>
            <a:endParaRPr lang="de-DE"/>
          </a:p>
        </p:txBody>
      </p:sp>
      <p:sp>
        <p:nvSpPr>
          <p:cNvPr id="4208" name="Rectangle 117"/>
          <p:cNvSpPr>
            <a:spLocks noChangeArrowheads="1"/>
          </p:cNvSpPr>
          <p:nvPr/>
        </p:nvSpPr>
        <p:spPr bwMode="auto">
          <a:xfrm>
            <a:off x="1244600" y="5118100"/>
            <a:ext cx="557213" cy="53975"/>
          </a:xfrm>
          <a:prstGeom prst="rect">
            <a:avLst/>
          </a:prstGeom>
          <a:solidFill>
            <a:srgbClr val="FFFFFF"/>
          </a:solidFill>
          <a:ln w="7938">
            <a:solidFill>
              <a:srgbClr val="FFFFF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09" name="Line 118"/>
          <p:cNvSpPr>
            <a:spLocks noChangeShapeType="1"/>
          </p:cNvSpPr>
          <p:nvPr/>
        </p:nvSpPr>
        <p:spPr bwMode="auto">
          <a:xfrm>
            <a:off x="1327150" y="5118100"/>
            <a:ext cx="352425"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0" name="Line 119"/>
          <p:cNvSpPr>
            <a:spLocks noChangeShapeType="1"/>
          </p:cNvSpPr>
          <p:nvPr/>
        </p:nvSpPr>
        <p:spPr bwMode="auto">
          <a:xfrm>
            <a:off x="1300163" y="4646613"/>
            <a:ext cx="393700"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1" name="Line 120"/>
          <p:cNvSpPr>
            <a:spLocks noChangeShapeType="1"/>
          </p:cNvSpPr>
          <p:nvPr/>
        </p:nvSpPr>
        <p:spPr bwMode="auto">
          <a:xfrm>
            <a:off x="1220788" y="4752975"/>
            <a:ext cx="566737"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2" name="Line 121"/>
          <p:cNvSpPr>
            <a:spLocks noChangeShapeType="1"/>
          </p:cNvSpPr>
          <p:nvPr/>
        </p:nvSpPr>
        <p:spPr bwMode="auto">
          <a:xfrm>
            <a:off x="1192213" y="4860925"/>
            <a:ext cx="622300"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3" name="Line 122"/>
          <p:cNvSpPr>
            <a:spLocks noChangeShapeType="1"/>
          </p:cNvSpPr>
          <p:nvPr/>
        </p:nvSpPr>
        <p:spPr bwMode="auto">
          <a:xfrm>
            <a:off x="1204913" y="4970463"/>
            <a:ext cx="582612"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4" name="Line 123"/>
          <p:cNvSpPr>
            <a:spLocks noChangeShapeType="1"/>
          </p:cNvSpPr>
          <p:nvPr/>
        </p:nvSpPr>
        <p:spPr bwMode="auto">
          <a:xfrm>
            <a:off x="1273175" y="5078413"/>
            <a:ext cx="461963"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5" name="Line 124"/>
          <p:cNvSpPr>
            <a:spLocks noChangeShapeType="1"/>
          </p:cNvSpPr>
          <p:nvPr/>
        </p:nvSpPr>
        <p:spPr bwMode="auto">
          <a:xfrm>
            <a:off x="1436688" y="4591050"/>
            <a:ext cx="1587" cy="5270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6" name="Line 125"/>
          <p:cNvSpPr>
            <a:spLocks noChangeShapeType="1"/>
          </p:cNvSpPr>
          <p:nvPr/>
        </p:nvSpPr>
        <p:spPr bwMode="auto">
          <a:xfrm>
            <a:off x="1544638" y="4591050"/>
            <a:ext cx="1587" cy="5270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7" name="Line 126"/>
          <p:cNvSpPr>
            <a:spLocks noChangeShapeType="1"/>
          </p:cNvSpPr>
          <p:nvPr/>
        </p:nvSpPr>
        <p:spPr bwMode="auto">
          <a:xfrm>
            <a:off x="1327150" y="4630738"/>
            <a:ext cx="1588" cy="48736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8" name="Line 127"/>
          <p:cNvSpPr>
            <a:spLocks noChangeShapeType="1"/>
          </p:cNvSpPr>
          <p:nvPr/>
        </p:nvSpPr>
        <p:spPr bwMode="auto">
          <a:xfrm>
            <a:off x="1654175" y="4618038"/>
            <a:ext cx="1588" cy="50006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19" name="Line 128"/>
          <p:cNvSpPr>
            <a:spLocks noChangeShapeType="1"/>
          </p:cNvSpPr>
          <p:nvPr/>
        </p:nvSpPr>
        <p:spPr bwMode="auto">
          <a:xfrm>
            <a:off x="1220788" y="4752975"/>
            <a:ext cx="1587" cy="2174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20" name="Line 129"/>
          <p:cNvSpPr>
            <a:spLocks noChangeShapeType="1"/>
          </p:cNvSpPr>
          <p:nvPr/>
        </p:nvSpPr>
        <p:spPr bwMode="auto">
          <a:xfrm>
            <a:off x="1760538" y="4713288"/>
            <a:ext cx="3175" cy="3111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21" name="Rectangle 130"/>
          <p:cNvSpPr>
            <a:spLocks noChangeArrowheads="1"/>
          </p:cNvSpPr>
          <p:nvPr/>
        </p:nvSpPr>
        <p:spPr bwMode="auto">
          <a:xfrm>
            <a:off x="1327150" y="4646613"/>
            <a:ext cx="109538" cy="106362"/>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2" name="Rectangle 131"/>
          <p:cNvSpPr>
            <a:spLocks noChangeArrowheads="1"/>
          </p:cNvSpPr>
          <p:nvPr/>
        </p:nvSpPr>
        <p:spPr bwMode="auto">
          <a:xfrm>
            <a:off x="1327150" y="4752975"/>
            <a:ext cx="109538"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3" name="Rectangle 132"/>
          <p:cNvSpPr>
            <a:spLocks noChangeArrowheads="1"/>
          </p:cNvSpPr>
          <p:nvPr/>
        </p:nvSpPr>
        <p:spPr bwMode="auto">
          <a:xfrm>
            <a:off x="1327150" y="4860925"/>
            <a:ext cx="109538" cy="109538"/>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4" name="Rectangle 133"/>
          <p:cNvSpPr>
            <a:spLocks noChangeArrowheads="1"/>
          </p:cNvSpPr>
          <p:nvPr/>
        </p:nvSpPr>
        <p:spPr bwMode="auto">
          <a:xfrm>
            <a:off x="1327150" y="4970463"/>
            <a:ext cx="109538"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5" name="Rectangle 134"/>
          <p:cNvSpPr>
            <a:spLocks noChangeArrowheads="1"/>
          </p:cNvSpPr>
          <p:nvPr/>
        </p:nvSpPr>
        <p:spPr bwMode="auto">
          <a:xfrm>
            <a:off x="1436688" y="4646613"/>
            <a:ext cx="107950" cy="106362"/>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6" name="Rectangle 135"/>
          <p:cNvSpPr>
            <a:spLocks noChangeArrowheads="1"/>
          </p:cNvSpPr>
          <p:nvPr/>
        </p:nvSpPr>
        <p:spPr bwMode="auto">
          <a:xfrm>
            <a:off x="1436688" y="4752975"/>
            <a:ext cx="107950"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7" name="Rectangle 136"/>
          <p:cNvSpPr>
            <a:spLocks noChangeArrowheads="1"/>
          </p:cNvSpPr>
          <p:nvPr/>
        </p:nvSpPr>
        <p:spPr bwMode="auto">
          <a:xfrm>
            <a:off x="1436688" y="4860925"/>
            <a:ext cx="107950" cy="109538"/>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8" name="Rectangle 137"/>
          <p:cNvSpPr>
            <a:spLocks noChangeArrowheads="1"/>
          </p:cNvSpPr>
          <p:nvPr/>
        </p:nvSpPr>
        <p:spPr bwMode="auto">
          <a:xfrm>
            <a:off x="1436688" y="4970463"/>
            <a:ext cx="107950"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29" name="Rectangle 138"/>
          <p:cNvSpPr>
            <a:spLocks noChangeArrowheads="1"/>
          </p:cNvSpPr>
          <p:nvPr/>
        </p:nvSpPr>
        <p:spPr bwMode="auto">
          <a:xfrm>
            <a:off x="1544638" y="4970463"/>
            <a:ext cx="109537"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0" name="Rectangle 139"/>
          <p:cNvSpPr>
            <a:spLocks noChangeArrowheads="1"/>
          </p:cNvSpPr>
          <p:nvPr/>
        </p:nvSpPr>
        <p:spPr bwMode="auto">
          <a:xfrm>
            <a:off x="1544638" y="4860925"/>
            <a:ext cx="109537" cy="109538"/>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1" name="Rectangle 140"/>
          <p:cNvSpPr>
            <a:spLocks noChangeArrowheads="1"/>
          </p:cNvSpPr>
          <p:nvPr/>
        </p:nvSpPr>
        <p:spPr bwMode="auto">
          <a:xfrm>
            <a:off x="1544638" y="4752975"/>
            <a:ext cx="109537"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2" name="Rectangle 141"/>
          <p:cNvSpPr>
            <a:spLocks noChangeArrowheads="1"/>
          </p:cNvSpPr>
          <p:nvPr/>
        </p:nvSpPr>
        <p:spPr bwMode="auto">
          <a:xfrm>
            <a:off x="1544638" y="4646613"/>
            <a:ext cx="109537" cy="106362"/>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3" name="Rectangle 142"/>
          <p:cNvSpPr>
            <a:spLocks noChangeArrowheads="1"/>
          </p:cNvSpPr>
          <p:nvPr/>
        </p:nvSpPr>
        <p:spPr bwMode="auto">
          <a:xfrm>
            <a:off x="1220788" y="4752975"/>
            <a:ext cx="106362"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4" name="Rectangle 143"/>
          <p:cNvSpPr>
            <a:spLocks noChangeArrowheads="1"/>
          </p:cNvSpPr>
          <p:nvPr/>
        </p:nvSpPr>
        <p:spPr bwMode="auto">
          <a:xfrm>
            <a:off x="1220788" y="4860925"/>
            <a:ext cx="106362" cy="109538"/>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5" name="Rectangle 144"/>
          <p:cNvSpPr>
            <a:spLocks noChangeArrowheads="1"/>
          </p:cNvSpPr>
          <p:nvPr/>
        </p:nvSpPr>
        <p:spPr bwMode="auto">
          <a:xfrm>
            <a:off x="1654175" y="4752975"/>
            <a:ext cx="106363" cy="1079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6" name="Rectangle 145"/>
          <p:cNvSpPr>
            <a:spLocks noChangeArrowheads="1"/>
          </p:cNvSpPr>
          <p:nvPr/>
        </p:nvSpPr>
        <p:spPr bwMode="auto">
          <a:xfrm>
            <a:off x="1654175" y="4860925"/>
            <a:ext cx="106363" cy="109538"/>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37" name="Line 146"/>
          <p:cNvSpPr>
            <a:spLocks noChangeShapeType="1"/>
          </p:cNvSpPr>
          <p:nvPr/>
        </p:nvSpPr>
        <p:spPr bwMode="auto">
          <a:xfrm flipV="1">
            <a:off x="1165225" y="5580063"/>
            <a:ext cx="474663" cy="246062"/>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38" name="Line 147"/>
          <p:cNvSpPr>
            <a:spLocks noChangeShapeType="1"/>
          </p:cNvSpPr>
          <p:nvPr/>
        </p:nvSpPr>
        <p:spPr bwMode="auto">
          <a:xfrm flipV="1">
            <a:off x="1450975" y="5649913"/>
            <a:ext cx="473075" cy="2428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39" name="Line 148"/>
          <p:cNvSpPr>
            <a:spLocks noChangeShapeType="1"/>
          </p:cNvSpPr>
          <p:nvPr/>
        </p:nvSpPr>
        <p:spPr bwMode="auto">
          <a:xfrm>
            <a:off x="1639888" y="5580063"/>
            <a:ext cx="284162" cy="698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40" name="Line 149"/>
          <p:cNvSpPr>
            <a:spLocks noChangeShapeType="1"/>
          </p:cNvSpPr>
          <p:nvPr/>
        </p:nvSpPr>
        <p:spPr bwMode="auto">
          <a:xfrm>
            <a:off x="1165225" y="5826125"/>
            <a:ext cx="285750" cy="666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41" name="Line 150"/>
          <p:cNvSpPr>
            <a:spLocks noChangeShapeType="1"/>
          </p:cNvSpPr>
          <p:nvPr/>
        </p:nvSpPr>
        <p:spPr bwMode="auto">
          <a:xfrm flipV="1">
            <a:off x="1165225" y="5492750"/>
            <a:ext cx="474663" cy="2444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42" name="Line 151"/>
          <p:cNvSpPr>
            <a:spLocks noChangeShapeType="1"/>
          </p:cNvSpPr>
          <p:nvPr/>
        </p:nvSpPr>
        <p:spPr bwMode="auto">
          <a:xfrm flipV="1">
            <a:off x="1450975" y="5561013"/>
            <a:ext cx="473075" cy="2444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43" name="Line 152"/>
          <p:cNvSpPr>
            <a:spLocks noChangeShapeType="1"/>
          </p:cNvSpPr>
          <p:nvPr/>
        </p:nvSpPr>
        <p:spPr bwMode="auto">
          <a:xfrm>
            <a:off x="1639888" y="5492750"/>
            <a:ext cx="284162" cy="6826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44" name="Line 153"/>
          <p:cNvSpPr>
            <a:spLocks noChangeShapeType="1"/>
          </p:cNvSpPr>
          <p:nvPr/>
        </p:nvSpPr>
        <p:spPr bwMode="auto">
          <a:xfrm>
            <a:off x="1165225" y="5737225"/>
            <a:ext cx="285750" cy="68263"/>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45" name="Freeform 154"/>
          <p:cNvSpPr>
            <a:spLocks/>
          </p:cNvSpPr>
          <p:nvPr/>
        </p:nvSpPr>
        <p:spPr bwMode="auto">
          <a:xfrm>
            <a:off x="1165225" y="5492750"/>
            <a:ext cx="758825" cy="312738"/>
          </a:xfrm>
          <a:custGeom>
            <a:avLst/>
            <a:gdLst>
              <a:gd name="T0" fmla="*/ 0 w 452"/>
              <a:gd name="T1" fmla="*/ 409923856 h 186"/>
              <a:gd name="T2" fmla="*/ 797614052 w 452"/>
              <a:gd name="T3" fmla="*/ 0 h 186"/>
              <a:gd name="T4" fmla="*/ 1273927833 w 452"/>
              <a:gd name="T5" fmla="*/ 113081689 h 186"/>
              <a:gd name="T6" fmla="*/ 479132514 w 452"/>
              <a:gd name="T7" fmla="*/ 525833638 h 186"/>
              <a:gd name="T8" fmla="*/ 0 w 452"/>
              <a:gd name="T9" fmla="*/ 409923856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2" h="186">
                <a:moveTo>
                  <a:pt x="0" y="145"/>
                </a:moveTo>
                <a:lnTo>
                  <a:pt x="283" y="0"/>
                </a:lnTo>
                <a:lnTo>
                  <a:pt x="452" y="40"/>
                </a:lnTo>
                <a:lnTo>
                  <a:pt x="170" y="186"/>
                </a:lnTo>
                <a:lnTo>
                  <a:pt x="0" y="145"/>
                </a:lnTo>
                <a:close/>
              </a:path>
            </a:pathLst>
          </a:custGeom>
          <a:solidFill>
            <a:srgbClr val="E6E6E6"/>
          </a:solidFill>
          <a:ln w="7938">
            <a:solidFill>
              <a:srgbClr val="000000"/>
            </a:solidFill>
            <a:prstDash val="solid"/>
            <a:round/>
            <a:headEnd/>
            <a:tailEnd/>
          </a:ln>
        </p:spPr>
        <p:txBody>
          <a:bodyPr/>
          <a:lstStyle/>
          <a:p>
            <a:endParaRPr lang="de-DE"/>
          </a:p>
        </p:txBody>
      </p:sp>
      <p:sp>
        <p:nvSpPr>
          <p:cNvPr id="4246" name="Freeform 155"/>
          <p:cNvSpPr>
            <a:spLocks/>
          </p:cNvSpPr>
          <p:nvPr/>
        </p:nvSpPr>
        <p:spPr bwMode="auto">
          <a:xfrm>
            <a:off x="1165225" y="5561013"/>
            <a:ext cx="758825" cy="338137"/>
          </a:xfrm>
          <a:custGeom>
            <a:avLst/>
            <a:gdLst>
              <a:gd name="T0" fmla="*/ 0 w 452"/>
              <a:gd name="T1" fmla="*/ 294219365 h 202"/>
              <a:gd name="T2" fmla="*/ 0 w 452"/>
              <a:gd name="T3" fmla="*/ 453938879 h 202"/>
              <a:gd name="T4" fmla="*/ 479132514 w 452"/>
              <a:gd name="T5" fmla="*/ 566022925 h 202"/>
              <a:gd name="T6" fmla="*/ 1273927833 w 452"/>
              <a:gd name="T7" fmla="*/ 159719514 h 202"/>
              <a:gd name="T8" fmla="*/ 1273927833 w 452"/>
              <a:gd name="T9" fmla="*/ 0 h 202"/>
              <a:gd name="T10" fmla="*/ 479132514 w 452"/>
              <a:gd name="T11" fmla="*/ 409105595 h 202"/>
              <a:gd name="T12" fmla="*/ 0 w 452"/>
              <a:gd name="T13" fmla="*/ 294219365 h 2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2" h="202">
                <a:moveTo>
                  <a:pt x="0" y="105"/>
                </a:moveTo>
                <a:lnTo>
                  <a:pt x="0" y="162"/>
                </a:lnTo>
                <a:lnTo>
                  <a:pt x="170" y="202"/>
                </a:lnTo>
                <a:lnTo>
                  <a:pt x="452" y="57"/>
                </a:lnTo>
                <a:lnTo>
                  <a:pt x="452" y="0"/>
                </a:lnTo>
                <a:lnTo>
                  <a:pt x="170" y="146"/>
                </a:lnTo>
                <a:lnTo>
                  <a:pt x="0" y="105"/>
                </a:lnTo>
                <a:close/>
              </a:path>
            </a:pathLst>
          </a:custGeom>
          <a:solidFill>
            <a:srgbClr val="000000"/>
          </a:solidFill>
          <a:ln w="7938">
            <a:solidFill>
              <a:srgbClr val="000000"/>
            </a:solidFill>
            <a:prstDash val="solid"/>
            <a:round/>
            <a:headEnd/>
            <a:tailEnd/>
          </a:ln>
        </p:spPr>
        <p:txBody>
          <a:bodyPr/>
          <a:lstStyle/>
          <a:p>
            <a:endParaRPr lang="de-DE"/>
          </a:p>
        </p:txBody>
      </p:sp>
      <p:sp>
        <p:nvSpPr>
          <p:cNvPr id="4247" name="Freeform 156"/>
          <p:cNvSpPr>
            <a:spLocks/>
          </p:cNvSpPr>
          <p:nvPr/>
        </p:nvSpPr>
        <p:spPr bwMode="auto">
          <a:xfrm>
            <a:off x="1231900" y="5776913"/>
            <a:ext cx="41275" cy="122237"/>
          </a:xfrm>
          <a:custGeom>
            <a:avLst/>
            <a:gdLst>
              <a:gd name="T0" fmla="*/ 0 w 25"/>
              <a:gd name="T1" fmla="*/ 47665732 h 73"/>
              <a:gd name="T2" fmla="*/ 68145025 w 25"/>
              <a:gd name="T3" fmla="*/ 0 h 73"/>
              <a:gd name="T4" fmla="*/ 68145025 w 25"/>
              <a:gd name="T5" fmla="*/ 67293980 h 73"/>
              <a:gd name="T6" fmla="*/ 51790219 w 25"/>
              <a:gd name="T7" fmla="*/ 92528386 h 73"/>
              <a:gd name="T8" fmla="*/ 51790219 w 25"/>
              <a:gd name="T9" fmla="*/ 182252018 h 73"/>
              <a:gd name="T10" fmla="*/ 35435413 w 25"/>
              <a:gd name="T11" fmla="*/ 204683345 h 73"/>
              <a:gd name="T12" fmla="*/ 35435413 w 25"/>
              <a:gd name="T13" fmla="*/ 114959712 h 73"/>
              <a:gd name="T14" fmla="*/ 0 w 25"/>
              <a:gd name="T15" fmla="*/ 134586286 h 73"/>
              <a:gd name="T16" fmla="*/ 0 w 25"/>
              <a:gd name="T17" fmla="*/ 47665732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3">
                <a:moveTo>
                  <a:pt x="0" y="17"/>
                </a:moveTo>
                <a:lnTo>
                  <a:pt x="25" y="0"/>
                </a:lnTo>
                <a:lnTo>
                  <a:pt x="25" y="24"/>
                </a:lnTo>
                <a:lnTo>
                  <a:pt x="19" y="33"/>
                </a:lnTo>
                <a:lnTo>
                  <a:pt x="19" y="65"/>
                </a:lnTo>
                <a:lnTo>
                  <a:pt x="13" y="73"/>
                </a:lnTo>
                <a:lnTo>
                  <a:pt x="13" y="41"/>
                </a:lnTo>
                <a:lnTo>
                  <a:pt x="0" y="48"/>
                </a:lnTo>
                <a:lnTo>
                  <a:pt x="0" y="17"/>
                </a:lnTo>
                <a:close/>
              </a:path>
            </a:pathLst>
          </a:custGeom>
          <a:solidFill>
            <a:srgbClr val="000000"/>
          </a:solidFill>
          <a:ln w="7938">
            <a:solidFill>
              <a:srgbClr val="000000"/>
            </a:solidFill>
            <a:prstDash val="solid"/>
            <a:round/>
            <a:headEnd/>
            <a:tailEnd/>
          </a:ln>
        </p:spPr>
        <p:txBody>
          <a:bodyPr/>
          <a:lstStyle/>
          <a:p>
            <a:endParaRPr lang="de-DE"/>
          </a:p>
        </p:txBody>
      </p:sp>
      <p:sp>
        <p:nvSpPr>
          <p:cNvPr id="4248" name="Freeform 157"/>
          <p:cNvSpPr>
            <a:spLocks/>
          </p:cNvSpPr>
          <p:nvPr/>
        </p:nvSpPr>
        <p:spPr bwMode="auto">
          <a:xfrm>
            <a:off x="1870075" y="5668963"/>
            <a:ext cx="41275" cy="123825"/>
          </a:xfrm>
          <a:custGeom>
            <a:avLst/>
            <a:gdLst>
              <a:gd name="T0" fmla="*/ 0 w 24"/>
              <a:gd name="T1" fmla="*/ 46035760 h 73"/>
              <a:gd name="T2" fmla="*/ 70984401 w 24"/>
              <a:gd name="T3" fmla="*/ 0 h 73"/>
              <a:gd name="T4" fmla="*/ 70984401 w 24"/>
              <a:gd name="T5" fmla="*/ 69053640 h 73"/>
              <a:gd name="T6" fmla="*/ 53237871 w 24"/>
              <a:gd name="T7" fmla="*/ 92069824 h 73"/>
              <a:gd name="T8" fmla="*/ 53237871 w 24"/>
              <a:gd name="T9" fmla="*/ 184141345 h 73"/>
              <a:gd name="T10" fmla="*/ 35493060 w 24"/>
              <a:gd name="T11" fmla="*/ 210036036 h 73"/>
              <a:gd name="T12" fmla="*/ 35493060 w 24"/>
              <a:gd name="T13" fmla="*/ 115087704 h 73"/>
              <a:gd name="T14" fmla="*/ 0 w 24"/>
              <a:gd name="T15" fmla="*/ 138105585 h 73"/>
              <a:gd name="T16" fmla="*/ 0 w 24"/>
              <a:gd name="T17" fmla="*/ 46035760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73">
                <a:moveTo>
                  <a:pt x="0" y="16"/>
                </a:moveTo>
                <a:lnTo>
                  <a:pt x="24" y="0"/>
                </a:lnTo>
                <a:lnTo>
                  <a:pt x="24" y="24"/>
                </a:lnTo>
                <a:lnTo>
                  <a:pt x="18" y="32"/>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4249" name="Freeform 158"/>
          <p:cNvSpPr>
            <a:spLocks/>
          </p:cNvSpPr>
          <p:nvPr/>
        </p:nvSpPr>
        <p:spPr bwMode="auto">
          <a:xfrm>
            <a:off x="1793875" y="5707063"/>
            <a:ext cx="41275" cy="122237"/>
          </a:xfrm>
          <a:custGeom>
            <a:avLst/>
            <a:gdLst>
              <a:gd name="T0" fmla="*/ 0 w 25"/>
              <a:gd name="T1" fmla="*/ 44862653 h 73"/>
              <a:gd name="T2" fmla="*/ 68145025 w 25"/>
              <a:gd name="T3" fmla="*/ 0 h 73"/>
              <a:gd name="T4" fmla="*/ 68145025 w 25"/>
              <a:gd name="T5" fmla="*/ 70097059 h 73"/>
              <a:gd name="T6" fmla="*/ 51790219 w 25"/>
              <a:gd name="T7" fmla="*/ 92528386 h 73"/>
              <a:gd name="T8" fmla="*/ 51790219 w 25"/>
              <a:gd name="T9" fmla="*/ 182252018 h 73"/>
              <a:gd name="T10" fmla="*/ 35435413 w 25"/>
              <a:gd name="T11" fmla="*/ 204683345 h 73"/>
              <a:gd name="T12" fmla="*/ 35435413 w 25"/>
              <a:gd name="T13" fmla="*/ 114959712 h 73"/>
              <a:gd name="T14" fmla="*/ 0 w 25"/>
              <a:gd name="T15" fmla="*/ 137389365 h 73"/>
              <a:gd name="T16" fmla="*/ 0 w 25"/>
              <a:gd name="T17" fmla="*/ 44862653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3">
                <a:moveTo>
                  <a:pt x="0" y="16"/>
                </a:moveTo>
                <a:lnTo>
                  <a:pt x="25" y="0"/>
                </a:lnTo>
                <a:lnTo>
                  <a:pt x="25" y="25"/>
                </a:lnTo>
                <a:lnTo>
                  <a:pt x="19" y="33"/>
                </a:lnTo>
                <a:lnTo>
                  <a:pt x="19" y="65"/>
                </a:lnTo>
                <a:lnTo>
                  <a:pt x="13" y="73"/>
                </a:lnTo>
                <a:lnTo>
                  <a:pt x="13" y="41"/>
                </a:lnTo>
                <a:lnTo>
                  <a:pt x="0" y="49"/>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4250" name="Freeform 159"/>
          <p:cNvSpPr>
            <a:spLocks/>
          </p:cNvSpPr>
          <p:nvPr/>
        </p:nvSpPr>
        <p:spPr bwMode="auto">
          <a:xfrm>
            <a:off x="1719263" y="5745163"/>
            <a:ext cx="39687" cy="120650"/>
          </a:xfrm>
          <a:custGeom>
            <a:avLst/>
            <a:gdLst>
              <a:gd name="T0" fmla="*/ 0 w 24"/>
              <a:gd name="T1" fmla="*/ 44927044 h 72"/>
              <a:gd name="T2" fmla="*/ 65627415 w 24"/>
              <a:gd name="T3" fmla="*/ 0 h 72"/>
              <a:gd name="T4" fmla="*/ 65627415 w 24"/>
              <a:gd name="T5" fmla="*/ 67391403 h 72"/>
              <a:gd name="T6" fmla="*/ 49220148 w 24"/>
              <a:gd name="T7" fmla="*/ 89854088 h 72"/>
              <a:gd name="T8" fmla="*/ 49220148 w 24"/>
              <a:gd name="T9" fmla="*/ 182516639 h 72"/>
              <a:gd name="T10" fmla="*/ 32814535 w 24"/>
              <a:gd name="T11" fmla="*/ 202172535 h 72"/>
              <a:gd name="T12" fmla="*/ 32814535 w 24"/>
              <a:gd name="T13" fmla="*/ 115125235 h 72"/>
              <a:gd name="T14" fmla="*/ 0 w 24"/>
              <a:gd name="T15" fmla="*/ 134781131 h 72"/>
              <a:gd name="T16" fmla="*/ 0 w 24"/>
              <a:gd name="T17" fmla="*/ 44927044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72">
                <a:moveTo>
                  <a:pt x="0" y="16"/>
                </a:moveTo>
                <a:lnTo>
                  <a:pt x="24" y="0"/>
                </a:lnTo>
                <a:lnTo>
                  <a:pt x="24" y="24"/>
                </a:lnTo>
                <a:lnTo>
                  <a:pt x="18" y="32"/>
                </a:lnTo>
                <a:lnTo>
                  <a:pt x="18" y="65"/>
                </a:lnTo>
                <a:lnTo>
                  <a:pt x="12" y="72"/>
                </a:lnTo>
                <a:lnTo>
                  <a:pt x="12" y="41"/>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4251" name="Freeform 160"/>
          <p:cNvSpPr>
            <a:spLocks/>
          </p:cNvSpPr>
          <p:nvPr/>
        </p:nvSpPr>
        <p:spPr bwMode="auto">
          <a:xfrm>
            <a:off x="1641475" y="5783263"/>
            <a:ext cx="42863" cy="122237"/>
          </a:xfrm>
          <a:custGeom>
            <a:avLst/>
            <a:gdLst>
              <a:gd name="T0" fmla="*/ 0 w 25"/>
              <a:gd name="T1" fmla="*/ 46117304 h 72"/>
              <a:gd name="T2" fmla="*/ 73489471 w 25"/>
              <a:gd name="T3" fmla="*/ 0 h 72"/>
              <a:gd name="T4" fmla="*/ 73489471 w 25"/>
              <a:gd name="T5" fmla="*/ 69175956 h 72"/>
              <a:gd name="T6" fmla="*/ 55852204 w 25"/>
              <a:gd name="T7" fmla="*/ 89351852 h 72"/>
              <a:gd name="T8" fmla="*/ 55852204 w 25"/>
              <a:gd name="T9" fmla="*/ 184467517 h 72"/>
              <a:gd name="T10" fmla="*/ 38214936 w 25"/>
              <a:gd name="T11" fmla="*/ 207526169 h 72"/>
              <a:gd name="T12" fmla="*/ 38214936 w 25"/>
              <a:gd name="T13" fmla="*/ 115291562 h 72"/>
              <a:gd name="T14" fmla="*/ 0 w 25"/>
              <a:gd name="T15" fmla="*/ 138350213 h 72"/>
              <a:gd name="T16" fmla="*/ 0 w 25"/>
              <a:gd name="T17" fmla="*/ 46117304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2">
                <a:moveTo>
                  <a:pt x="0" y="16"/>
                </a:moveTo>
                <a:lnTo>
                  <a:pt x="25" y="0"/>
                </a:lnTo>
                <a:lnTo>
                  <a:pt x="25" y="24"/>
                </a:lnTo>
                <a:lnTo>
                  <a:pt x="19" y="31"/>
                </a:lnTo>
                <a:lnTo>
                  <a:pt x="19" y="64"/>
                </a:lnTo>
                <a:lnTo>
                  <a:pt x="13" y="72"/>
                </a:lnTo>
                <a:lnTo>
                  <a:pt x="13"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4252" name="Freeform 161"/>
          <p:cNvSpPr>
            <a:spLocks/>
          </p:cNvSpPr>
          <p:nvPr/>
        </p:nvSpPr>
        <p:spPr bwMode="auto">
          <a:xfrm>
            <a:off x="1490663" y="5857875"/>
            <a:ext cx="41275" cy="122238"/>
          </a:xfrm>
          <a:custGeom>
            <a:avLst/>
            <a:gdLst>
              <a:gd name="T0" fmla="*/ 0 w 25"/>
              <a:gd name="T1" fmla="*/ 47666122 h 73"/>
              <a:gd name="T2" fmla="*/ 68145025 w 25"/>
              <a:gd name="T3" fmla="*/ 0 h 73"/>
              <a:gd name="T4" fmla="*/ 68145025 w 25"/>
              <a:gd name="T5" fmla="*/ 70097632 h 73"/>
              <a:gd name="T6" fmla="*/ 51790219 w 25"/>
              <a:gd name="T7" fmla="*/ 92529143 h 73"/>
              <a:gd name="T8" fmla="*/ 51790219 w 25"/>
              <a:gd name="T9" fmla="*/ 182255184 h 73"/>
              <a:gd name="T10" fmla="*/ 35435413 w 25"/>
              <a:gd name="T11" fmla="*/ 204686694 h 73"/>
              <a:gd name="T12" fmla="*/ 35435413 w 25"/>
              <a:gd name="T13" fmla="*/ 114960653 h 73"/>
              <a:gd name="T14" fmla="*/ 0 w 25"/>
              <a:gd name="T15" fmla="*/ 137392163 h 73"/>
              <a:gd name="T16" fmla="*/ 0 w 25"/>
              <a:gd name="T17" fmla="*/ 47666122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 h="73">
                <a:moveTo>
                  <a:pt x="0" y="17"/>
                </a:moveTo>
                <a:lnTo>
                  <a:pt x="25" y="0"/>
                </a:lnTo>
                <a:lnTo>
                  <a:pt x="25" y="25"/>
                </a:lnTo>
                <a:lnTo>
                  <a:pt x="19" y="33"/>
                </a:lnTo>
                <a:lnTo>
                  <a:pt x="19" y="65"/>
                </a:lnTo>
                <a:lnTo>
                  <a:pt x="13" y="73"/>
                </a:lnTo>
                <a:lnTo>
                  <a:pt x="13" y="41"/>
                </a:lnTo>
                <a:lnTo>
                  <a:pt x="0" y="49"/>
                </a:lnTo>
                <a:lnTo>
                  <a:pt x="0" y="17"/>
                </a:lnTo>
                <a:close/>
              </a:path>
            </a:pathLst>
          </a:custGeom>
          <a:solidFill>
            <a:srgbClr val="000000"/>
          </a:solidFill>
          <a:ln w="7938">
            <a:solidFill>
              <a:srgbClr val="000000"/>
            </a:solidFill>
            <a:prstDash val="solid"/>
            <a:round/>
            <a:headEnd/>
            <a:tailEnd/>
          </a:ln>
        </p:spPr>
        <p:txBody>
          <a:bodyPr/>
          <a:lstStyle/>
          <a:p>
            <a:endParaRPr lang="de-DE"/>
          </a:p>
        </p:txBody>
      </p:sp>
      <p:sp>
        <p:nvSpPr>
          <p:cNvPr id="4253" name="Freeform 162"/>
          <p:cNvSpPr>
            <a:spLocks/>
          </p:cNvSpPr>
          <p:nvPr/>
        </p:nvSpPr>
        <p:spPr bwMode="auto">
          <a:xfrm>
            <a:off x="1566863" y="5821363"/>
            <a:ext cx="39687" cy="122237"/>
          </a:xfrm>
          <a:custGeom>
            <a:avLst/>
            <a:gdLst>
              <a:gd name="T0" fmla="*/ 0 w 24"/>
              <a:gd name="T1" fmla="*/ 44862653 h 73"/>
              <a:gd name="T2" fmla="*/ 65627415 w 24"/>
              <a:gd name="T3" fmla="*/ 0 h 73"/>
              <a:gd name="T4" fmla="*/ 65627415 w 24"/>
              <a:gd name="T5" fmla="*/ 67293980 h 73"/>
              <a:gd name="T6" fmla="*/ 49220148 w 24"/>
              <a:gd name="T7" fmla="*/ 92528386 h 73"/>
              <a:gd name="T8" fmla="*/ 49220148 w 24"/>
              <a:gd name="T9" fmla="*/ 179448939 h 73"/>
              <a:gd name="T10" fmla="*/ 32814535 w 24"/>
              <a:gd name="T11" fmla="*/ 204683345 h 73"/>
              <a:gd name="T12" fmla="*/ 32814535 w 24"/>
              <a:gd name="T13" fmla="*/ 112154959 h 73"/>
              <a:gd name="T14" fmla="*/ 0 w 24"/>
              <a:gd name="T15" fmla="*/ 134586286 h 73"/>
              <a:gd name="T16" fmla="*/ 0 w 24"/>
              <a:gd name="T17" fmla="*/ 44862653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73">
                <a:moveTo>
                  <a:pt x="0" y="16"/>
                </a:moveTo>
                <a:lnTo>
                  <a:pt x="24" y="0"/>
                </a:lnTo>
                <a:lnTo>
                  <a:pt x="24" y="24"/>
                </a:lnTo>
                <a:lnTo>
                  <a:pt x="18" y="33"/>
                </a:lnTo>
                <a:lnTo>
                  <a:pt x="18" y="64"/>
                </a:lnTo>
                <a:lnTo>
                  <a:pt x="12" y="73"/>
                </a:lnTo>
                <a:lnTo>
                  <a:pt x="12" y="40"/>
                </a:lnTo>
                <a:lnTo>
                  <a:pt x="0" y="48"/>
                </a:lnTo>
                <a:lnTo>
                  <a:pt x="0" y="16"/>
                </a:lnTo>
                <a:close/>
              </a:path>
            </a:pathLst>
          </a:custGeom>
          <a:solidFill>
            <a:srgbClr val="000000"/>
          </a:solidFill>
          <a:ln w="7938">
            <a:solidFill>
              <a:srgbClr val="000000"/>
            </a:solidFill>
            <a:prstDash val="solid"/>
            <a:round/>
            <a:headEnd/>
            <a:tailEnd/>
          </a:ln>
        </p:spPr>
        <p:txBody>
          <a:bodyPr/>
          <a:lstStyle/>
          <a:p>
            <a:endParaRPr lang="de-DE"/>
          </a:p>
        </p:txBody>
      </p:sp>
      <p:sp>
        <p:nvSpPr>
          <p:cNvPr id="4254" name="Rectangle 163"/>
          <p:cNvSpPr>
            <a:spLocks noChangeArrowheads="1"/>
          </p:cNvSpPr>
          <p:nvPr/>
        </p:nvSpPr>
        <p:spPr bwMode="auto">
          <a:xfrm>
            <a:off x="1065213" y="3670300"/>
            <a:ext cx="974725" cy="649288"/>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55" name="Rectangle 164"/>
          <p:cNvSpPr>
            <a:spLocks noChangeArrowheads="1"/>
          </p:cNvSpPr>
          <p:nvPr/>
        </p:nvSpPr>
        <p:spPr bwMode="auto">
          <a:xfrm>
            <a:off x="1173163" y="3722688"/>
            <a:ext cx="55562"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56" name="Rectangle 165"/>
          <p:cNvSpPr>
            <a:spLocks noChangeArrowheads="1"/>
          </p:cNvSpPr>
          <p:nvPr/>
        </p:nvSpPr>
        <p:spPr bwMode="auto">
          <a:xfrm>
            <a:off x="1879600" y="3722688"/>
            <a:ext cx="52388"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57" name="Rectangle 166"/>
          <p:cNvSpPr>
            <a:spLocks noChangeArrowheads="1"/>
          </p:cNvSpPr>
          <p:nvPr/>
        </p:nvSpPr>
        <p:spPr bwMode="auto">
          <a:xfrm>
            <a:off x="1525588" y="3722688"/>
            <a:ext cx="55562"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58" name="Rectangle 167"/>
          <p:cNvSpPr>
            <a:spLocks noChangeArrowheads="1"/>
          </p:cNvSpPr>
          <p:nvPr/>
        </p:nvSpPr>
        <p:spPr bwMode="auto">
          <a:xfrm>
            <a:off x="1701800" y="3722688"/>
            <a:ext cx="53975"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59" name="Rectangle 168"/>
          <p:cNvSpPr>
            <a:spLocks noChangeArrowheads="1"/>
          </p:cNvSpPr>
          <p:nvPr/>
        </p:nvSpPr>
        <p:spPr bwMode="auto">
          <a:xfrm>
            <a:off x="1349375" y="3722688"/>
            <a:ext cx="55563"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0" name="Rectangle 169"/>
          <p:cNvSpPr>
            <a:spLocks noChangeArrowheads="1"/>
          </p:cNvSpPr>
          <p:nvPr/>
        </p:nvSpPr>
        <p:spPr bwMode="auto">
          <a:xfrm>
            <a:off x="1173163" y="4211638"/>
            <a:ext cx="55562"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1" name="Rectangle 170"/>
          <p:cNvSpPr>
            <a:spLocks noChangeArrowheads="1"/>
          </p:cNvSpPr>
          <p:nvPr/>
        </p:nvSpPr>
        <p:spPr bwMode="auto">
          <a:xfrm>
            <a:off x="1879600" y="4211638"/>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2" name="Rectangle 171"/>
          <p:cNvSpPr>
            <a:spLocks noChangeArrowheads="1"/>
          </p:cNvSpPr>
          <p:nvPr/>
        </p:nvSpPr>
        <p:spPr bwMode="auto">
          <a:xfrm>
            <a:off x="1525588" y="4211638"/>
            <a:ext cx="55562"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3" name="Rectangle 172"/>
          <p:cNvSpPr>
            <a:spLocks noChangeArrowheads="1"/>
          </p:cNvSpPr>
          <p:nvPr/>
        </p:nvSpPr>
        <p:spPr bwMode="auto">
          <a:xfrm>
            <a:off x="1701800" y="4211638"/>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4" name="Rectangle 173"/>
          <p:cNvSpPr>
            <a:spLocks noChangeArrowheads="1"/>
          </p:cNvSpPr>
          <p:nvPr/>
        </p:nvSpPr>
        <p:spPr bwMode="auto">
          <a:xfrm>
            <a:off x="1349375" y="4211638"/>
            <a:ext cx="55563"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5" name="Rectangle 174"/>
          <p:cNvSpPr>
            <a:spLocks noChangeArrowheads="1"/>
          </p:cNvSpPr>
          <p:nvPr/>
        </p:nvSpPr>
        <p:spPr bwMode="auto">
          <a:xfrm>
            <a:off x="1879600" y="3968750"/>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6" name="Rectangle 175"/>
          <p:cNvSpPr>
            <a:spLocks noChangeArrowheads="1"/>
          </p:cNvSpPr>
          <p:nvPr/>
        </p:nvSpPr>
        <p:spPr bwMode="auto">
          <a:xfrm>
            <a:off x="1173163" y="3968750"/>
            <a:ext cx="55562"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7" name="Rectangle 176"/>
          <p:cNvSpPr>
            <a:spLocks noChangeArrowheads="1"/>
          </p:cNvSpPr>
          <p:nvPr/>
        </p:nvSpPr>
        <p:spPr bwMode="auto">
          <a:xfrm>
            <a:off x="1322388" y="3859213"/>
            <a:ext cx="107950" cy="296862"/>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8" name="Rectangle 177"/>
          <p:cNvSpPr>
            <a:spLocks noChangeArrowheads="1"/>
          </p:cNvSpPr>
          <p:nvPr/>
        </p:nvSpPr>
        <p:spPr bwMode="auto">
          <a:xfrm>
            <a:off x="1581150" y="3819525"/>
            <a:ext cx="217488" cy="160338"/>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69" name="Rectangle 178"/>
          <p:cNvSpPr>
            <a:spLocks noChangeArrowheads="1"/>
          </p:cNvSpPr>
          <p:nvPr/>
        </p:nvSpPr>
        <p:spPr bwMode="auto">
          <a:xfrm>
            <a:off x="1581150" y="4062413"/>
            <a:ext cx="134938" cy="93662"/>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70" name="Line 179"/>
          <p:cNvSpPr>
            <a:spLocks noChangeShapeType="1"/>
          </p:cNvSpPr>
          <p:nvPr/>
        </p:nvSpPr>
        <p:spPr bwMode="auto">
          <a:xfrm>
            <a:off x="1646238" y="4022725"/>
            <a:ext cx="3175" cy="396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71" name="Line 180"/>
          <p:cNvSpPr>
            <a:spLocks noChangeShapeType="1"/>
          </p:cNvSpPr>
          <p:nvPr/>
        </p:nvSpPr>
        <p:spPr bwMode="auto">
          <a:xfrm flipH="1">
            <a:off x="1552575" y="4116388"/>
            <a:ext cx="28575"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72" name="Line 181"/>
          <p:cNvSpPr>
            <a:spLocks noChangeShapeType="1"/>
          </p:cNvSpPr>
          <p:nvPr/>
        </p:nvSpPr>
        <p:spPr bwMode="auto">
          <a:xfrm flipV="1">
            <a:off x="1552575" y="4116388"/>
            <a:ext cx="1588" cy="9525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73" name="Line 182"/>
          <p:cNvSpPr>
            <a:spLocks noChangeShapeType="1"/>
          </p:cNvSpPr>
          <p:nvPr/>
        </p:nvSpPr>
        <p:spPr bwMode="auto">
          <a:xfrm>
            <a:off x="1228725" y="3995738"/>
            <a:ext cx="93663"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74" name="Freeform 183"/>
          <p:cNvSpPr>
            <a:spLocks/>
          </p:cNvSpPr>
          <p:nvPr/>
        </p:nvSpPr>
        <p:spPr bwMode="auto">
          <a:xfrm>
            <a:off x="1498600" y="3954463"/>
            <a:ext cx="147638" cy="68262"/>
          </a:xfrm>
          <a:custGeom>
            <a:avLst/>
            <a:gdLst>
              <a:gd name="T0" fmla="*/ 0 w 88"/>
              <a:gd name="T1" fmla="*/ 0 h 40"/>
              <a:gd name="T2" fmla="*/ 0 w 88"/>
              <a:gd name="T3" fmla="*/ 116492516 h 40"/>
              <a:gd name="T4" fmla="*/ 247692944 w 88"/>
              <a:gd name="T5" fmla="*/ 116492516 h 40"/>
              <a:gd name="T6" fmla="*/ 0 60000 65536"/>
              <a:gd name="T7" fmla="*/ 0 60000 65536"/>
              <a:gd name="T8" fmla="*/ 0 60000 65536"/>
            </a:gdLst>
            <a:ahLst/>
            <a:cxnLst>
              <a:cxn ang="T6">
                <a:pos x="T0" y="T1"/>
              </a:cxn>
              <a:cxn ang="T7">
                <a:pos x="T2" y="T3"/>
              </a:cxn>
              <a:cxn ang="T8">
                <a:pos x="T4" y="T5"/>
              </a:cxn>
            </a:cxnLst>
            <a:rect l="0" t="0" r="r" b="b"/>
            <a:pathLst>
              <a:path w="88" h="40">
                <a:moveTo>
                  <a:pt x="0" y="0"/>
                </a:moveTo>
                <a:lnTo>
                  <a:pt x="0" y="40"/>
                </a:lnTo>
                <a:lnTo>
                  <a:pt x="88" y="4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275" name="Freeform 184"/>
          <p:cNvSpPr>
            <a:spLocks/>
          </p:cNvSpPr>
          <p:nvPr/>
        </p:nvSpPr>
        <p:spPr bwMode="auto">
          <a:xfrm>
            <a:off x="1430338" y="3914775"/>
            <a:ext cx="68262" cy="53975"/>
          </a:xfrm>
          <a:custGeom>
            <a:avLst/>
            <a:gdLst>
              <a:gd name="T0" fmla="*/ 0 w 41"/>
              <a:gd name="T1" fmla="*/ 0 h 32"/>
              <a:gd name="T2" fmla="*/ 113651235 w 41"/>
              <a:gd name="T3" fmla="*/ 0 h 32"/>
              <a:gd name="T4" fmla="*/ 113651235 w 41"/>
              <a:gd name="T5" fmla="*/ 91040645 h 32"/>
              <a:gd name="T6" fmla="*/ 0 60000 65536"/>
              <a:gd name="T7" fmla="*/ 0 60000 65536"/>
              <a:gd name="T8" fmla="*/ 0 60000 65536"/>
            </a:gdLst>
            <a:ahLst/>
            <a:cxnLst>
              <a:cxn ang="T6">
                <a:pos x="T0" y="T1"/>
              </a:cxn>
              <a:cxn ang="T7">
                <a:pos x="T2" y="T3"/>
              </a:cxn>
              <a:cxn ang="T8">
                <a:pos x="T4" y="T5"/>
              </a:cxn>
            </a:cxnLst>
            <a:rect l="0" t="0" r="r" b="b"/>
            <a:pathLst>
              <a:path w="41" h="32">
                <a:moveTo>
                  <a:pt x="0" y="0"/>
                </a:moveTo>
                <a:lnTo>
                  <a:pt x="41" y="0"/>
                </a:lnTo>
                <a:lnTo>
                  <a:pt x="41" y="32"/>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276" name="Line 185"/>
          <p:cNvSpPr>
            <a:spLocks noChangeShapeType="1"/>
          </p:cNvSpPr>
          <p:nvPr/>
        </p:nvSpPr>
        <p:spPr bwMode="auto">
          <a:xfrm>
            <a:off x="1728788" y="3778250"/>
            <a:ext cx="1587" cy="412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77" name="Freeform 186"/>
          <p:cNvSpPr>
            <a:spLocks/>
          </p:cNvSpPr>
          <p:nvPr/>
        </p:nvSpPr>
        <p:spPr bwMode="auto">
          <a:xfrm>
            <a:off x="1716088" y="3979863"/>
            <a:ext cx="26987" cy="136525"/>
          </a:xfrm>
          <a:custGeom>
            <a:avLst/>
            <a:gdLst>
              <a:gd name="T0" fmla="*/ 0 w 16"/>
              <a:gd name="T1" fmla="*/ 230112045 h 81"/>
              <a:gd name="T2" fmla="*/ 45518636 w 16"/>
              <a:gd name="T3" fmla="*/ 230112045 h 81"/>
              <a:gd name="T4" fmla="*/ 45518636 w 16"/>
              <a:gd name="T5" fmla="*/ 0 h 81"/>
              <a:gd name="T6" fmla="*/ 0 60000 65536"/>
              <a:gd name="T7" fmla="*/ 0 60000 65536"/>
              <a:gd name="T8" fmla="*/ 0 60000 65536"/>
            </a:gdLst>
            <a:ahLst/>
            <a:cxnLst>
              <a:cxn ang="T6">
                <a:pos x="T0" y="T1"/>
              </a:cxn>
              <a:cxn ang="T7">
                <a:pos x="T2" y="T3"/>
              </a:cxn>
              <a:cxn ang="T8">
                <a:pos x="T4" y="T5"/>
              </a:cxn>
            </a:cxnLst>
            <a:rect l="0" t="0" r="r" b="b"/>
            <a:pathLst>
              <a:path w="16" h="81">
                <a:moveTo>
                  <a:pt x="0" y="81"/>
                </a:moveTo>
                <a:lnTo>
                  <a:pt x="16" y="81"/>
                </a:lnTo>
                <a:lnTo>
                  <a:pt x="16" y="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278" name="Freeform 187"/>
          <p:cNvSpPr>
            <a:spLocks/>
          </p:cNvSpPr>
          <p:nvPr/>
        </p:nvSpPr>
        <p:spPr bwMode="auto">
          <a:xfrm>
            <a:off x="1798638" y="3898900"/>
            <a:ext cx="106362" cy="312738"/>
          </a:xfrm>
          <a:custGeom>
            <a:avLst/>
            <a:gdLst>
              <a:gd name="T0" fmla="*/ 0 w 64"/>
              <a:gd name="T1" fmla="*/ 0 h 186"/>
              <a:gd name="T2" fmla="*/ 41429661 w 64"/>
              <a:gd name="T3" fmla="*/ 0 h 186"/>
              <a:gd name="T4" fmla="*/ 41429661 w 64"/>
              <a:gd name="T5" fmla="*/ 364691180 h 186"/>
              <a:gd name="T6" fmla="*/ 176763673 w 64"/>
              <a:gd name="T7" fmla="*/ 364691180 h 186"/>
              <a:gd name="T8" fmla="*/ 176763673 w 64"/>
              <a:gd name="T9" fmla="*/ 525833638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186">
                <a:moveTo>
                  <a:pt x="0" y="0"/>
                </a:moveTo>
                <a:lnTo>
                  <a:pt x="15" y="0"/>
                </a:lnTo>
                <a:lnTo>
                  <a:pt x="15" y="129"/>
                </a:lnTo>
                <a:lnTo>
                  <a:pt x="64" y="129"/>
                </a:lnTo>
                <a:lnTo>
                  <a:pt x="64" y="18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279" name="Rectangle 188"/>
          <p:cNvSpPr>
            <a:spLocks noChangeArrowheads="1"/>
          </p:cNvSpPr>
          <p:nvPr/>
        </p:nvSpPr>
        <p:spPr bwMode="auto">
          <a:xfrm>
            <a:off x="1065213" y="3670300"/>
            <a:ext cx="974725" cy="649288"/>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0" name="Rectangle 189"/>
          <p:cNvSpPr>
            <a:spLocks noChangeArrowheads="1"/>
          </p:cNvSpPr>
          <p:nvPr/>
        </p:nvSpPr>
        <p:spPr bwMode="auto">
          <a:xfrm>
            <a:off x="1173163" y="3722688"/>
            <a:ext cx="55562"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1" name="Rectangle 190"/>
          <p:cNvSpPr>
            <a:spLocks noChangeArrowheads="1"/>
          </p:cNvSpPr>
          <p:nvPr/>
        </p:nvSpPr>
        <p:spPr bwMode="auto">
          <a:xfrm>
            <a:off x="1879600" y="3722688"/>
            <a:ext cx="52388"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2" name="Rectangle 191"/>
          <p:cNvSpPr>
            <a:spLocks noChangeArrowheads="1"/>
          </p:cNvSpPr>
          <p:nvPr/>
        </p:nvSpPr>
        <p:spPr bwMode="auto">
          <a:xfrm>
            <a:off x="1525588" y="3722688"/>
            <a:ext cx="55562"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3" name="Rectangle 192"/>
          <p:cNvSpPr>
            <a:spLocks noChangeArrowheads="1"/>
          </p:cNvSpPr>
          <p:nvPr/>
        </p:nvSpPr>
        <p:spPr bwMode="auto">
          <a:xfrm>
            <a:off x="1701800" y="3722688"/>
            <a:ext cx="53975"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4" name="Rectangle 193"/>
          <p:cNvSpPr>
            <a:spLocks noChangeArrowheads="1"/>
          </p:cNvSpPr>
          <p:nvPr/>
        </p:nvSpPr>
        <p:spPr bwMode="auto">
          <a:xfrm>
            <a:off x="1349375" y="3722688"/>
            <a:ext cx="55563" cy="55562"/>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5" name="Rectangle 194"/>
          <p:cNvSpPr>
            <a:spLocks noChangeArrowheads="1"/>
          </p:cNvSpPr>
          <p:nvPr/>
        </p:nvSpPr>
        <p:spPr bwMode="auto">
          <a:xfrm>
            <a:off x="1173163" y="4211638"/>
            <a:ext cx="55562"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6" name="Rectangle 195"/>
          <p:cNvSpPr>
            <a:spLocks noChangeArrowheads="1"/>
          </p:cNvSpPr>
          <p:nvPr/>
        </p:nvSpPr>
        <p:spPr bwMode="auto">
          <a:xfrm>
            <a:off x="1879600" y="4211638"/>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7" name="Rectangle 196"/>
          <p:cNvSpPr>
            <a:spLocks noChangeArrowheads="1"/>
          </p:cNvSpPr>
          <p:nvPr/>
        </p:nvSpPr>
        <p:spPr bwMode="auto">
          <a:xfrm>
            <a:off x="1525588" y="4211638"/>
            <a:ext cx="55562"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8" name="Rectangle 197"/>
          <p:cNvSpPr>
            <a:spLocks noChangeArrowheads="1"/>
          </p:cNvSpPr>
          <p:nvPr/>
        </p:nvSpPr>
        <p:spPr bwMode="auto">
          <a:xfrm>
            <a:off x="1701800" y="4211638"/>
            <a:ext cx="53975"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89" name="Rectangle 198"/>
          <p:cNvSpPr>
            <a:spLocks noChangeArrowheads="1"/>
          </p:cNvSpPr>
          <p:nvPr/>
        </p:nvSpPr>
        <p:spPr bwMode="auto">
          <a:xfrm>
            <a:off x="1349375" y="4211638"/>
            <a:ext cx="55563"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90" name="Rectangle 199"/>
          <p:cNvSpPr>
            <a:spLocks noChangeArrowheads="1"/>
          </p:cNvSpPr>
          <p:nvPr/>
        </p:nvSpPr>
        <p:spPr bwMode="auto">
          <a:xfrm>
            <a:off x="1879600" y="3968750"/>
            <a:ext cx="52388"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91" name="Rectangle 200"/>
          <p:cNvSpPr>
            <a:spLocks noChangeArrowheads="1"/>
          </p:cNvSpPr>
          <p:nvPr/>
        </p:nvSpPr>
        <p:spPr bwMode="auto">
          <a:xfrm>
            <a:off x="1173163" y="3968750"/>
            <a:ext cx="55562" cy="53975"/>
          </a:xfrm>
          <a:prstGeom prst="rect">
            <a:avLst/>
          </a:prstGeom>
          <a:solidFill>
            <a:srgbClr val="000000"/>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92" name="Line 201"/>
          <p:cNvSpPr>
            <a:spLocks noChangeShapeType="1"/>
          </p:cNvSpPr>
          <p:nvPr/>
        </p:nvSpPr>
        <p:spPr bwMode="auto">
          <a:xfrm>
            <a:off x="1228725" y="3995738"/>
            <a:ext cx="93663"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93" name="Line 202"/>
          <p:cNvSpPr>
            <a:spLocks noChangeShapeType="1"/>
          </p:cNvSpPr>
          <p:nvPr/>
        </p:nvSpPr>
        <p:spPr bwMode="auto">
          <a:xfrm>
            <a:off x="1728788" y="3778250"/>
            <a:ext cx="1587" cy="4127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94" name="Freeform 203"/>
          <p:cNvSpPr>
            <a:spLocks/>
          </p:cNvSpPr>
          <p:nvPr/>
        </p:nvSpPr>
        <p:spPr bwMode="auto">
          <a:xfrm>
            <a:off x="1798638" y="3898900"/>
            <a:ext cx="106362" cy="312738"/>
          </a:xfrm>
          <a:custGeom>
            <a:avLst/>
            <a:gdLst>
              <a:gd name="T0" fmla="*/ 0 w 64"/>
              <a:gd name="T1" fmla="*/ 0 h 186"/>
              <a:gd name="T2" fmla="*/ 41429661 w 64"/>
              <a:gd name="T3" fmla="*/ 0 h 186"/>
              <a:gd name="T4" fmla="*/ 41429661 w 64"/>
              <a:gd name="T5" fmla="*/ 364691180 h 186"/>
              <a:gd name="T6" fmla="*/ 176763673 w 64"/>
              <a:gd name="T7" fmla="*/ 364691180 h 186"/>
              <a:gd name="T8" fmla="*/ 176763673 w 64"/>
              <a:gd name="T9" fmla="*/ 525833638 h 1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4" h="186">
                <a:moveTo>
                  <a:pt x="0" y="0"/>
                </a:moveTo>
                <a:lnTo>
                  <a:pt x="15" y="0"/>
                </a:lnTo>
                <a:lnTo>
                  <a:pt x="15" y="129"/>
                </a:lnTo>
                <a:lnTo>
                  <a:pt x="64" y="129"/>
                </a:lnTo>
                <a:lnTo>
                  <a:pt x="64" y="18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295" name="Rectangle 204"/>
          <p:cNvSpPr>
            <a:spLocks noChangeArrowheads="1"/>
          </p:cNvSpPr>
          <p:nvPr/>
        </p:nvSpPr>
        <p:spPr bwMode="auto">
          <a:xfrm>
            <a:off x="1393825" y="3848100"/>
            <a:ext cx="106363" cy="296863"/>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96" name="Rectangle 205"/>
          <p:cNvSpPr>
            <a:spLocks noChangeArrowheads="1"/>
          </p:cNvSpPr>
          <p:nvPr/>
        </p:nvSpPr>
        <p:spPr bwMode="auto">
          <a:xfrm>
            <a:off x="1582738" y="3821113"/>
            <a:ext cx="217487" cy="161925"/>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97" name="Rectangle 206"/>
          <p:cNvSpPr>
            <a:spLocks noChangeArrowheads="1"/>
          </p:cNvSpPr>
          <p:nvPr/>
        </p:nvSpPr>
        <p:spPr bwMode="auto">
          <a:xfrm>
            <a:off x="1582738" y="4064000"/>
            <a:ext cx="136525" cy="96838"/>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298" name="Line 207"/>
          <p:cNvSpPr>
            <a:spLocks noChangeShapeType="1"/>
          </p:cNvSpPr>
          <p:nvPr/>
        </p:nvSpPr>
        <p:spPr bwMode="auto">
          <a:xfrm>
            <a:off x="1651000" y="4024313"/>
            <a:ext cx="1588" cy="396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299" name="Line 208"/>
          <p:cNvSpPr>
            <a:spLocks noChangeShapeType="1"/>
          </p:cNvSpPr>
          <p:nvPr/>
        </p:nvSpPr>
        <p:spPr bwMode="auto">
          <a:xfrm flipH="1">
            <a:off x="1554163" y="4117975"/>
            <a:ext cx="28575"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00" name="Freeform 209"/>
          <p:cNvSpPr>
            <a:spLocks/>
          </p:cNvSpPr>
          <p:nvPr/>
        </p:nvSpPr>
        <p:spPr bwMode="auto">
          <a:xfrm>
            <a:off x="1539875" y="3956050"/>
            <a:ext cx="111125" cy="68263"/>
          </a:xfrm>
          <a:custGeom>
            <a:avLst/>
            <a:gdLst>
              <a:gd name="T0" fmla="*/ 0 w 66"/>
              <a:gd name="T1" fmla="*/ 0 h 40"/>
              <a:gd name="T2" fmla="*/ 0 w 66"/>
              <a:gd name="T3" fmla="*/ 116495929 h 40"/>
              <a:gd name="T4" fmla="*/ 187102509 w 66"/>
              <a:gd name="T5" fmla="*/ 116495929 h 40"/>
              <a:gd name="T6" fmla="*/ 0 60000 65536"/>
              <a:gd name="T7" fmla="*/ 0 60000 65536"/>
              <a:gd name="T8" fmla="*/ 0 60000 65536"/>
            </a:gdLst>
            <a:ahLst/>
            <a:cxnLst>
              <a:cxn ang="T6">
                <a:pos x="T0" y="T1"/>
              </a:cxn>
              <a:cxn ang="T7">
                <a:pos x="T2" y="T3"/>
              </a:cxn>
              <a:cxn ang="T8">
                <a:pos x="T4" y="T5"/>
              </a:cxn>
            </a:cxnLst>
            <a:rect l="0" t="0" r="r" b="b"/>
            <a:pathLst>
              <a:path w="66" h="40">
                <a:moveTo>
                  <a:pt x="0" y="0"/>
                </a:moveTo>
                <a:lnTo>
                  <a:pt x="0" y="40"/>
                </a:lnTo>
                <a:lnTo>
                  <a:pt x="66" y="4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01" name="Freeform 210"/>
          <p:cNvSpPr>
            <a:spLocks/>
          </p:cNvSpPr>
          <p:nvPr/>
        </p:nvSpPr>
        <p:spPr bwMode="auto">
          <a:xfrm>
            <a:off x="1719263" y="3983038"/>
            <a:ext cx="26987" cy="134937"/>
          </a:xfrm>
          <a:custGeom>
            <a:avLst/>
            <a:gdLst>
              <a:gd name="T0" fmla="*/ 0 w 16"/>
              <a:gd name="T1" fmla="*/ 227599925 h 80"/>
              <a:gd name="T2" fmla="*/ 45518636 w 16"/>
              <a:gd name="T3" fmla="*/ 227599925 h 80"/>
              <a:gd name="T4" fmla="*/ 45518636 w 16"/>
              <a:gd name="T5" fmla="*/ 0 h 80"/>
              <a:gd name="T6" fmla="*/ 0 60000 65536"/>
              <a:gd name="T7" fmla="*/ 0 60000 65536"/>
              <a:gd name="T8" fmla="*/ 0 60000 65536"/>
            </a:gdLst>
            <a:ahLst/>
            <a:cxnLst>
              <a:cxn ang="T6">
                <a:pos x="T0" y="T1"/>
              </a:cxn>
              <a:cxn ang="T7">
                <a:pos x="T2" y="T3"/>
              </a:cxn>
              <a:cxn ang="T8">
                <a:pos x="T4" y="T5"/>
              </a:cxn>
            </a:cxnLst>
            <a:rect l="0" t="0" r="r" b="b"/>
            <a:pathLst>
              <a:path w="16" h="80">
                <a:moveTo>
                  <a:pt x="0" y="80"/>
                </a:moveTo>
                <a:lnTo>
                  <a:pt x="16" y="80"/>
                </a:lnTo>
                <a:lnTo>
                  <a:pt x="16" y="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02" name="Line 211"/>
          <p:cNvSpPr>
            <a:spLocks noChangeShapeType="1"/>
          </p:cNvSpPr>
          <p:nvPr/>
        </p:nvSpPr>
        <p:spPr bwMode="auto">
          <a:xfrm>
            <a:off x="1503363" y="3908425"/>
            <a:ext cx="36512"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03" name="Line 212"/>
          <p:cNvSpPr>
            <a:spLocks noChangeShapeType="1"/>
          </p:cNvSpPr>
          <p:nvPr/>
        </p:nvSpPr>
        <p:spPr bwMode="auto">
          <a:xfrm flipV="1">
            <a:off x="1539875" y="3911600"/>
            <a:ext cx="1588" cy="47625"/>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04" name="Line 213"/>
          <p:cNvSpPr>
            <a:spLocks noChangeShapeType="1"/>
          </p:cNvSpPr>
          <p:nvPr/>
        </p:nvSpPr>
        <p:spPr bwMode="auto">
          <a:xfrm>
            <a:off x="1322388" y="3995738"/>
            <a:ext cx="63500"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05" name="Line 214"/>
          <p:cNvSpPr>
            <a:spLocks noChangeShapeType="1"/>
          </p:cNvSpPr>
          <p:nvPr/>
        </p:nvSpPr>
        <p:spPr bwMode="auto">
          <a:xfrm flipV="1">
            <a:off x="1552575" y="4119563"/>
            <a:ext cx="1588" cy="904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06" name="Rectangle 215"/>
          <p:cNvSpPr>
            <a:spLocks noChangeArrowheads="1"/>
          </p:cNvSpPr>
          <p:nvPr/>
        </p:nvSpPr>
        <p:spPr bwMode="auto">
          <a:xfrm>
            <a:off x="1055688" y="5402263"/>
            <a:ext cx="974725" cy="649287"/>
          </a:xfrm>
          <a:prstGeom prst="rect">
            <a:avLst/>
          </a:prstGeom>
          <a:noFill/>
          <a:ln w="7938">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7" name="Rectangle 216"/>
          <p:cNvSpPr>
            <a:spLocks noChangeArrowheads="1"/>
          </p:cNvSpPr>
          <p:nvPr/>
        </p:nvSpPr>
        <p:spPr bwMode="auto">
          <a:xfrm>
            <a:off x="4745038" y="2189163"/>
            <a:ext cx="1300162" cy="252412"/>
          </a:xfrm>
          <a:prstGeom prst="rect">
            <a:avLst/>
          </a:prstGeom>
          <a:solidFill>
            <a:srgbClr val="FAC094"/>
          </a:solidFill>
          <a:ln>
            <a:noFill/>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8" name="Rectangle 217"/>
          <p:cNvSpPr>
            <a:spLocks noChangeArrowheads="1"/>
          </p:cNvSpPr>
          <p:nvPr/>
        </p:nvSpPr>
        <p:spPr bwMode="auto">
          <a:xfrm>
            <a:off x="5033963" y="2244725"/>
            <a:ext cx="779462" cy="144463"/>
          </a:xfrm>
          <a:prstGeom prst="rect">
            <a:avLst/>
          </a:prstGeom>
          <a:noFill/>
          <a:ln>
            <a:noFill/>
          </a:ln>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Partitionierung</a:t>
            </a:r>
            <a:endParaRPr lang="en-US" altLang="de-DE" sz="1900">
              <a:solidFill>
                <a:srgbClr val="000000"/>
              </a:solidFill>
            </a:endParaRPr>
          </a:p>
        </p:txBody>
      </p:sp>
      <p:sp>
        <p:nvSpPr>
          <p:cNvPr id="4309" name="Line 218"/>
          <p:cNvSpPr>
            <a:spLocks noChangeShapeType="1"/>
          </p:cNvSpPr>
          <p:nvPr/>
        </p:nvSpPr>
        <p:spPr bwMode="auto">
          <a:xfrm>
            <a:off x="5394325" y="2441575"/>
            <a:ext cx="1588" cy="43973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10" name="Freeform 219"/>
          <p:cNvSpPr>
            <a:spLocks/>
          </p:cNvSpPr>
          <p:nvPr/>
        </p:nvSpPr>
        <p:spPr bwMode="auto">
          <a:xfrm>
            <a:off x="5356225" y="2870200"/>
            <a:ext cx="79375" cy="79375"/>
          </a:xfrm>
          <a:custGeom>
            <a:avLst/>
            <a:gdLst>
              <a:gd name="T0" fmla="*/ 134050864 w 47"/>
              <a:gd name="T1" fmla="*/ 0 h 47"/>
              <a:gd name="T2" fmla="*/ 65599215 w 47"/>
              <a:gd name="T3" fmla="*/ 134050864 h 47"/>
              <a:gd name="T4" fmla="*/ 0 w 47"/>
              <a:gd name="T5" fmla="*/ 0 h 47"/>
              <a:gd name="T6" fmla="*/ 134050864 w 47"/>
              <a:gd name="T7" fmla="*/ 0 h 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 h="47">
                <a:moveTo>
                  <a:pt x="47" y="0"/>
                </a:moveTo>
                <a:lnTo>
                  <a:pt x="23" y="47"/>
                </a:lnTo>
                <a:lnTo>
                  <a:pt x="0" y="0"/>
                </a:lnTo>
                <a:lnTo>
                  <a:pt x="47" y="0"/>
                </a:lnTo>
                <a:close/>
              </a:path>
            </a:pathLst>
          </a:custGeom>
          <a:noFill/>
          <a:ln w="9525">
            <a:solidFill>
              <a:srgbClr val="000000"/>
            </a:solidFill>
            <a:round/>
            <a:headEnd/>
            <a:tailEnd/>
          </a:ln>
        </p:spPr>
        <p:txBody>
          <a:bodyPr/>
          <a:lstStyle/>
          <a:p>
            <a:endParaRPr lang="de-DE"/>
          </a:p>
        </p:txBody>
      </p:sp>
      <p:sp>
        <p:nvSpPr>
          <p:cNvPr id="4311" name="Line 220"/>
          <p:cNvSpPr>
            <a:spLocks noChangeShapeType="1"/>
          </p:cNvSpPr>
          <p:nvPr/>
        </p:nvSpPr>
        <p:spPr bwMode="auto">
          <a:xfrm flipV="1">
            <a:off x="3867150" y="2259013"/>
            <a:ext cx="820738" cy="1455737"/>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000000"/>
                  </a:outerShdw>
                </a:effectLst>
              </a14:hiddenEffects>
            </a:ext>
          </a:extLst>
        </p:spPr>
        <p:txBody>
          <a:bodyPr anchor="ctr">
            <a:spAutoFit/>
          </a:bodyPr>
          <a:lstStyle/>
          <a:p>
            <a:endParaRPr lang="de-DE"/>
          </a:p>
        </p:txBody>
      </p:sp>
      <p:sp>
        <p:nvSpPr>
          <p:cNvPr id="4312" name="Line 221"/>
          <p:cNvSpPr>
            <a:spLocks noChangeShapeType="1"/>
          </p:cNvSpPr>
          <p:nvPr/>
        </p:nvSpPr>
        <p:spPr bwMode="auto">
          <a:xfrm>
            <a:off x="3873500" y="3968750"/>
            <a:ext cx="814388" cy="1414463"/>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000000"/>
                  </a:outerShdw>
                </a:effectLst>
              </a14:hiddenEffects>
            </a:ext>
          </a:extLst>
        </p:spPr>
        <p:txBody>
          <a:bodyPr anchor="ctr">
            <a:spAutoFit/>
          </a:bodyPr>
          <a:lstStyle/>
          <a:p>
            <a:endParaRPr lang="de-DE"/>
          </a:p>
        </p:txBody>
      </p:sp>
      <p:sp>
        <p:nvSpPr>
          <p:cNvPr id="4313" name="Rectangle 222"/>
          <p:cNvSpPr>
            <a:spLocks noChangeArrowheads="1"/>
          </p:cNvSpPr>
          <p:nvPr/>
        </p:nvSpPr>
        <p:spPr bwMode="auto">
          <a:xfrm>
            <a:off x="6675438" y="3089275"/>
            <a:ext cx="506412" cy="277813"/>
          </a:xfrm>
          <a:prstGeom prst="rect">
            <a:avLst/>
          </a:prstGeom>
          <a:solidFill>
            <a:srgbClr val="F8F8F8"/>
          </a:solidFill>
          <a:ln w="28575">
            <a:solidFill>
              <a:srgbClr val="969696"/>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14" name="Rectangle 223" descr="Diagonal weit nach unten"/>
          <p:cNvSpPr>
            <a:spLocks noChangeArrowheads="1"/>
          </p:cNvSpPr>
          <p:nvPr/>
        </p:nvSpPr>
        <p:spPr bwMode="auto">
          <a:xfrm>
            <a:off x="7186613" y="3092450"/>
            <a:ext cx="504825" cy="277813"/>
          </a:xfrm>
          <a:prstGeom prst="rect">
            <a:avLst/>
          </a:prstGeom>
          <a:pattFill prst="wdDnDiag">
            <a:fgClr>
              <a:srgbClr val="DDDDDD"/>
            </a:fgClr>
            <a:bgClr>
              <a:srgbClr val="FFFFFF"/>
            </a:bgClr>
          </a:pattFill>
          <a:ln w="28575">
            <a:solidFill>
              <a:srgbClr val="969696"/>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15" name="Rectangle 224"/>
          <p:cNvSpPr>
            <a:spLocks noChangeArrowheads="1"/>
          </p:cNvSpPr>
          <p:nvPr/>
        </p:nvSpPr>
        <p:spPr bwMode="auto">
          <a:xfrm>
            <a:off x="6772275" y="2846388"/>
            <a:ext cx="128588" cy="69850"/>
          </a:xfrm>
          <a:prstGeom prst="rect">
            <a:avLst/>
          </a:prstGeom>
          <a:solidFill>
            <a:srgbClr val="B3B3B3"/>
          </a:solidFill>
          <a:ln>
            <a:noFill/>
          </a:ln>
          <a:extLst>
            <a:ext uri="{91240B29-F687-4F45-9708-019B960494DF}">
              <a14:hiddenLine xmlns:a14="http://schemas.microsoft.com/office/drawing/2010/main" w="7938">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16" name="Rectangle 225"/>
          <p:cNvSpPr>
            <a:spLocks noChangeArrowheads="1"/>
          </p:cNvSpPr>
          <p:nvPr/>
        </p:nvSpPr>
        <p:spPr bwMode="auto">
          <a:xfrm>
            <a:off x="6913563" y="2844800"/>
            <a:ext cx="128587" cy="69850"/>
          </a:xfrm>
          <a:prstGeom prst="rect">
            <a:avLst/>
          </a:prstGeom>
          <a:solidFill>
            <a:srgbClr val="B3B3B3"/>
          </a:solidFill>
          <a:ln>
            <a:noFill/>
          </a:ln>
          <a:extLst>
            <a:ext uri="{91240B29-F687-4F45-9708-019B960494DF}">
              <a14:hiddenLine xmlns:a14="http://schemas.microsoft.com/office/drawing/2010/main" w="7938">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17" name="Rectangle 226"/>
          <p:cNvSpPr>
            <a:spLocks noChangeArrowheads="1"/>
          </p:cNvSpPr>
          <p:nvPr/>
        </p:nvSpPr>
        <p:spPr bwMode="auto">
          <a:xfrm>
            <a:off x="6769100" y="2967038"/>
            <a:ext cx="128588" cy="69850"/>
          </a:xfrm>
          <a:prstGeom prst="rect">
            <a:avLst/>
          </a:prstGeom>
          <a:solidFill>
            <a:srgbClr val="B3B3B3"/>
          </a:solidFill>
          <a:ln>
            <a:noFill/>
          </a:ln>
          <a:extLst>
            <a:ext uri="{91240B29-F687-4F45-9708-019B960494DF}">
              <a14:hiddenLine xmlns:a14="http://schemas.microsoft.com/office/drawing/2010/main" w="7938">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18" name="Rectangle 227"/>
          <p:cNvSpPr>
            <a:spLocks noChangeArrowheads="1"/>
          </p:cNvSpPr>
          <p:nvPr/>
        </p:nvSpPr>
        <p:spPr bwMode="auto">
          <a:xfrm>
            <a:off x="6908800" y="2967038"/>
            <a:ext cx="127000" cy="69850"/>
          </a:xfrm>
          <a:prstGeom prst="rect">
            <a:avLst/>
          </a:prstGeom>
          <a:solidFill>
            <a:srgbClr val="B3B3B3"/>
          </a:solidFill>
          <a:ln>
            <a:noFill/>
          </a:ln>
          <a:extLst>
            <a:ext uri="{91240B29-F687-4F45-9708-019B960494DF}">
              <a14:hiddenLine xmlns:a14="http://schemas.microsoft.com/office/drawing/2010/main" w="7938">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19" name="Rectangle 228"/>
          <p:cNvSpPr>
            <a:spLocks noChangeArrowheads="1"/>
          </p:cNvSpPr>
          <p:nvPr/>
        </p:nvSpPr>
        <p:spPr bwMode="auto">
          <a:xfrm>
            <a:off x="6507163" y="2897188"/>
            <a:ext cx="68262" cy="134937"/>
          </a:xfrm>
          <a:prstGeom prst="rect">
            <a:avLst/>
          </a:prstGeom>
          <a:solidFill>
            <a:srgbClr val="B3B3B3"/>
          </a:solidFill>
          <a:ln>
            <a:noFill/>
          </a:ln>
          <a:extLst>
            <a:ext uri="{91240B29-F687-4F45-9708-019B960494DF}">
              <a14:hiddenLine xmlns:a14="http://schemas.microsoft.com/office/drawing/2010/main" w="7938">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20" name="Rectangle 229"/>
          <p:cNvSpPr>
            <a:spLocks noChangeArrowheads="1"/>
          </p:cNvSpPr>
          <p:nvPr/>
        </p:nvSpPr>
        <p:spPr bwMode="auto">
          <a:xfrm>
            <a:off x="6507163" y="3076575"/>
            <a:ext cx="68262" cy="133350"/>
          </a:xfrm>
          <a:prstGeom prst="rect">
            <a:avLst/>
          </a:prstGeom>
          <a:solidFill>
            <a:srgbClr val="B3B3B3"/>
          </a:solidFill>
          <a:ln>
            <a:noFill/>
          </a:ln>
          <a:extLst>
            <a:ext uri="{91240B29-F687-4F45-9708-019B960494DF}">
              <a14:hiddenLine xmlns:a14="http://schemas.microsoft.com/office/drawing/2010/main" w="7938">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21" name="Rectangle 230"/>
          <p:cNvSpPr>
            <a:spLocks noChangeArrowheads="1"/>
          </p:cNvSpPr>
          <p:nvPr/>
        </p:nvSpPr>
        <p:spPr bwMode="auto">
          <a:xfrm>
            <a:off x="6397625" y="2016125"/>
            <a:ext cx="1296988" cy="649288"/>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22" name="Line 231"/>
          <p:cNvSpPr>
            <a:spLocks noChangeShapeType="1"/>
          </p:cNvSpPr>
          <p:nvPr/>
        </p:nvSpPr>
        <p:spPr bwMode="auto">
          <a:xfrm>
            <a:off x="6583363" y="2173288"/>
            <a:ext cx="1587" cy="13493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23" name="Freeform 232"/>
          <p:cNvSpPr>
            <a:spLocks/>
          </p:cNvSpPr>
          <p:nvPr/>
        </p:nvSpPr>
        <p:spPr bwMode="auto">
          <a:xfrm>
            <a:off x="6542088" y="2127250"/>
            <a:ext cx="544512" cy="95250"/>
          </a:xfrm>
          <a:custGeom>
            <a:avLst/>
            <a:gdLst>
              <a:gd name="T0" fmla="*/ 0 w 348"/>
              <a:gd name="T1" fmla="*/ 0 h 56"/>
              <a:gd name="T2" fmla="*/ 41620745 w 348"/>
              <a:gd name="T3" fmla="*/ 0 h 56"/>
              <a:gd name="T4" fmla="*/ 736925016 w 348"/>
              <a:gd name="T5" fmla="*/ 0 h 56"/>
              <a:gd name="T6" fmla="*/ 736925016 w 348"/>
              <a:gd name="T7" fmla="*/ 162010045 h 56"/>
              <a:gd name="T8" fmla="*/ 851992294 w 348"/>
              <a:gd name="T9" fmla="*/ 162010045 h 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8" h="56">
                <a:moveTo>
                  <a:pt x="0" y="0"/>
                </a:moveTo>
                <a:lnTo>
                  <a:pt x="17" y="0"/>
                </a:lnTo>
                <a:lnTo>
                  <a:pt x="301" y="0"/>
                </a:lnTo>
                <a:lnTo>
                  <a:pt x="301" y="56"/>
                </a:lnTo>
                <a:lnTo>
                  <a:pt x="348" y="5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24" name="Line 233"/>
          <p:cNvSpPr>
            <a:spLocks noChangeShapeType="1"/>
          </p:cNvSpPr>
          <p:nvPr/>
        </p:nvSpPr>
        <p:spPr bwMode="auto">
          <a:xfrm>
            <a:off x="6931025" y="2289175"/>
            <a:ext cx="155575"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25" name="Freeform 234"/>
          <p:cNvSpPr>
            <a:spLocks/>
          </p:cNvSpPr>
          <p:nvPr/>
        </p:nvSpPr>
        <p:spPr bwMode="auto">
          <a:xfrm>
            <a:off x="7073900" y="2195513"/>
            <a:ext cx="25400" cy="136525"/>
          </a:xfrm>
          <a:custGeom>
            <a:avLst/>
            <a:gdLst>
              <a:gd name="T0" fmla="*/ 0 w 17"/>
              <a:gd name="T1" fmla="*/ 0 h 81"/>
              <a:gd name="T2" fmla="*/ 11162553 w 17"/>
              <a:gd name="T3" fmla="*/ 2840057 h 81"/>
              <a:gd name="T4" fmla="*/ 20091400 w 17"/>
              <a:gd name="T5" fmla="*/ 14203656 h 81"/>
              <a:gd name="T6" fmla="*/ 24555824 w 17"/>
              <a:gd name="T7" fmla="*/ 31249056 h 81"/>
              <a:gd name="T8" fmla="*/ 31253953 w 17"/>
              <a:gd name="T9" fmla="*/ 56817997 h 81"/>
              <a:gd name="T10" fmla="*/ 35718376 w 17"/>
              <a:gd name="T11" fmla="*/ 82385253 h 81"/>
              <a:gd name="T12" fmla="*/ 37950588 w 17"/>
              <a:gd name="T13" fmla="*/ 113635994 h 81"/>
              <a:gd name="T14" fmla="*/ 35718376 w 17"/>
              <a:gd name="T15" fmla="*/ 144885049 h 81"/>
              <a:gd name="T16" fmla="*/ 31253953 w 17"/>
              <a:gd name="T17" fmla="*/ 170453991 h 81"/>
              <a:gd name="T18" fmla="*/ 24555824 w 17"/>
              <a:gd name="T19" fmla="*/ 196021247 h 81"/>
              <a:gd name="T20" fmla="*/ 20091400 w 17"/>
              <a:gd name="T21" fmla="*/ 213066646 h 81"/>
              <a:gd name="T22" fmla="*/ 11162553 w 17"/>
              <a:gd name="T23" fmla="*/ 224430245 h 81"/>
              <a:gd name="T24" fmla="*/ 0 w 17"/>
              <a:gd name="T25" fmla="*/ 230112045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81">
                <a:moveTo>
                  <a:pt x="0" y="0"/>
                </a:moveTo>
                <a:lnTo>
                  <a:pt x="5" y="1"/>
                </a:lnTo>
                <a:lnTo>
                  <a:pt x="9" y="5"/>
                </a:lnTo>
                <a:lnTo>
                  <a:pt x="11" y="11"/>
                </a:lnTo>
                <a:lnTo>
                  <a:pt x="14" y="20"/>
                </a:lnTo>
                <a:lnTo>
                  <a:pt x="16" y="29"/>
                </a:lnTo>
                <a:lnTo>
                  <a:pt x="17" y="40"/>
                </a:lnTo>
                <a:lnTo>
                  <a:pt x="16" y="51"/>
                </a:lnTo>
                <a:lnTo>
                  <a:pt x="14" y="60"/>
                </a:lnTo>
                <a:lnTo>
                  <a:pt x="11" y="69"/>
                </a:lnTo>
                <a:lnTo>
                  <a:pt x="9" y="75"/>
                </a:lnTo>
                <a:lnTo>
                  <a:pt x="5"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26" name="Freeform 235"/>
          <p:cNvSpPr>
            <a:spLocks/>
          </p:cNvSpPr>
          <p:nvPr/>
        </p:nvSpPr>
        <p:spPr bwMode="auto">
          <a:xfrm>
            <a:off x="7073900" y="2195513"/>
            <a:ext cx="138113" cy="136525"/>
          </a:xfrm>
          <a:custGeom>
            <a:avLst/>
            <a:gdLst>
              <a:gd name="T0" fmla="*/ 0 w 89"/>
              <a:gd name="T1" fmla="*/ 0 h 81"/>
              <a:gd name="T2" fmla="*/ 36121981 w 89"/>
              <a:gd name="T3" fmla="*/ 0 h 81"/>
              <a:gd name="T4" fmla="*/ 69837071 w 89"/>
              <a:gd name="T5" fmla="*/ 2840057 h 81"/>
              <a:gd name="T6" fmla="*/ 98735277 w 89"/>
              <a:gd name="T7" fmla="*/ 5681800 h 81"/>
              <a:gd name="T8" fmla="*/ 122816597 w 89"/>
              <a:gd name="T9" fmla="*/ 8521857 h 81"/>
              <a:gd name="T10" fmla="*/ 142082585 w 89"/>
              <a:gd name="T11" fmla="*/ 11363599 h 81"/>
              <a:gd name="T12" fmla="*/ 151714803 w 89"/>
              <a:gd name="T13" fmla="*/ 17045399 h 81"/>
              <a:gd name="T14" fmla="*/ 156531688 w 89"/>
              <a:gd name="T15" fmla="*/ 22727199 h 81"/>
              <a:gd name="T16" fmla="*/ 173389233 w 89"/>
              <a:gd name="T17" fmla="*/ 25567256 h 81"/>
              <a:gd name="T18" fmla="*/ 190246778 w 89"/>
              <a:gd name="T19" fmla="*/ 39772598 h 81"/>
              <a:gd name="T20" fmla="*/ 202287438 w 89"/>
              <a:gd name="T21" fmla="*/ 59658054 h 81"/>
              <a:gd name="T22" fmla="*/ 209511214 w 89"/>
              <a:gd name="T23" fmla="*/ 85226995 h 81"/>
              <a:gd name="T24" fmla="*/ 214328099 w 89"/>
              <a:gd name="T25" fmla="*/ 113635994 h 81"/>
              <a:gd name="T26" fmla="*/ 204695881 w 89"/>
              <a:gd name="T27" fmla="*/ 142044992 h 81"/>
              <a:gd name="T28" fmla="*/ 195062111 w 89"/>
              <a:gd name="T29" fmla="*/ 164772191 h 81"/>
              <a:gd name="T30" fmla="*/ 180613008 w 89"/>
              <a:gd name="T31" fmla="*/ 184657647 h 81"/>
              <a:gd name="T32" fmla="*/ 166163905 w 89"/>
              <a:gd name="T33" fmla="*/ 198862989 h 81"/>
              <a:gd name="T34" fmla="*/ 151714803 w 89"/>
              <a:gd name="T35" fmla="*/ 204544789 h 81"/>
              <a:gd name="T36" fmla="*/ 137265700 w 89"/>
              <a:gd name="T37" fmla="*/ 204544789 h 81"/>
              <a:gd name="T38" fmla="*/ 132450367 w 89"/>
              <a:gd name="T39" fmla="*/ 207384846 h 81"/>
              <a:gd name="T40" fmla="*/ 122816597 w 89"/>
              <a:gd name="T41" fmla="*/ 210226589 h 81"/>
              <a:gd name="T42" fmla="*/ 108367495 w 89"/>
              <a:gd name="T43" fmla="*/ 215908388 h 81"/>
              <a:gd name="T44" fmla="*/ 86694616 w 89"/>
              <a:gd name="T45" fmla="*/ 215908388 h 81"/>
              <a:gd name="T46" fmla="*/ 60204853 w 89"/>
              <a:gd name="T47" fmla="*/ 221590188 h 81"/>
              <a:gd name="T48" fmla="*/ 31306648 w 89"/>
              <a:gd name="T49" fmla="*/ 224430245 h 81"/>
              <a:gd name="T50" fmla="*/ 0 w 89"/>
              <a:gd name="T51" fmla="*/ 230112045 h 8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9" h="81">
                <a:moveTo>
                  <a:pt x="0" y="0"/>
                </a:moveTo>
                <a:lnTo>
                  <a:pt x="15" y="0"/>
                </a:lnTo>
                <a:lnTo>
                  <a:pt x="29" y="1"/>
                </a:lnTo>
                <a:lnTo>
                  <a:pt x="41" y="2"/>
                </a:lnTo>
                <a:lnTo>
                  <a:pt x="51" y="3"/>
                </a:lnTo>
                <a:lnTo>
                  <a:pt x="59" y="4"/>
                </a:lnTo>
                <a:lnTo>
                  <a:pt x="63" y="6"/>
                </a:lnTo>
                <a:lnTo>
                  <a:pt x="65" y="8"/>
                </a:lnTo>
                <a:lnTo>
                  <a:pt x="72" y="9"/>
                </a:lnTo>
                <a:lnTo>
                  <a:pt x="79" y="14"/>
                </a:lnTo>
                <a:lnTo>
                  <a:pt x="84" y="21"/>
                </a:lnTo>
                <a:lnTo>
                  <a:pt x="87" y="30"/>
                </a:lnTo>
                <a:lnTo>
                  <a:pt x="89" y="40"/>
                </a:lnTo>
                <a:lnTo>
                  <a:pt x="85" y="50"/>
                </a:lnTo>
                <a:lnTo>
                  <a:pt x="81" y="58"/>
                </a:lnTo>
                <a:lnTo>
                  <a:pt x="75" y="65"/>
                </a:lnTo>
                <a:lnTo>
                  <a:pt x="69" y="70"/>
                </a:lnTo>
                <a:lnTo>
                  <a:pt x="63" y="72"/>
                </a:lnTo>
                <a:lnTo>
                  <a:pt x="57" y="72"/>
                </a:lnTo>
                <a:lnTo>
                  <a:pt x="55" y="73"/>
                </a:lnTo>
                <a:lnTo>
                  <a:pt x="51" y="74"/>
                </a:lnTo>
                <a:lnTo>
                  <a:pt x="45" y="76"/>
                </a:lnTo>
                <a:lnTo>
                  <a:pt x="36" y="76"/>
                </a:lnTo>
                <a:lnTo>
                  <a:pt x="25" y="78"/>
                </a:lnTo>
                <a:lnTo>
                  <a:pt x="13"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27" name="Line 236"/>
          <p:cNvSpPr>
            <a:spLocks noChangeShapeType="1"/>
          </p:cNvSpPr>
          <p:nvPr/>
        </p:nvSpPr>
        <p:spPr bwMode="auto">
          <a:xfrm>
            <a:off x="7212013" y="2262188"/>
            <a:ext cx="14763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28" name="Freeform 237"/>
          <p:cNvSpPr>
            <a:spLocks/>
          </p:cNvSpPr>
          <p:nvPr/>
        </p:nvSpPr>
        <p:spPr bwMode="auto">
          <a:xfrm>
            <a:off x="6583363" y="2173288"/>
            <a:ext cx="100012" cy="134937"/>
          </a:xfrm>
          <a:custGeom>
            <a:avLst/>
            <a:gdLst>
              <a:gd name="T0" fmla="*/ 0 w 65"/>
              <a:gd name="T1" fmla="*/ 0 h 80"/>
              <a:gd name="T2" fmla="*/ 153883079 w 65"/>
              <a:gd name="T3" fmla="*/ 113800806 h 80"/>
              <a:gd name="T4" fmla="*/ 0 w 65"/>
              <a:gd name="T5" fmla="*/ 227599925 h 80"/>
              <a:gd name="T6" fmla="*/ 0 60000 65536"/>
              <a:gd name="T7" fmla="*/ 0 60000 65536"/>
              <a:gd name="T8" fmla="*/ 0 60000 65536"/>
            </a:gdLst>
            <a:ahLst/>
            <a:cxnLst>
              <a:cxn ang="T6">
                <a:pos x="T0" y="T1"/>
              </a:cxn>
              <a:cxn ang="T7">
                <a:pos x="T2" y="T3"/>
              </a:cxn>
              <a:cxn ang="T8">
                <a:pos x="T4" y="T5"/>
              </a:cxn>
            </a:cxnLst>
            <a:rect l="0" t="0" r="r" b="b"/>
            <a:pathLst>
              <a:path w="65" h="80">
                <a:moveTo>
                  <a:pt x="0" y="0"/>
                </a:moveTo>
                <a:lnTo>
                  <a:pt x="65" y="40"/>
                </a:lnTo>
                <a:lnTo>
                  <a:pt x="0" y="8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29" name="Line 238"/>
          <p:cNvSpPr>
            <a:spLocks noChangeShapeType="1"/>
          </p:cNvSpPr>
          <p:nvPr/>
        </p:nvSpPr>
        <p:spPr bwMode="auto">
          <a:xfrm>
            <a:off x="6542088" y="2239963"/>
            <a:ext cx="41275"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30" name="Freeform 239"/>
          <p:cNvSpPr>
            <a:spLocks/>
          </p:cNvSpPr>
          <p:nvPr/>
        </p:nvSpPr>
        <p:spPr bwMode="auto">
          <a:xfrm>
            <a:off x="6683375" y="2216150"/>
            <a:ext cx="50800" cy="50800"/>
          </a:xfrm>
          <a:custGeom>
            <a:avLst/>
            <a:gdLst>
              <a:gd name="T0" fmla="*/ 0 w 32"/>
              <a:gd name="T1" fmla="*/ 40281123 h 31"/>
              <a:gd name="T2" fmla="*/ 2520950 w 32"/>
              <a:gd name="T3" fmla="*/ 21483484 h 31"/>
              <a:gd name="T4" fmla="*/ 15120938 w 32"/>
              <a:gd name="T5" fmla="*/ 5370052 h 31"/>
              <a:gd name="T6" fmla="*/ 30241875 w 32"/>
              <a:gd name="T7" fmla="*/ 0 h 31"/>
              <a:gd name="T8" fmla="*/ 47883763 w 32"/>
              <a:gd name="T9" fmla="*/ 0 h 31"/>
              <a:gd name="T10" fmla="*/ 65524063 w 32"/>
              <a:gd name="T11" fmla="*/ 5370052 h 31"/>
              <a:gd name="T12" fmla="*/ 75604688 w 32"/>
              <a:gd name="T13" fmla="*/ 21483484 h 31"/>
              <a:gd name="T14" fmla="*/ 80645000 w 32"/>
              <a:gd name="T15" fmla="*/ 40281123 h 31"/>
              <a:gd name="T16" fmla="*/ 75604688 w 32"/>
              <a:gd name="T17" fmla="*/ 59078761 h 31"/>
              <a:gd name="T18" fmla="*/ 65524063 w 32"/>
              <a:gd name="T19" fmla="*/ 75190555 h 31"/>
              <a:gd name="T20" fmla="*/ 47883763 w 32"/>
              <a:gd name="T21" fmla="*/ 83246452 h 31"/>
              <a:gd name="T22" fmla="*/ 30241875 w 32"/>
              <a:gd name="T23" fmla="*/ 83246452 h 31"/>
              <a:gd name="T24" fmla="*/ 15120938 w 32"/>
              <a:gd name="T25" fmla="*/ 75190555 h 31"/>
              <a:gd name="T26" fmla="*/ 2520950 w 32"/>
              <a:gd name="T27" fmla="*/ 59078761 h 31"/>
              <a:gd name="T28" fmla="*/ 0 w 32"/>
              <a:gd name="T29" fmla="*/ 40281123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31">
                <a:moveTo>
                  <a:pt x="0" y="15"/>
                </a:moveTo>
                <a:lnTo>
                  <a:pt x="1" y="8"/>
                </a:lnTo>
                <a:lnTo>
                  <a:pt x="6" y="2"/>
                </a:lnTo>
                <a:lnTo>
                  <a:pt x="12" y="0"/>
                </a:lnTo>
                <a:lnTo>
                  <a:pt x="19" y="0"/>
                </a:lnTo>
                <a:lnTo>
                  <a:pt x="26" y="2"/>
                </a:lnTo>
                <a:lnTo>
                  <a:pt x="30" y="8"/>
                </a:lnTo>
                <a:lnTo>
                  <a:pt x="32" y="15"/>
                </a:lnTo>
                <a:lnTo>
                  <a:pt x="30" y="22"/>
                </a:lnTo>
                <a:lnTo>
                  <a:pt x="26" y="28"/>
                </a:lnTo>
                <a:lnTo>
                  <a:pt x="19" y="31"/>
                </a:lnTo>
                <a:lnTo>
                  <a:pt x="12" y="31"/>
                </a:lnTo>
                <a:lnTo>
                  <a:pt x="6" y="28"/>
                </a:lnTo>
                <a:lnTo>
                  <a:pt x="1" y="22"/>
                </a:lnTo>
                <a:lnTo>
                  <a:pt x="0" y="15"/>
                </a:lnTo>
                <a:close/>
              </a:path>
            </a:pathLst>
          </a:custGeom>
          <a:solidFill>
            <a:srgbClr val="FFFFFF"/>
          </a:solidFill>
          <a:ln w="7938">
            <a:solidFill>
              <a:srgbClr val="000000"/>
            </a:solidFill>
            <a:prstDash val="solid"/>
            <a:round/>
            <a:headEnd/>
            <a:tailEnd/>
          </a:ln>
        </p:spPr>
        <p:txBody>
          <a:bodyPr/>
          <a:lstStyle/>
          <a:p>
            <a:endParaRPr lang="de-DE"/>
          </a:p>
        </p:txBody>
      </p:sp>
      <p:sp>
        <p:nvSpPr>
          <p:cNvPr id="4331" name="Freeform 240"/>
          <p:cNvSpPr>
            <a:spLocks/>
          </p:cNvSpPr>
          <p:nvPr/>
        </p:nvSpPr>
        <p:spPr bwMode="auto">
          <a:xfrm>
            <a:off x="6808788" y="2212975"/>
            <a:ext cx="76200" cy="136525"/>
          </a:xfrm>
          <a:custGeom>
            <a:avLst/>
            <a:gdLst>
              <a:gd name="T0" fmla="*/ 118498776 w 49"/>
              <a:gd name="T1" fmla="*/ 0 h 81"/>
              <a:gd name="T2" fmla="*/ 0 w 49"/>
              <a:gd name="T3" fmla="*/ 0 h 81"/>
              <a:gd name="T4" fmla="*/ 0 w 49"/>
              <a:gd name="T5" fmla="*/ 230112045 h 81"/>
              <a:gd name="T6" fmla="*/ 118498776 w 49"/>
              <a:gd name="T7" fmla="*/ 230112045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 h="81">
                <a:moveTo>
                  <a:pt x="49" y="0"/>
                </a:moveTo>
                <a:lnTo>
                  <a:pt x="0" y="0"/>
                </a:lnTo>
                <a:lnTo>
                  <a:pt x="0" y="81"/>
                </a:lnTo>
                <a:lnTo>
                  <a:pt x="49"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32" name="Freeform 241"/>
          <p:cNvSpPr>
            <a:spLocks/>
          </p:cNvSpPr>
          <p:nvPr/>
        </p:nvSpPr>
        <p:spPr bwMode="auto">
          <a:xfrm>
            <a:off x="6884988" y="2212975"/>
            <a:ext cx="50800" cy="136525"/>
          </a:xfrm>
          <a:custGeom>
            <a:avLst/>
            <a:gdLst>
              <a:gd name="T0" fmla="*/ 0 w 32"/>
              <a:gd name="T1" fmla="*/ 0 h 81"/>
              <a:gd name="T2" fmla="*/ 20161250 w 32"/>
              <a:gd name="T3" fmla="*/ 5681800 h 81"/>
              <a:gd name="T4" fmla="*/ 37803138 w 32"/>
              <a:gd name="T5" fmla="*/ 17045399 h 81"/>
              <a:gd name="T6" fmla="*/ 55443438 w 32"/>
              <a:gd name="T7" fmla="*/ 34090798 h 81"/>
              <a:gd name="T8" fmla="*/ 68045013 w 32"/>
              <a:gd name="T9" fmla="*/ 56817997 h 81"/>
              <a:gd name="T10" fmla="*/ 78125638 w 32"/>
              <a:gd name="T11" fmla="*/ 85226995 h 81"/>
              <a:gd name="T12" fmla="*/ 80645000 w 32"/>
              <a:gd name="T13" fmla="*/ 113635994 h 81"/>
              <a:gd name="T14" fmla="*/ 78125638 w 32"/>
              <a:gd name="T15" fmla="*/ 142044992 h 81"/>
              <a:gd name="T16" fmla="*/ 68045013 w 32"/>
              <a:gd name="T17" fmla="*/ 173294048 h 81"/>
              <a:gd name="T18" fmla="*/ 55443438 w 32"/>
              <a:gd name="T19" fmla="*/ 196021247 h 81"/>
              <a:gd name="T20" fmla="*/ 37803138 w 32"/>
              <a:gd name="T21" fmla="*/ 213066646 h 81"/>
              <a:gd name="T22" fmla="*/ 20161250 w 32"/>
              <a:gd name="T23" fmla="*/ 224430245 h 81"/>
              <a:gd name="T24" fmla="*/ 0 w 32"/>
              <a:gd name="T25" fmla="*/ 230112045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81">
                <a:moveTo>
                  <a:pt x="0" y="0"/>
                </a:moveTo>
                <a:lnTo>
                  <a:pt x="8" y="2"/>
                </a:lnTo>
                <a:lnTo>
                  <a:pt x="15" y="6"/>
                </a:lnTo>
                <a:lnTo>
                  <a:pt x="22" y="12"/>
                </a:lnTo>
                <a:lnTo>
                  <a:pt x="27" y="20"/>
                </a:lnTo>
                <a:lnTo>
                  <a:pt x="31" y="30"/>
                </a:lnTo>
                <a:lnTo>
                  <a:pt x="32" y="40"/>
                </a:lnTo>
                <a:lnTo>
                  <a:pt x="31" y="50"/>
                </a:lnTo>
                <a:lnTo>
                  <a:pt x="27" y="61"/>
                </a:lnTo>
                <a:lnTo>
                  <a:pt x="22" y="69"/>
                </a:lnTo>
                <a:lnTo>
                  <a:pt x="15" y="75"/>
                </a:lnTo>
                <a:lnTo>
                  <a:pt x="8"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33" name="Line 242"/>
          <p:cNvSpPr>
            <a:spLocks noChangeShapeType="1"/>
          </p:cNvSpPr>
          <p:nvPr/>
        </p:nvSpPr>
        <p:spPr bwMode="auto">
          <a:xfrm>
            <a:off x="6734175" y="2239963"/>
            <a:ext cx="74613"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34" name="Freeform 243"/>
          <p:cNvSpPr>
            <a:spLocks/>
          </p:cNvSpPr>
          <p:nvPr/>
        </p:nvSpPr>
        <p:spPr bwMode="auto">
          <a:xfrm>
            <a:off x="6542088" y="2308225"/>
            <a:ext cx="266700" cy="201613"/>
          </a:xfrm>
          <a:custGeom>
            <a:avLst/>
            <a:gdLst>
              <a:gd name="T0" fmla="*/ 418405235 w 170"/>
              <a:gd name="T1" fmla="*/ 0 h 73"/>
              <a:gd name="T2" fmla="*/ 300266548 w 170"/>
              <a:gd name="T3" fmla="*/ 0 h 73"/>
              <a:gd name="T4" fmla="*/ 300266548 w 170"/>
              <a:gd name="T5" fmla="*/ 556819202 h 73"/>
              <a:gd name="T6" fmla="*/ 0 w 170"/>
              <a:gd name="T7" fmla="*/ 556819202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0" h="73">
                <a:moveTo>
                  <a:pt x="170" y="0"/>
                </a:moveTo>
                <a:lnTo>
                  <a:pt x="122" y="0"/>
                </a:lnTo>
                <a:lnTo>
                  <a:pt x="122" y="73"/>
                </a:lnTo>
                <a:lnTo>
                  <a:pt x="0" y="73"/>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35" name="Rectangle 244" descr="Konturierte Raute"/>
          <p:cNvSpPr>
            <a:spLocks noChangeArrowheads="1"/>
          </p:cNvSpPr>
          <p:nvPr/>
        </p:nvSpPr>
        <p:spPr bwMode="auto">
          <a:xfrm>
            <a:off x="6659563" y="2727325"/>
            <a:ext cx="1031875" cy="349250"/>
          </a:xfrm>
          <a:prstGeom prst="rect">
            <a:avLst/>
          </a:prstGeom>
          <a:pattFill prst="openDmnd">
            <a:fgClr>
              <a:srgbClr val="DDDDDD"/>
            </a:fgClr>
            <a:bgClr>
              <a:srgbClr val="FFFFFF"/>
            </a:bgClr>
          </a:pattFill>
          <a:ln w="28575">
            <a:solidFill>
              <a:srgbClr val="969696"/>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36" name="Rectangle 245" descr="Gepunktetes Gitternetz"/>
          <p:cNvSpPr>
            <a:spLocks noChangeArrowheads="1"/>
          </p:cNvSpPr>
          <p:nvPr/>
        </p:nvSpPr>
        <p:spPr bwMode="auto">
          <a:xfrm>
            <a:off x="6410325" y="2727325"/>
            <a:ext cx="249238" cy="642938"/>
          </a:xfrm>
          <a:prstGeom prst="rect">
            <a:avLst/>
          </a:prstGeom>
          <a:pattFill prst="dotGrid">
            <a:fgClr>
              <a:srgbClr val="DDDDDD"/>
            </a:fgClr>
            <a:bgClr>
              <a:srgbClr val="FFFFFF"/>
            </a:bgClr>
          </a:pattFill>
          <a:ln w="28575">
            <a:solidFill>
              <a:srgbClr val="969696"/>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37" name="Line 246"/>
          <p:cNvSpPr>
            <a:spLocks noChangeShapeType="1"/>
          </p:cNvSpPr>
          <p:nvPr/>
        </p:nvSpPr>
        <p:spPr bwMode="auto">
          <a:xfrm>
            <a:off x="6931025" y="2427288"/>
            <a:ext cx="1588" cy="13493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38" name="Line 247"/>
          <p:cNvSpPr>
            <a:spLocks noChangeShapeType="1"/>
          </p:cNvSpPr>
          <p:nvPr/>
        </p:nvSpPr>
        <p:spPr bwMode="auto">
          <a:xfrm>
            <a:off x="7359650" y="2508250"/>
            <a:ext cx="74613"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39" name="Freeform 248"/>
          <p:cNvSpPr>
            <a:spLocks/>
          </p:cNvSpPr>
          <p:nvPr/>
        </p:nvSpPr>
        <p:spPr bwMode="auto">
          <a:xfrm>
            <a:off x="7421563" y="2413000"/>
            <a:ext cx="26987" cy="136525"/>
          </a:xfrm>
          <a:custGeom>
            <a:avLst/>
            <a:gdLst>
              <a:gd name="T0" fmla="*/ 0 w 17"/>
              <a:gd name="T1" fmla="*/ 0 h 81"/>
              <a:gd name="T2" fmla="*/ 12599754 w 17"/>
              <a:gd name="T3" fmla="*/ 2840057 h 81"/>
              <a:gd name="T4" fmla="*/ 22680192 w 17"/>
              <a:gd name="T5" fmla="*/ 14203656 h 81"/>
              <a:gd name="T6" fmla="*/ 27720411 w 17"/>
              <a:gd name="T7" fmla="*/ 31249056 h 81"/>
              <a:gd name="T8" fmla="*/ 35281534 w 17"/>
              <a:gd name="T9" fmla="*/ 56817997 h 81"/>
              <a:gd name="T10" fmla="*/ 40321753 w 17"/>
              <a:gd name="T11" fmla="*/ 82385253 h 81"/>
              <a:gd name="T12" fmla="*/ 42841069 w 17"/>
              <a:gd name="T13" fmla="*/ 113635994 h 81"/>
              <a:gd name="T14" fmla="*/ 40321753 w 17"/>
              <a:gd name="T15" fmla="*/ 144885049 h 81"/>
              <a:gd name="T16" fmla="*/ 35281534 w 17"/>
              <a:gd name="T17" fmla="*/ 170453991 h 81"/>
              <a:gd name="T18" fmla="*/ 27720411 w 17"/>
              <a:gd name="T19" fmla="*/ 196021247 h 81"/>
              <a:gd name="T20" fmla="*/ 22680192 w 17"/>
              <a:gd name="T21" fmla="*/ 213066646 h 81"/>
              <a:gd name="T22" fmla="*/ 12599754 w 17"/>
              <a:gd name="T23" fmla="*/ 224430245 h 81"/>
              <a:gd name="T24" fmla="*/ 0 w 17"/>
              <a:gd name="T25" fmla="*/ 230112045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81">
                <a:moveTo>
                  <a:pt x="0" y="0"/>
                </a:moveTo>
                <a:lnTo>
                  <a:pt x="5" y="1"/>
                </a:lnTo>
                <a:lnTo>
                  <a:pt x="9" y="5"/>
                </a:lnTo>
                <a:lnTo>
                  <a:pt x="11" y="11"/>
                </a:lnTo>
                <a:lnTo>
                  <a:pt x="14" y="20"/>
                </a:lnTo>
                <a:lnTo>
                  <a:pt x="16" y="29"/>
                </a:lnTo>
                <a:lnTo>
                  <a:pt x="17" y="40"/>
                </a:lnTo>
                <a:lnTo>
                  <a:pt x="16" y="51"/>
                </a:lnTo>
                <a:lnTo>
                  <a:pt x="14" y="60"/>
                </a:lnTo>
                <a:lnTo>
                  <a:pt x="11" y="69"/>
                </a:lnTo>
                <a:lnTo>
                  <a:pt x="9" y="75"/>
                </a:lnTo>
                <a:lnTo>
                  <a:pt x="5"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40" name="Freeform 249"/>
          <p:cNvSpPr>
            <a:spLocks/>
          </p:cNvSpPr>
          <p:nvPr/>
        </p:nvSpPr>
        <p:spPr bwMode="auto">
          <a:xfrm>
            <a:off x="7421563" y="2413000"/>
            <a:ext cx="138112" cy="136525"/>
          </a:xfrm>
          <a:custGeom>
            <a:avLst/>
            <a:gdLst>
              <a:gd name="T0" fmla="*/ 0 w 89"/>
              <a:gd name="T1" fmla="*/ 0 h 81"/>
              <a:gd name="T2" fmla="*/ 36121719 w 89"/>
              <a:gd name="T3" fmla="*/ 0 h 81"/>
              <a:gd name="T4" fmla="*/ 69836566 w 89"/>
              <a:gd name="T5" fmla="*/ 2840057 h 81"/>
              <a:gd name="T6" fmla="*/ 98734562 w 89"/>
              <a:gd name="T7" fmla="*/ 5681800 h 81"/>
              <a:gd name="T8" fmla="*/ 122815708 w 89"/>
              <a:gd name="T9" fmla="*/ 8521857 h 81"/>
              <a:gd name="T10" fmla="*/ 142080004 w 89"/>
              <a:gd name="T11" fmla="*/ 11363599 h 81"/>
              <a:gd name="T12" fmla="*/ 151713704 w 89"/>
              <a:gd name="T13" fmla="*/ 17045399 h 81"/>
              <a:gd name="T14" fmla="*/ 156529002 w 89"/>
              <a:gd name="T15" fmla="*/ 22727199 h 81"/>
              <a:gd name="T16" fmla="*/ 173386426 w 89"/>
              <a:gd name="T17" fmla="*/ 25567256 h 81"/>
              <a:gd name="T18" fmla="*/ 190243849 w 89"/>
              <a:gd name="T19" fmla="*/ 39772598 h 81"/>
              <a:gd name="T20" fmla="*/ 202284422 w 89"/>
              <a:gd name="T21" fmla="*/ 59658054 h 81"/>
              <a:gd name="T22" fmla="*/ 209508145 w 89"/>
              <a:gd name="T23" fmla="*/ 85226995 h 81"/>
              <a:gd name="T24" fmla="*/ 214324995 w 89"/>
              <a:gd name="T25" fmla="*/ 113635994 h 81"/>
              <a:gd name="T26" fmla="*/ 204692847 w 89"/>
              <a:gd name="T27" fmla="*/ 142044992 h 81"/>
              <a:gd name="T28" fmla="*/ 195059147 w 89"/>
              <a:gd name="T29" fmla="*/ 164772191 h 81"/>
              <a:gd name="T30" fmla="*/ 180611700 w 89"/>
              <a:gd name="T31" fmla="*/ 184657647 h 81"/>
              <a:gd name="T32" fmla="*/ 166162702 w 89"/>
              <a:gd name="T33" fmla="*/ 198862989 h 81"/>
              <a:gd name="T34" fmla="*/ 151713704 w 89"/>
              <a:gd name="T35" fmla="*/ 204544789 h 81"/>
              <a:gd name="T36" fmla="*/ 137264706 w 89"/>
              <a:gd name="T37" fmla="*/ 204544789 h 81"/>
              <a:gd name="T38" fmla="*/ 132447856 w 89"/>
              <a:gd name="T39" fmla="*/ 207384846 h 81"/>
              <a:gd name="T40" fmla="*/ 122815708 w 89"/>
              <a:gd name="T41" fmla="*/ 210226589 h 81"/>
              <a:gd name="T42" fmla="*/ 108366710 w 89"/>
              <a:gd name="T43" fmla="*/ 215908388 h 81"/>
              <a:gd name="T44" fmla="*/ 86693989 w 89"/>
              <a:gd name="T45" fmla="*/ 215908388 h 81"/>
              <a:gd name="T46" fmla="*/ 60204417 w 89"/>
              <a:gd name="T47" fmla="*/ 221590188 h 81"/>
              <a:gd name="T48" fmla="*/ 31306421 w 89"/>
              <a:gd name="T49" fmla="*/ 224430245 h 81"/>
              <a:gd name="T50" fmla="*/ 0 w 89"/>
              <a:gd name="T51" fmla="*/ 230112045 h 8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9" h="81">
                <a:moveTo>
                  <a:pt x="0" y="0"/>
                </a:moveTo>
                <a:lnTo>
                  <a:pt x="15" y="0"/>
                </a:lnTo>
                <a:lnTo>
                  <a:pt x="29" y="1"/>
                </a:lnTo>
                <a:lnTo>
                  <a:pt x="41" y="2"/>
                </a:lnTo>
                <a:lnTo>
                  <a:pt x="51" y="3"/>
                </a:lnTo>
                <a:lnTo>
                  <a:pt x="59" y="4"/>
                </a:lnTo>
                <a:lnTo>
                  <a:pt x="63" y="6"/>
                </a:lnTo>
                <a:lnTo>
                  <a:pt x="65" y="8"/>
                </a:lnTo>
                <a:lnTo>
                  <a:pt x="72" y="9"/>
                </a:lnTo>
                <a:lnTo>
                  <a:pt x="79" y="14"/>
                </a:lnTo>
                <a:lnTo>
                  <a:pt x="84" y="21"/>
                </a:lnTo>
                <a:lnTo>
                  <a:pt x="87" y="30"/>
                </a:lnTo>
                <a:lnTo>
                  <a:pt x="89" y="40"/>
                </a:lnTo>
                <a:lnTo>
                  <a:pt x="85" y="50"/>
                </a:lnTo>
                <a:lnTo>
                  <a:pt x="81" y="58"/>
                </a:lnTo>
                <a:lnTo>
                  <a:pt x="75" y="65"/>
                </a:lnTo>
                <a:lnTo>
                  <a:pt x="69" y="70"/>
                </a:lnTo>
                <a:lnTo>
                  <a:pt x="63" y="72"/>
                </a:lnTo>
                <a:lnTo>
                  <a:pt x="57" y="72"/>
                </a:lnTo>
                <a:lnTo>
                  <a:pt x="55" y="73"/>
                </a:lnTo>
                <a:lnTo>
                  <a:pt x="51" y="74"/>
                </a:lnTo>
                <a:lnTo>
                  <a:pt x="45" y="76"/>
                </a:lnTo>
                <a:lnTo>
                  <a:pt x="36" y="76"/>
                </a:lnTo>
                <a:lnTo>
                  <a:pt x="25" y="78"/>
                </a:lnTo>
                <a:lnTo>
                  <a:pt x="13"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41" name="Line 250"/>
          <p:cNvSpPr>
            <a:spLocks noChangeShapeType="1"/>
          </p:cNvSpPr>
          <p:nvPr/>
        </p:nvSpPr>
        <p:spPr bwMode="auto">
          <a:xfrm>
            <a:off x="7559675" y="2476500"/>
            <a:ext cx="52388" cy="1588"/>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42" name="Freeform 251"/>
          <p:cNvSpPr>
            <a:spLocks/>
          </p:cNvSpPr>
          <p:nvPr/>
        </p:nvSpPr>
        <p:spPr bwMode="auto">
          <a:xfrm>
            <a:off x="6931025" y="2427288"/>
            <a:ext cx="100013" cy="134937"/>
          </a:xfrm>
          <a:custGeom>
            <a:avLst/>
            <a:gdLst>
              <a:gd name="T0" fmla="*/ 0 w 65"/>
              <a:gd name="T1" fmla="*/ 0 h 80"/>
              <a:gd name="T2" fmla="*/ 153886156 w 65"/>
              <a:gd name="T3" fmla="*/ 113800806 h 80"/>
              <a:gd name="T4" fmla="*/ 0 w 65"/>
              <a:gd name="T5" fmla="*/ 227599925 h 80"/>
              <a:gd name="T6" fmla="*/ 0 60000 65536"/>
              <a:gd name="T7" fmla="*/ 0 60000 65536"/>
              <a:gd name="T8" fmla="*/ 0 60000 65536"/>
            </a:gdLst>
            <a:ahLst/>
            <a:cxnLst>
              <a:cxn ang="T6">
                <a:pos x="T0" y="T1"/>
              </a:cxn>
              <a:cxn ang="T7">
                <a:pos x="T2" y="T3"/>
              </a:cxn>
              <a:cxn ang="T8">
                <a:pos x="T4" y="T5"/>
              </a:cxn>
            </a:cxnLst>
            <a:rect l="0" t="0" r="r" b="b"/>
            <a:pathLst>
              <a:path w="65" h="80">
                <a:moveTo>
                  <a:pt x="0" y="0"/>
                </a:moveTo>
                <a:lnTo>
                  <a:pt x="65" y="40"/>
                </a:lnTo>
                <a:lnTo>
                  <a:pt x="0" y="8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43" name="Line 252"/>
          <p:cNvSpPr>
            <a:spLocks noChangeShapeType="1"/>
          </p:cNvSpPr>
          <p:nvPr/>
        </p:nvSpPr>
        <p:spPr bwMode="auto">
          <a:xfrm flipV="1">
            <a:off x="6745288" y="2509838"/>
            <a:ext cx="185737"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44" name="Freeform 253"/>
          <p:cNvSpPr>
            <a:spLocks/>
          </p:cNvSpPr>
          <p:nvPr/>
        </p:nvSpPr>
        <p:spPr bwMode="auto">
          <a:xfrm>
            <a:off x="7031038" y="2468563"/>
            <a:ext cx="50800" cy="52387"/>
          </a:xfrm>
          <a:custGeom>
            <a:avLst/>
            <a:gdLst>
              <a:gd name="T0" fmla="*/ 0 w 32"/>
              <a:gd name="T1" fmla="*/ 42837357 h 31"/>
              <a:gd name="T2" fmla="*/ 2520950 w 32"/>
              <a:gd name="T3" fmla="*/ 22845802 h 31"/>
              <a:gd name="T4" fmla="*/ 15120938 w 32"/>
              <a:gd name="T5" fmla="*/ 5711873 h 31"/>
              <a:gd name="T6" fmla="*/ 30241875 w 32"/>
              <a:gd name="T7" fmla="*/ 0 h 31"/>
              <a:gd name="T8" fmla="*/ 47883763 w 32"/>
              <a:gd name="T9" fmla="*/ 0 h 31"/>
              <a:gd name="T10" fmla="*/ 65524063 w 32"/>
              <a:gd name="T11" fmla="*/ 5711873 h 31"/>
              <a:gd name="T12" fmla="*/ 75604688 w 32"/>
              <a:gd name="T13" fmla="*/ 22845802 h 31"/>
              <a:gd name="T14" fmla="*/ 80645000 w 32"/>
              <a:gd name="T15" fmla="*/ 42837357 h 31"/>
              <a:gd name="T16" fmla="*/ 75604688 w 32"/>
              <a:gd name="T17" fmla="*/ 62827222 h 31"/>
              <a:gd name="T18" fmla="*/ 65524063 w 32"/>
              <a:gd name="T19" fmla="*/ 79961151 h 31"/>
              <a:gd name="T20" fmla="*/ 47883763 w 32"/>
              <a:gd name="T21" fmla="*/ 88528960 h 31"/>
              <a:gd name="T22" fmla="*/ 30241875 w 32"/>
              <a:gd name="T23" fmla="*/ 88528960 h 31"/>
              <a:gd name="T24" fmla="*/ 15120938 w 32"/>
              <a:gd name="T25" fmla="*/ 79961151 h 31"/>
              <a:gd name="T26" fmla="*/ 2520950 w 32"/>
              <a:gd name="T27" fmla="*/ 62827222 h 31"/>
              <a:gd name="T28" fmla="*/ 0 w 32"/>
              <a:gd name="T29" fmla="*/ 42837357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31">
                <a:moveTo>
                  <a:pt x="0" y="15"/>
                </a:moveTo>
                <a:lnTo>
                  <a:pt x="1" y="8"/>
                </a:lnTo>
                <a:lnTo>
                  <a:pt x="6" y="2"/>
                </a:lnTo>
                <a:lnTo>
                  <a:pt x="12" y="0"/>
                </a:lnTo>
                <a:lnTo>
                  <a:pt x="19" y="0"/>
                </a:lnTo>
                <a:lnTo>
                  <a:pt x="26" y="2"/>
                </a:lnTo>
                <a:lnTo>
                  <a:pt x="30" y="8"/>
                </a:lnTo>
                <a:lnTo>
                  <a:pt x="32" y="15"/>
                </a:lnTo>
                <a:lnTo>
                  <a:pt x="30" y="22"/>
                </a:lnTo>
                <a:lnTo>
                  <a:pt x="26" y="28"/>
                </a:lnTo>
                <a:lnTo>
                  <a:pt x="19" y="31"/>
                </a:lnTo>
                <a:lnTo>
                  <a:pt x="12" y="31"/>
                </a:lnTo>
                <a:lnTo>
                  <a:pt x="6" y="28"/>
                </a:lnTo>
                <a:lnTo>
                  <a:pt x="1" y="22"/>
                </a:lnTo>
                <a:lnTo>
                  <a:pt x="0" y="15"/>
                </a:lnTo>
                <a:close/>
              </a:path>
            </a:pathLst>
          </a:custGeom>
          <a:solidFill>
            <a:srgbClr val="FFFFFF"/>
          </a:solidFill>
          <a:ln w="7938">
            <a:solidFill>
              <a:srgbClr val="000000"/>
            </a:solidFill>
            <a:prstDash val="solid"/>
            <a:round/>
            <a:headEnd/>
            <a:tailEnd/>
          </a:ln>
        </p:spPr>
        <p:txBody>
          <a:bodyPr/>
          <a:lstStyle/>
          <a:p>
            <a:endParaRPr lang="de-DE"/>
          </a:p>
        </p:txBody>
      </p:sp>
      <p:sp>
        <p:nvSpPr>
          <p:cNvPr id="4345" name="Freeform 254"/>
          <p:cNvSpPr>
            <a:spLocks/>
          </p:cNvSpPr>
          <p:nvPr/>
        </p:nvSpPr>
        <p:spPr bwMode="auto">
          <a:xfrm>
            <a:off x="7158038" y="2466975"/>
            <a:ext cx="74612" cy="136525"/>
          </a:xfrm>
          <a:custGeom>
            <a:avLst/>
            <a:gdLst>
              <a:gd name="T0" fmla="*/ 113611236 w 49"/>
              <a:gd name="T1" fmla="*/ 0 h 81"/>
              <a:gd name="T2" fmla="*/ 0 w 49"/>
              <a:gd name="T3" fmla="*/ 0 h 81"/>
              <a:gd name="T4" fmla="*/ 0 w 49"/>
              <a:gd name="T5" fmla="*/ 230112045 h 81"/>
              <a:gd name="T6" fmla="*/ 113611236 w 49"/>
              <a:gd name="T7" fmla="*/ 230112045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 h="81">
                <a:moveTo>
                  <a:pt x="49" y="0"/>
                </a:moveTo>
                <a:lnTo>
                  <a:pt x="0" y="0"/>
                </a:lnTo>
                <a:lnTo>
                  <a:pt x="0" y="81"/>
                </a:lnTo>
                <a:lnTo>
                  <a:pt x="49"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46" name="Freeform 255"/>
          <p:cNvSpPr>
            <a:spLocks/>
          </p:cNvSpPr>
          <p:nvPr/>
        </p:nvSpPr>
        <p:spPr bwMode="auto">
          <a:xfrm>
            <a:off x="7232650" y="2466975"/>
            <a:ext cx="50800" cy="136525"/>
          </a:xfrm>
          <a:custGeom>
            <a:avLst/>
            <a:gdLst>
              <a:gd name="T0" fmla="*/ 0 w 32"/>
              <a:gd name="T1" fmla="*/ 0 h 81"/>
              <a:gd name="T2" fmla="*/ 20161250 w 32"/>
              <a:gd name="T3" fmla="*/ 5681800 h 81"/>
              <a:gd name="T4" fmla="*/ 37803138 w 32"/>
              <a:gd name="T5" fmla="*/ 17045399 h 81"/>
              <a:gd name="T6" fmla="*/ 55443438 w 32"/>
              <a:gd name="T7" fmla="*/ 34090798 h 81"/>
              <a:gd name="T8" fmla="*/ 68045013 w 32"/>
              <a:gd name="T9" fmla="*/ 56817997 h 81"/>
              <a:gd name="T10" fmla="*/ 78125638 w 32"/>
              <a:gd name="T11" fmla="*/ 85226995 h 81"/>
              <a:gd name="T12" fmla="*/ 80645000 w 32"/>
              <a:gd name="T13" fmla="*/ 113635994 h 81"/>
              <a:gd name="T14" fmla="*/ 78125638 w 32"/>
              <a:gd name="T15" fmla="*/ 142044992 h 81"/>
              <a:gd name="T16" fmla="*/ 68045013 w 32"/>
              <a:gd name="T17" fmla="*/ 173294048 h 81"/>
              <a:gd name="T18" fmla="*/ 55443438 w 32"/>
              <a:gd name="T19" fmla="*/ 196021247 h 81"/>
              <a:gd name="T20" fmla="*/ 37803138 w 32"/>
              <a:gd name="T21" fmla="*/ 213066646 h 81"/>
              <a:gd name="T22" fmla="*/ 20161250 w 32"/>
              <a:gd name="T23" fmla="*/ 224430245 h 81"/>
              <a:gd name="T24" fmla="*/ 0 w 32"/>
              <a:gd name="T25" fmla="*/ 230112045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81">
                <a:moveTo>
                  <a:pt x="0" y="0"/>
                </a:moveTo>
                <a:lnTo>
                  <a:pt x="8" y="2"/>
                </a:lnTo>
                <a:lnTo>
                  <a:pt x="15" y="6"/>
                </a:lnTo>
                <a:lnTo>
                  <a:pt x="22" y="12"/>
                </a:lnTo>
                <a:lnTo>
                  <a:pt x="27" y="20"/>
                </a:lnTo>
                <a:lnTo>
                  <a:pt x="31" y="30"/>
                </a:lnTo>
                <a:lnTo>
                  <a:pt x="32" y="40"/>
                </a:lnTo>
                <a:lnTo>
                  <a:pt x="31" y="50"/>
                </a:lnTo>
                <a:lnTo>
                  <a:pt x="27" y="61"/>
                </a:lnTo>
                <a:lnTo>
                  <a:pt x="22" y="69"/>
                </a:lnTo>
                <a:lnTo>
                  <a:pt x="15" y="75"/>
                </a:lnTo>
                <a:lnTo>
                  <a:pt x="8"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47" name="Line 256"/>
          <p:cNvSpPr>
            <a:spLocks noChangeShapeType="1"/>
          </p:cNvSpPr>
          <p:nvPr/>
        </p:nvSpPr>
        <p:spPr bwMode="auto">
          <a:xfrm>
            <a:off x="7081838" y="2493963"/>
            <a:ext cx="76200" cy="1587"/>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48" name="Freeform 257"/>
          <p:cNvSpPr>
            <a:spLocks/>
          </p:cNvSpPr>
          <p:nvPr/>
        </p:nvSpPr>
        <p:spPr bwMode="auto">
          <a:xfrm>
            <a:off x="7283450" y="2508250"/>
            <a:ext cx="76200" cy="26988"/>
          </a:xfrm>
          <a:custGeom>
            <a:avLst/>
            <a:gdLst>
              <a:gd name="T0" fmla="*/ 120967500 w 48"/>
              <a:gd name="T1" fmla="*/ 0 h 16"/>
              <a:gd name="T2" fmla="*/ 120967500 w 48"/>
              <a:gd name="T3" fmla="*/ 45522009 h 16"/>
              <a:gd name="T4" fmla="*/ 0 w 48"/>
              <a:gd name="T5" fmla="*/ 45522009 h 16"/>
              <a:gd name="T6" fmla="*/ 0 60000 65536"/>
              <a:gd name="T7" fmla="*/ 0 60000 65536"/>
              <a:gd name="T8" fmla="*/ 0 60000 65536"/>
            </a:gdLst>
            <a:ahLst/>
            <a:cxnLst>
              <a:cxn ang="T6">
                <a:pos x="T0" y="T1"/>
              </a:cxn>
              <a:cxn ang="T7">
                <a:pos x="T2" y="T3"/>
              </a:cxn>
              <a:cxn ang="T8">
                <a:pos x="T4" y="T5"/>
              </a:cxn>
            </a:cxnLst>
            <a:rect l="0" t="0" r="r" b="b"/>
            <a:pathLst>
              <a:path w="48" h="16">
                <a:moveTo>
                  <a:pt x="48" y="0"/>
                </a:moveTo>
                <a:lnTo>
                  <a:pt x="48" y="16"/>
                </a:lnTo>
                <a:lnTo>
                  <a:pt x="0" y="1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49" name="Line 258"/>
          <p:cNvSpPr>
            <a:spLocks noChangeShapeType="1"/>
          </p:cNvSpPr>
          <p:nvPr/>
        </p:nvSpPr>
        <p:spPr bwMode="auto">
          <a:xfrm>
            <a:off x="7359650" y="2466975"/>
            <a:ext cx="90488"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50" name="Line 259"/>
          <p:cNvSpPr>
            <a:spLocks noChangeShapeType="1"/>
          </p:cNvSpPr>
          <p:nvPr/>
        </p:nvSpPr>
        <p:spPr bwMode="auto">
          <a:xfrm>
            <a:off x="6542088" y="2573338"/>
            <a:ext cx="606425" cy="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51" name="Line 260"/>
          <p:cNvSpPr>
            <a:spLocks noChangeShapeType="1"/>
          </p:cNvSpPr>
          <p:nvPr/>
        </p:nvSpPr>
        <p:spPr bwMode="auto">
          <a:xfrm flipH="1">
            <a:off x="7359650" y="2263775"/>
            <a:ext cx="1588" cy="20320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52" name="Line 261"/>
          <p:cNvSpPr>
            <a:spLocks noChangeShapeType="1"/>
          </p:cNvSpPr>
          <p:nvPr/>
        </p:nvSpPr>
        <p:spPr bwMode="auto">
          <a:xfrm flipV="1">
            <a:off x="6405563" y="2384425"/>
            <a:ext cx="1285875" cy="4763"/>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5A5A5A"/>
                  </a:outerShdw>
                </a:effectLst>
              </a14:hiddenEffects>
            </a:ext>
          </a:extLst>
        </p:spPr>
        <p:txBody>
          <a:bodyPr wrap="none" anchor="ctr">
            <a:spAutoFit/>
          </a:bodyPr>
          <a:lstStyle/>
          <a:p>
            <a:endParaRPr lang="de-DE"/>
          </a:p>
        </p:txBody>
      </p:sp>
      <p:sp>
        <p:nvSpPr>
          <p:cNvPr id="4353" name="Line 262"/>
          <p:cNvSpPr>
            <a:spLocks noChangeShapeType="1"/>
          </p:cNvSpPr>
          <p:nvPr/>
        </p:nvSpPr>
        <p:spPr bwMode="auto">
          <a:xfrm>
            <a:off x="7108825" y="2389188"/>
            <a:ext cx="0" cy="276225"/>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5A5A5A"/>
                  </a:outerShdw>
                </a:effectLst>
              </a14:hiddenEffects>
            </a:ext>
          </a:extLst>
        </p:spPr>
        <p:txBody>
          <a:bodyPr wrap="none" anchor="ctr">
            <a:spAutoFit/>
          </a:bodyPr>
          <a:lstStyle/>
          <a:p>
            <a:endParaRPr lang="de-DE"/>
          </a:p>
        </p:txBody>
      </p:sp>
      <p:sp>
        <p:nvSpPr>
          <p:cNvPr id="4354" name="Line 263"/>
          <p:cNvSpPr>
            <a:spLocks noChangeShapeType="1"/>
          </p:cNvSpPr>
          <p:nvPr/>
        </p:nvSpPr>
        <p:spPr bwMode="auto">
          <a:xfrm>
            <a:off x="6985000" y="2016125"/>
            <a:ext cx="0" cy="368300"/>
          </a:xfrm>
          <a:prstGeom prst="line">
            <a:avLst/>
          </a:prstGeom>
          <a:noFill/>
          <a:ln w="381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7961" dir="13500000" algn="ctr" rotWithShape="0">
                    <a:srgbClr val="5A5A5A"/>
                  </a:outerShdw>
                </a:effectLst>
              </a14:hiddenEffects>
            </a:ext>
          </a:extLst>
        </p:spPr>
        <p:txBody>
          <a:bodyPr anchor="ctr">
            <a:spAutoFit/>
          </a:bodyPr>
          <a:lstStyle/>
          <a:p>
            <a:endParaRPr lang="de-DE"/>
          </a:p>
        </p:txBody>
      </p:sp>
      <p:grpSp>
        <p:nvGrpSpPr>
          <p:cNvPr id="4355" name="Group 264"/>
          <p:cNvGrpSpPr>
            <a:grpSpLocks/>
          </p:cNvGrpSpPr>
          <p:nvPr/>
        </p:nvGrpSpPr>
        <p:grpSpPr bwMode="auto">
          <a:xfrm>
            <a:off x="1049338" y="2778125"/>
            <a:ext cx="982662" cy="650875"/>
            <a:chOff x="-272" y="1672"/>
            <a:chExt cx="831" cy="387"/>
          </a:xfrm>
        </p:grpSpPr>
        <p:sp>
          <p:nvSpPr>
            <p:cNvPr id="4386" name="Rectangle 265"/>
            <p:cNvSpPr>
              <a:spLocks noChangeArrowheads="1"/>
            </p:cNvSpPr>
            <p:nvPr/>
          </p:nvSpPr>
          <p:spPr bwMode="auto">
            <a:xfrm>
              <a:off x="-272" y="1672"/>
              <a:ext cx="831" cy="387"/>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87" name="Line 266"/>
            <p:cNvSpPr>
              <a:spLocks noChangeShapeType="1"/>
            </p:cNvSpPr>
            <p:nvPr/>
          </p:nvSpPr>
          <p:spPr bwMode="auto">
            <a:xfrm>
              <a:off x="-154" y="1766"/>
              <a:ext cx="1" cy="8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88" name="Freeform 267"/>
            <p:cNvSpPr>
              <a:spLocks/>
            </p:cNvSpPr>
            <p:nvPr/>
          </p:nvSpPr>
          <p:spPr bwMode="auto">
            <a:xfrm>
              <a:off x="-179" y="1739"/>
              <a:ext cx="348" cy="56"/>
            </a:xfrm>
            <a:custGeom>
              <a:avLst/>
              <a:gdLst>
                <a:gd name="T0" fmla="*/ 0 w 348"/>
                <a:gd name="T1" fmla="*/ 0 h 56"/>
                <a:gd name="T2" fmla="*/ 17 w 348"/>
                <a:gd name="T3" fmla="*/ 0 h 56"/>
                <a:gd name="T4" fmla="*/ 301 w 348"/>
                <a:gd name="T5" fmla="*/ 0 h 56"/>
                <a:gd name="T6" fmla="*/ 301 w 348"/>
                <a:gd name="T7" fmla="*/ 56 h 56"/>
                <a:gd name="T8" fmla="*/ 348 w 348"/>
                <a:gd name="T9" fmla="*/ 56 h 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8" h="56">
                  <a:moveTo>
                    <a:pt x="0" y="0"/>
                  </a:moveTo>
                  <a:lnTo>
                    <a:pt x="17" y="0"/>
                  </a:lnTo>
                  <a:lnTo>
                    <a:pt x="301" y="0"/>
                  </a:lnTo>
                  <a:lnTo>
                    <a:pt x="301" y="56"/>
                  </a:lnTo>
                  <a:lnTo>
                    <a:pt x="348" y="5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89" name="Line 268"/>
            <p:cNvSpPr>
              <a:spLocks noChangeShapeType="1"/>
            </p:cNvSpPr>
            <p:nvPr/>
          </p:nvSpPr>
          <p:spPr bwMode="auto">
            <a:xfrm>
              <a:off x="69" y="1835"/>
              <a:ext cx="100"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90" name="Freeform 269"/>
            <p:cNvSpPr>
              <a:spLocks/>
            </p:cNvSpPr>
            <p:nvPr/>
          </p:nvSpPr>
          <p:spPr bwMode="auto">
            <a:xfrm>
              <a:off x="160" y="1779"/>
              <a:ext cx="17" cy="81"/>
            </a:xfrm>
            <a:custGeom>
              <a:avLst/>
              <a:gdLst>
                <a:gd name="T0" fmla="*/ 0 w 17"/>
                <a:gd name="T1" fmla="*/ 0 h 81"/>
                <a:gd name="T2" fmla="*/ 5 w 17"/>
                <a:gd name="T3" fmla="*/ 1 h 81"/>
                <a:gd name="T4" fmla="*/ 9 w 17"/>
                <a:gd name="T5" fmla="*/ 5 h 81"/>
                <a:gd name="T6" fmla="*/ 11 w 17"/>
                <a:gd name="T7" fmla="*/ 11 h 81"/>
                <a:gd name="T8" fmla="*/ 14 w 17"/>
                <a:gd name="T9" fmla="*/ 20 h 81"/>
                <a:gd name="T10" fmla="*/ 16 w 17"/>
                <a:gd name="T11" fmla="*/ 29 h 81"/>
                <a:gd name="T12" fmla="*/ 17 w 17"/>
                <a:gd name="T13" fmla="*/ 40 h 81"/>
                <a:gd name="T14" fmla="*/ 16 w 17"/>
                <a:gd name="T15" fmla="*/ 51 h 81"/>
                <a:gd name="T16" fmla="*/ 14 w 17"/>
                <a:gd name="T17" fmla="*/ 60 h 81"/>
                <a:gd name="T18" fmla="*/ 11 w 17"/>
                <a:gd name="T19" fmla="*/ 69 h 81"/>
                <a:gd name="T20" fmla="*/ 9 w 17"/>
                <a:gd name="T21" fmla="*/ 75 h 81"/>
                <a:gd name="T22" fmla="*/ 5 w 17"/>
                <a:gd name="T23" fmla="*/ 79 h 81"/>
                <a:gd name="T24" fmla="*/ 0 w 17"/>
                <a:gd name="T25" fmla="*/ 81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81">
                  <a:moveTo>
                    <a:pt x="0" y="0"/>
                  </a:moveTo>
                  <a:lnTo>
                    <a:pt x="5" y="1"/>
                  </a:lnTo>
                  <a:lnTo>
                    <a:pt x="9" y="5"/>
                  </a:lnTo>
                  <a:lnTo>
                    <a:pt x="11" y="11"/>
                  </a:lnTo>
                  <a:lnTo>
                    <a:pt x="14" y="20"/>
                  </a:lnTo>
                  <a:lnTo>
                    <a:pt x="16" y="29"/>
                  </a:lnTo>
                  <a:lnTo>
                    <a:pt x="17" y="40"/>
                  </a:lnTo>
                  <a:lnTo>
                    <a:pt x="16" y="51"/>
                  </a:lnTo>
                  <a:lnTo>
                    <a:pt x="14" y="60"/>
                  </a:lnTo>
                  <a:lnTo>
                    <a:pt x="11" y="69"/>
                  </a:lnTo>
                  <a:lnTo>
                    <a:pt x="9" y="75"/>
                  </a:lnTo>
                  <a:lnTo>
                    <a:pt x="5"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91" name="Freeform 270"/>
            <p:cNvSpPr>
              <a:spLocks/>
            </p:cNvSpPr>
            <p:nvPr/>
          </p:nvSpPr>
          <p:spPr bwMode="auto">
            <a:xfrm>
              <a:off x="160" y="1779"/>
              <a:ext cx="89" cy="81"/>
            </a:xfrm>
            <a:custGeom>
              <a:avLst/>
              <a:gdLst>
                <a:gd name="T0" fmla="*/ 0 w 89"/>
                <a:gd name="T1" fmla="*/ 0 h 81"/>
                <a:gd name="T2" fmla="*/ 15 w 89"/>
                <a:gd name="T3" fmla="*/ 0 h 81"/>
                <a:gd name="T4" fmla="*/ 29 w 89"/>
                <a:gd name="T5" fmla="*/ 1 h 81"/>
                <a:gd name="T6" fmla="*/ 41 w 89"/>
                <a:gd name="T7" fmla="*/ 2 h 81"/>
                <a:gd name="T8" fmla="*/ 51 w 89"/>
                <a:gd name="T9" fmla="*/ 3 h 81"/>
                <a:gd name="T10" fmla="*/ 59 w 89"/>
                <a:gd name="T11" fmla="*/ 4 h 81"/>
                <a:gd name="T12" fmla="*/ 63 w 89"/>
                <a:gd name="T13" fmla="*/ 6 h 81"/>
                <a:gd name="T14" fmla="*/ 65 w 89"/>
                <a:gd name="T15" fmla="*/ 8 h 81"/>
                <a:gd name="T16" fmla="*/ 72 w 89"/>
                <a:gd name="T17" fmla="*/ 9 h 81"/>
                <a:gd name="T18" fmla="*/ 79 w 89"/>
                <a:gd name="T19" fmla="*/ 14 h 81"/>
                <a:gd name="T20" fmla="*/ 84 w 89"/>
                <a:gd name="T21" fmla="*/ 21 h 81"/>
                <a:gd name="T22" fmla="*/ 87 w 89"/>
                <a:gd name="T23" fmla="*/ 30 h 81"/>
                <a:gd name="T24" fmla="*/ 89 w 89"/>
                <a:gd name="T25" fmla="*/ 40 h 81"/>
                <a:gd name="T26" fmla="*/ 85 w 89"/>
                <a:gd name="T27" fmla="*/ 50 h 81"/>
                <a:gd name="T28" fmla="*/ 81 w 89"/>
                <a:gd name="T29" fmla="*/ 58 h 81"/>
                <a:gd name="T30" fmla="*/ 75 w 89"/>
                <a:gd name="T31" fmla="*/ 65 h 81"/>
                <a:gd name="T32" fmla="*/ 69 w 89"/>
                <a:gd name="T33" fmla="*/ 70 h 81"/>
                <a:gd name="T34" fmla="*/ 63 w 89"/>
                <a:gd name="T35" fmla="*/ 72 h 81"/>
                <a:gd name="T36" fmla="*/ 57 w 89"/>
                <a:gd name="T37" fmla="*/ 72 h 81"/>
                <a:gd name="T38" fmla="*/ 55 w 89"/>
                <a:gd name="T39" fmla="*/ 73 h 81"/>
                <a:gd name="T40" fmla="*/ 51 w 89"/>
                <a:gd name="T41" fmla="*/ 74 h 81"/>
                <a:gd name="T42" fmla="*/ 45 w 89"/>
                <a:gd name="T43" fmla="*/ 76 h 81"/>
                <a:gd name="T44" fmla="*/ 36 w 89"/>
                <a:gd name="T45" fmla="*/ 76 h 81"/>
                <a:gd name="T46" fmla="*/ 25 w 89"/>
                <a:gd name="T47" fmla="*/ 78 h 81"/>
                <a:gd name="T48" fmla="*/ 13 w 89"/>
                <a:gd name="T49" fmla="*/ 79 h 81"/>
                <a:gd name="T50" fmla="*/ 0 w 89"/>
                <a:gd name="T51" fmla="*/ 81 h 8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9" h="81">
                  <a:moveTo>
                    <a:pt x="0" y="0"/>
                  </a:moveTo>
                  <a:lnTo>
                    <a:pt x="15" y="0"/>
                  </a:lnTo>
                  <a:lnTo>
                    <a:pt x="29" y="1"/>
                  </a:lnTo>
                  <a:lnTo>
                    <a:pt x="41" y="2"/>
                  </a:lnTo>
                  <a:lnTo>
                    <a:pt x="51" y="3"/>
                  </a:lnTo>
                  <a:lnTo>
                    <a:pt x="59" y="4"/>
                  </a:lnTo>
                  <a:lnTo>
                    <a:pt x="63" y="6"/>
                  </a:lnTo>
                  <a:lnTo>
                    <a:pt x="65" y="8"/>
                  </a:lnTo>
                  <a:lnTo>
                    <a:pt x="72" y="9"/>
                  </a:lnTo>
                  <a:lnTo>
                    <a:pt x="79" y="14"/>
                  </a:lnTo>
                  <a:lnTo>
                    <a:pt x="84" y="21"/>
                  </a:lnTo>
                  <a:lnTo>
                    <a:pt x="87" y="30"/>
                  </a:lnTo>
                  <a:lnTo>
                    <a:pt x="89" y="40"/>
                  </a:lnTo>
                  <a:lnTo>
                    <a:pt x="85" y="50"/>
                  </a:lnTo>
                  <a:lnTo>
                    <a:pt x="81" y="58"/>
                  </a:lnTo>
                  <a:lnTo>
                    <a:pt x="75" y="65"/>
                  </a:lnTo>
                  <a:lnTo>
                    <a:pt x="69" y="70"/>
                  </a:lnTo>
                  <a:lnTo>
                    <a:pt x="63" y="72"/>
                  </a:lnTo>
                  <a:lnTo>
                    <a:pt x="57" y="72"/>
                  </a:lnTo>
                  <a:lnTo>
                    <a:pt x="55" y="73"/>
                  </a:lnTo>
                  <a:lnTo>
                    <a:pt x="51" y="74"/>
                  </a:lnTo>
                  <a:lnTo>
                    <a:pt x="45" y="76"/>
                  </a:lnTo>
                  <a:lnTo>
                    <a:pt x="36" y="76"/>
                  </a:lnTo>
                  <a:lnTo>
                    <a:pt x="25" y="78"/>
                  </a:lnTo>
                  <a:lnTo>
                    <a:pt x="13"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92" name="Line 271"/>
            <p:cNvSpPr>
              <a:spLocks noChangeShapeType="1"/>
            </p:cNvSpPr>
            <p:nvPr/>
          </p:nvSpPr>
          <p:spPr bwMode="auto">
            <a:xfrm>
              <a:off x="249" y="1819"/>
              <a:ext cx="94"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93" name="Freeform 272"/>
            <p:cNvSpPr>
              <a:spLocks/>
            </p:cNvSpPr>
            <p:nvPr/>
          </p:nvSpPr>
          <p:spPr bwMode="auto">
            <a:xfrm>
              <a:off x="-154" y="1766"/>
              <a:ext cx="65" cy="80"/>
            </a:xfrm>
            <a:custGeom>
              <a:avLst/>
              <a:gdLst>
                <a:gd name="T0" fmla="*/ 0 w 65"/>
                <a:gd name="T1" fmla="*/ 0 h 80"/>
                <a:gd name="T2" fmla="*/ 65 w 65"/>
                <a:gd name="T3" fmla="*/ 40 h 80"/>
                <a:gd name="T4" fmla="*/ 0 w 65"/>
                <a:gd name="T5" fmla="*/ 80 h 80"/>
                <a:gd name="T6" fmla="*/ 0 60000 65536"/>
                <a:gd name="T7" fmla="*/ 0 60000 65536"/>
                <a:gd name="T8" fmla="*/ 0 60000 65536"/>
              </a:gdLst>
              <a:ahLst/>
              <a:cxnLst>
                <a:cxn ang="T6">
                  <a:pos x="T0" y="T1"/>
                </a:cxn>
                <a:cxn ang="T7">
                  <a:pos x="T2" y="T3"/>
                </a:cxn>
                <a:cxn ang="T8">
                  <a:pos x="T4" y="T5"/>
                </a:cxn>
              </a:cxnLst>
              <a:rect l="0" t="0" r="r" b="b"/>
              <a:pathLst>
                <a:path w="65" h="80">
                  <a:moveTo>
                    <a:pt x="0" y="0"/>
                  </a:moveTo>
                  <a:lnTo>
                    <a:pt x="65" y="40"/>
                  </a:lnTo>
                  <a:lnTo>
                    <a:pt x="0" y="8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94" name="Line 273"/>
            <p:cNvSpPr>
              <a:spLocks noChangeShapeType="1"/>
            </p:cNvSpPr>
            <p:nvPr/>
          </p:nvSpPr>
          <p:spPr bwMode="auto">
            <a:xfrm>
              <a:off x="-179" y="1806"/>
              <a:ext cx="25"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95" name="Freeform 274"/>
            <p:cNvSpPr>
              <a:spLocks/>
            </p:cNvSpPr>
            <p:nvPr/>
          </p:nvSpPr>
          <p:spPr bwMode="auto">
            <a:xfrm>
              <a:off x="-89" y="1791"/>
              <a:ext cx="32" cy="31"/>
            </a:xfrm>
            <a:custGeom>
              <a:avLst/>
              <a:gdLst>
                <a:gd name="T0" fmla="*/ 0 w 32"/>
                <a:gd name="T1" fmla="*/ 15 h 31"/>
                <a:gd name="T2" fmla="*/ 1 w 32"/>
                <a:gd name="T3" fmla="*/ 8 h 31"/>
                <a:gd name="T4" fmla="*/ 6 w 32"/>
                <a:gd name="T5" fmla="*/ 2 h 31"/>
                <a:gd name="T6" fmla="*/ 12 w 32"/>
                <a:gd name="T7" fmla="*/ 0 h 31"/>
                <a:gd name="T8" fmla="*/ 19 w 32"/>
                <a:gd name="T9" fmla="*/ 0 h 31"/>
                <a:gd name="T10" fmla="*/ 26 w 32"/>
                <a:gd name="T11" fmla="*/ 2 h 31"/>
                <a:gd name="T12" fmla="*/ 30 w 32"/>
                <a:gd name="T13" fmla="*/ 8 h 31"/>
                <a:gd name="T14" fmla="*/ 32 w 32"/>
                <a:gd name="T15" fmla="*/ 15 h 31"/>
                <a:gd name="T16" fmla="*/ 30 w 32"/>
                <a:gd name="T17" fmla="*/ 22 h 31"/>
                <a:gd name="T18" fmla="*/ 26 w 32"/>
                <a:gd name="T19" fmla="*/ 28 h 31"/>
                <a:gd name="T20" fmla="*/ 19 w 32"/>
                <a:gd name="T21" fmla="*/ 31 h 31"/>
                <a:gd name="T22" fmla="*/ 12 w 32"/>
                <a:gd name="T23" fmla="*/ 31 h 31"/>
                <a:gd name="T24" fmla="*/ 6 w 32"/>
                <a:gd name="T25" fmla="*/ 28 h 31"/>
                <a:gd name="T26" fmla="*/ 1 w 32"/>
                <a:gd name="T27" fmla="*/ 22 h 31"/>
                <a:gd name="T28" fmla="*/ 0 w 32"/>
                <a:gd name="T29" fmla="*/ 15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31">
                  <a:moveTo>
                    <a:pt x="0" y="15"/>
                  </a:moveTo>
                  <a:lnTo>
                    <a:pt x="1" y="8"/>
                  </a:lnTo>
                  <a:lnTo>
                    <a:pt x="6" y="2"/>
                  </a:lnTo>
                  <a:lnTo>
                    <a:pt x="12" y="0"/>
                  </a:lnTo>
                  <a:lnTo>
                    <a:pt x="19" y="0"/>
                  </a:lnTo>
                  <a:lnTo>
                    <a:pt x="26" y="2"/>
                  </a:lnTo>
                  <a:lnTo>
                    <a:pt x="30" y="8"/>
                  </a:lnTo>
                  <a:lnTo>
                    <a:pt x="32" y="15"/>
                  </a:lnTo>
                  <a:lnTo>
                    <a:pt x="30" y="22"/>
                  </a:lnTo>
                  <a:lnTo>
                    <a:pt x="26" y="28"/>
                  </a:lnTo>
                  <a:lnTo>
                    <a:pt x="19" y="31"/>
                  </a:lnTo>
                  <a:lnTo>
                    <a:pt x="12" y="31"/>
                  </a:lnTo>
                  <a:lnTo>
                    <a:pt x="6" y="28"/>
                  </a:lnTo>
                  <a:lnTo>
                    <a:pt x="1" y="22"/>
                  </a:lnTo>
                  <a:lnTo>
                    <a:pt x="0" y="15"/>
                  </a:lnTo>
                  <a:close/>
                </a:path>
              </a:pathLst>
            </a:custGeom>
            <a:solidFill>
              <a:srgbClr val="FFFFFF"/>
            </a:solidFill>
            <a:ln w="7938">
              <a:solidFill>
                <a:srgbClr val="000000"/>
              </a:solidFill>
              <a:prstDash val="solid"/>
              <a:round/>
              <a:headEnd/>
              <a:tailEnd/>
            </a:ln>
          </p:spPr>
          <p:txBody>
            <a:bodyPr/>
            <a:lstStyle/>
            <a:p>
              <a:endParaRPr lang="de-DE"/>
            </a:p>
          </p:txBody>
        </p:sp>
        <p:sp>
          <p:nvSpPr>
            <p:cNvPr id="4396" name="Freeform 275"/>
            <p:cNvSpPr>
              <a:spLocks/>
            </p:cNvSpPr>
            <p:nvPr/>
          </p:nvSpPr>
          <p:spPr bwMode="auto">
            <a:xfrm>
              <a:off x="-9" y="1790"/>
              <a:ext cx="49" cy="81"/>
            </a:xfrm>
            <a:custGeom>
              <a:avLst/>
              <a:gdLst>
                <a:gd name="T0" fmla="*/ 49 w 49"/>
                <a:gd name="T1" fmla="*/ 0 h 81"/>
                <a:gd name="T2" fmla="*/ 0 w 49"/>
                <a:gd name="T3" fmla="*/ 0 h 81"/>
                <a:gd name="T4" fmla="*/ 0 w 49"/>
                <a:gd name="T5" fmla="*/ 81 h 81"/>
                <a:gd name="T6" fmla="*/ 49 w 49"/>
                <a:gd name="T7" fmla="*/ 81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 h="81">
                  <a:moveTo>
                    <a:pt x="49" y="0"/>
                  </a:moveTo>
                  <a:lnTo>
                    <a:pt x="0" y="0"/>
                  </a:lnTo>
                  <a:lnTo>
                    <a:pt x="0" y="81"/>
                  </a:lnTo>
                  <a:lnTo>
                    <a:pt x="49"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97" name="Freeform 276"/>
            <p:cNvSpPr>
              <a:spLocks/>
            </p:cNvSpPr>
            <p:nvPr/>
          </p:nvSpPr>
          <p:spPr bwMode="auto">
            <a:xfrm>
              <a:off x="40" y="1790"/>
              <a:ext cx="32" cy="81"/>
            </a:xfrm>
            <a:custGeom>
              <a:avLst/>
              <a:gdLst>
                <a:gd name="T0" fmla="*/ 0 w 32"/>
                <a:gd name="T1" fmla="*/ 0 h 81"/>
                <a:gd name="T2" fmla="*/ 8 w 32"/>
                <a:gd name="T3" fmla="*/ 2 h 81"/>
                <a:gd name="T4" fmla="*/ 15 w 32"/>
                <a:gd name="T5" fmla="*/ 6 h 81"/>
                <a:gd name="T6" fmla="*/ 22 w 32"/>
                <a:gd name="T7" fmla="*/ 12 h 81"/>
                <a:gd name="T8" fmla="*/ 27 w 32"/>
                <a:gd name="T9" fmla="*/ 20 h 81"/>
                <a:gd name="T10" fmla="*/ 31 w 32"/>
                <a:gd name="T11" fmla="*/ 30 h 81"/>
                <a:gd name="T12" fmla="*/ 32 w 32"/>
                <a:gd name="T13" fmla="*/ 40 h 81"/>
                <a:gd name="T14" fmla="*/ 31 w 32"/>
                <a:gd name="T15" fmla="*/ 50 h 81"/>
                <a:gd name="T16" fmla="*/ 27 w 32"/>
                <a:gd name="T17" fmla="*/ 61 h 81"/>
                <a:gd name="T18" fmla="*/ 22 w 32"/>
                <a:gd name="T19" fmla="*/ 69 h 81"/>
                <a:gd name="T20" fmla="*/ 15 w 32"/>
                <a:gd name="T21" fmla="*/ 75 h 81"/>
                <a:gd name="T22" fmla="*/ 8 w 32"/>
                <a:gd name="T23" fmla="*/ 79 h 81"/>
                <a:gd name="T24" fmla="*/ 0 w 32"/>
                <a:gd name="T25" fmla="*/ 81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81">
                  <a:moveTo>
                    <a:pt x="0" y="0"/>
                  </a:moveTo>
                  <a:lnTo>
                    <a:pt x="8" y="2"/>
                  </a:lnTo>
                  <a:lnTo>
                    <a:pt x="15" y="6"/>
                  </a:lnTo>
                  <a:lnTo>
                    <a:pt x="22" y="12"/>
                  </a:lnTo>
                  <a:lnTo>
                    <a:pt x="27" y="20"/>
                  </a:lnTo>
                  <a:lnTo>
                    <a:pt x="31" y="30"/>
                  </a:lnTo>
                  <a:lnTo>
                    <a:pt x="32" y="40"/>
                  </a:lnTo>
                  <a:lnTo>
                    <a:pt x="31" y="50"/>
                  </a:lnTo>
                  <a:lnTo>
                    <a:pt x="27" y="61"/>
                  </a:lnTo>
                  <a:lnTo>
                    <a:pt x="22" y="69"/>
                  </a:lnTo>
                  <a:lnTo>
                    <a:pt x="15" y="75"/>
                  </a:lnTo>
                  <a:lnTo>
                    <a:pt x="8"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398" name="Line 277"/>
            <p:cNvSpPr>
              <a:spLocks noChangeShapeType="1"/>
            </p:cNvSpPr>
            <p:nvPr/>
          </p:nvSpPr>
          <p:spPr bwMode="auto">
            <a:xfrm>
              <a:off x="-57" y="1806"/>
              <a:ext cx="48"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399" name="Freeform 278"/>
            <p:cNvSpPr>
              <a:spLocks/>
            </p:cNvSpPr>
            <p:nvPr/>
          </p:nvSpPr>
          <p:spPr bwMode="auto">
            <a:xfrm>
              <a:off x="-179" y="1846"/>
              <a:ext cx="170" cy="120"/>
            </a:xfrm>
            <a:custGeom>
              <a:avLst/>
              <a:gdLst>
                <a:gd name="T0" fmla="*/ 170 w 170"/>
                <a:gd name="T1" fmla="*/ 0 h 73"/>
                <a:gd name="T2" fmla="*/ 122 w 170"/>
                <a:gd name="T3" fmla="*/ 0 h 73"/>
                <a:gd name="T4" fmla="*/ 122 w 170"/>
                <a:gd name="T5" fmla="*/ 197 h 73"/>
                <a:gd name="T6" fmla="*/ 0 w 170"/>
                <a:gd name="T7" fmla="*/ 197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0" h="73">
                  <a:moveTo>
                    <a:pt x="170" y="0"/>
                  </a:moveTo>
                  <a:lnTo>
                    <a:pt x="122" y="0"/>
                  </a:lnTo>
                  <a:lnTo>
                    <a:pt x="122" y="73"/>
                  </a:lnTo>
                  <a:lnTo>
                    <a:pt x="0" y="73"/>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400" name="Line 279"/>
            <p:cNvSpPr>
              <a:spLocks noChangeShapeType="1"/>
            </p:cNvSpPr>
            <p:nvPr/>
          </p:nvSpPr>
          <p:spPr bwMode="auto">
            <a:xfrm>
              <a:off x="69" y="1917"/>
              <a:ext cx="1" cy="80"/>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1" name="Line 280"/>
            <p:cNvSpPr>
              <a:spLocks noChangeShapeType="1"/>
            </p:cNvSpPr>
            <p:nvPr/>
          </p:nvSpPr>
          <p:spPr bwMode="auto">
            <a:xfrm>
              <a:off x="343" y="1965"/>
              <a:ext cx="49"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2" name="Freeform 281"/>
            <p:cNvSpPr>
              <a:spLocks/>
            </p:cNvSpPr>
            <p:nvPr/>
          </p:nvSpPr>
          <p:spPr bwMode="auto">
            <a:xfrm>
              <a:off x="383" y="1909"/>
              <a:ext cx="17" cy="81"/>
            </a:xfrm>
            <a:custGeom>
              <a:avLst/>
              <a:gdLst>
                <a:gd name="T0" fmla="*/ 0 w 17"/>
                <a:gd name="T1" fmla="*/ 0 h 81"/>
                <a:gd name="T2" fmla="*/ 5 w 17"/>
                <a:gd name="T3" fmla="*/ 1 h 81"/>
                <a:gd name="T4" fmla="*/ 9 w 17"/>
                <a:gd name="T5" fmla="*/ 5 h 81"/>
                <a:gd name="T6" fmla="*/ 11 w 17"/>
                <a:gd name="T7" fmla="*/ 11 h 81"/>
                <a:gd name="T8" fmla="*/ 14 w 17"/>
                <a:gd name="T9" fmla="*/ 20 h 81"/>
                <a:gd name="T10" fmla="*/ 16 w 17"/>
                <a:gd name="T11" fmla="*/ 29 h 81"/>
                <a:gd name="T12" fmla="*/ 17 w 17"/>
                <a:gd name="T13" fmla="*/ 40 h 81"/>
                <a:gd name="T14" fmla="*/ 16 w 17"/>
                <a:gd name="T15" fmla="*/ 51 h 81"/>
                <a:gd name="T16" fmla="*/ 14 w 17"/>
                <a:gd name="T17" fmla="*/ 60 h 81"/>
                <a:gd name="T18" fmla="*/ 11 w 17"/>
                <a:gd name="T19" fmla="*/ 69 h 81"/>
                <a:gd name="T20" fmla="*/ 9 w 17"/>
                <a:gd name="T21" fmla="*/ 75 h 81"/>
                <a:gd name="T22" fmla="*/ 5 w 17"/>
                <a:gd name="T23" fmla="*/ 79 h 81"/>
                <a:gd name="T24" fmla="*/ 0 w 17"/>
                <a:gd name="T25" fmla="*/ 81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81">
                  <a:moveTo>
                    <a:pt x="0" y="0"/>
                  </a:moveTo>
                  <a:lnTo>
                    <a:pt x="5" y="1"/>
                  </a:lnTo>
                  <a:lnTo>
                    <a:pt x="9" y="5"/>
                  </a:lnTo>
                  <a:lnTo>
                    <a:pt x="11" y="11"/>
                  </a:lnTo>
                  <a:lnTo>
                    <a:pt x="14" y="20"/>
                  </a:lnTo>
                  <a:lnTo>
                    <a:pt x="16" y="29"/>
                  </a:lnTo>
                  <a:lnTo>
                    <a:pt x="17" y="40"/>
                  </a:lnTo>
                  <a:lnTo>
                    <a:pt x="16" y="51"/>
                  </a:lnTo>
                  <a:lnTo>
                    <a:pt x="14" y="60"/>
                  </a:lnTo>
                  <a:lnTo>
                    <a:pt x="11" y="69"/>
                  </a:lnTo>
                  <a:lnTo>
                    <a:pt x="9" y="75"/>
                  </a:lnTo>
                  <a:lnTo>
                    <a:pt x="5"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403" name="Freeform 282"/>
            <p:cNvSpPr>
              <a:spLocks/>
            </p:cNvSpPr>
            <p:nvPr/>
          </p:nvSpPr>
          <p:spPr bwMode="auto">
            <a:xfrm>
              <a:off x="383" y="1909"/>
              <a:ext cx="89" cy="81"/>
            </a:xfrm>
            <a:custGeom>
              <a:avLst/>
              <a:gdLst>
                <a:gd name="T0" fmla="*/ 0 w 89"/>
                <a:gd name="T1" fmla="*/ 0 h 81"/>
                <a:gd name="T2" fmla="*/ 15 w 89"/>
                <a:gd name="T3" fmla="*/ 0 h 81"/>
                <a:gd name="T4" fmla="*/ 29 w 89"/>
                <a:gd name="T5" fmla="*/ 1 h 81"/>
                <a:gd name="T6" fmla="*/ 41 w 89"/>
                <a:gd name="T7" fmla="*/ 2 h 81"/>
                <a:gd name="T8" fmla="*/ 51 w 89"/>
                <a:gd name="T9" fmla="*/ 3 h 81"/>
                <a:gd name="T10" fmla="*/ 59 w 89"/>
                <a:gd name="T11" fmla="*/ 4 h 81"/>
                <a:gd name="T12" fmla="*/ 63 w 89"/>
                <a:gd name="T13" fmla="*/ 6 h 81"/>
                <a:gd name="T14" fmla="*/ 65 w 89"/>
                <a:gd name="T15" fmla="*/ 8 h 81"/>
                <a:gd name="T16" fmla="*/ 72 w 89"/>
                <a:gd name="T17" fmla="*/ 9 h 81"/>
                <a:gd name="T18" fmla="*/ 79 w 89"/>
                <a:gd name="T19" fmla="*/ 14 h 81"/>
                <a:gd name="T20" fmla="*/ 84 w 89"/>
                <a:gd name="T21" fmla="*/ 21 h 81"/>
                <a:gd name="T22" fmla="*/ 87 w 89"/>
                <a:gd name="T23" fmla="*/ 30 h 81"/>
                <a:gd name="T24" fmla="*/ 89 w 89"/>
                <a:gd name="T25" fmla="*/ 40 h 81"/>
                <a:gd name="T26" fmla="*/ 85 w 89"/>
                <a:gd name="T27" fmla="*/ 50 h 81"/>
                <a:gd name="T28" fmla="*/ 81 w 89"/>
                <a:gd name="T29" fmla="*/ 58 h 81"/>
                <a:gd name="T30" fmla="*/ 75 w 89"/>
                <a:gd name="T31" fmla="*/ 65 h 81"/>
                <a:gd name="T32" fmla="*/ 69 w 89"/>
                <a:gd name="T33" fmla="*/ 70 h 81"/>
                <a:gd name="T34" fmla="*/ 63 w 89"/>
                <a:gd name="T35" fmla="*/ 72 h 81"/>
                <a:gd name="T36" fmla="*/ 57 w 89"/>
                <a:gd name="T37" fmla="*/ 72 h 81"/>
                <a:gd name="T38" fmla="*/ 55 w 89"/>
                <a:gd name="T39" fmla="*/ 73 h 81"/>
                <a:gd name="T40" fmla="*/ 51 w 89"/>
                <a:gd name="T41" fmla="*/ 74 h 81"/>
                <a:gd name="T42" fmla="*/ 45 w 89"/>
                <a:gd name="T43" fmla="*/ 76 h 81"/>
                <a:gd name="T44" fmla="*/ 36 w 89"/>
                <a:gd name="T45" fmla="*/ 76 h 81"/>
                <a:gd name="T46" fmla="*/ 25 w 89"/>
                <a:gd name="T47" fmla="*/ 78 h 81"/>
                <a:gd name="T48" fmla="*/ 13 w 89"/>
                <a:gd name="T49" fmla="*/ 79 h 81"/>
                <a:gd name="T50" fmla="*/ 0 w 89"/>
                <a:gd name="T51" fmla="*/ 81 h 8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89" h="81">
                  <a:moveTo>
                    <a:pt x="0" y="0"/>
                  </a:moveTo>
                  <a:lnTo>
                    <a:pt x="15" y="0"/>
                  </a:lnTo>
                  <a:lnTo>
                    <a:pt x="29" y="1"/>
                  </a:lnTo>
                  <a:lnTo>
                    <a:pt x="41" y="2"/>
                  </a:lnTo>
                  <a:lnTo>
                    <a:pt x="51" y="3"/>
                  </a:lnTo>
                  <a:lnTo>
                    <a:pt x="59" y="4"/>
                  </a:lnTo>
                  <a:lnTo>
                    <a:pt x="63" y="6"/>
                  </a:lnTo>
                  <a:lnTo>
                    <a:pt x="65" y="8"/>
                  </a:lnTo>
                  <a:lnTo>
                    <a:pt x="72" y="9"/>
                  </a:lnTo>
                  <a:lnTo>
                    <a:pt x="79" y="14"/>
                  </a:lnTo>
                  <a:lnTo>
                    <a:pt x="84" y="21"/>
                  </a:lnTo>
                  <a:lnTo>
                    <a:pt x="87" y="30"/>
                  </a:lnTo>
                  <a:lnTo>
                    <a:pt x="89" y="40"/>
                  </a:lnTo>
                  <a:lnTo>
                    <a:pt x="85" y="50"/>
                  </a:lnTo>
                  <a:lnTo>
                    <a:pt x="81" y="58"/>
                  </a:lnTo>
                  <a:lnTo>
                    <a:pt x="75" y="65"/>
                  </a:lnTo>
                  <a:lnTo>
                    <a:pt x="69" y="70"/>
                  </a:lnTo>
                  <a:lnTo>
                    <a:pt x="63" y="72"/>
                  </a:lnTo>
                  <a:lnTo>
                    <a:pt x="57" y="72"/>
                  </a:lnTo>
                  <a:lnTo>
                    <a:pt x="55" y="73"/>
                  </a:lnTo>
                  <a:lnTo>
                    <a:pt x="51" y="74"/>
                  </a:lnTo>
                  <a:lnTo>
                    <a:pt x="45" y="76"/>
                  </a:lnTo>
                  <a:lnTo>
                    <a:pt x="36" y="76"/>
                  </a:lnTo>
                  <a:lnTo>
                    <a:pt x="25" y="78"/>
                  </a:lnTo>
                  <a:lnTo>
                    <a:pt x="13"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404" name="Line 283"/>
            <p:cNvSpPr>
              <a:spLocks noChangeShapeType="1"/>
            </p:cNvSpPr>
            <p:nvPr/>
          </p:nvSpPr>
          <p:spPr bwMode="auto">
            <a:xfrm>
              <a:off x="472" y="1946"/>
              <a:ext cx="33"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5" name="Freeform 284"/>
            <p:cNvSpPr>
              <a:spLocks/>
            </p:cNvSpPr>
            <p:nvPr/>
          </p:nvSpPr>
          <p:spPr bwMode="auto">
            <a:xfrm>
              <a:off x="69" y="1917"/>
              <a:ext cx="65" cy="80"/>
            </a:xfrm>
            <a:custGeom>
              <a:avLst/>
              <a:gdLst>
                <a:gd name="T0" fmla="*/ 0 w 65"/>
                <a:gd name="T1" fmla="*/ 0 h 80"/>
                <a:gd name="T2" fmla="*/ 65 w 65"/>
                <a:gd name="T3" fmla="*/ 40 h 80"/>
                <a:gd name="T4" fmla="*/ 0 w 65"/>
                <a:gd name="T5" fmla="*/ 80 h 80"/>
                <a:gd name="T6" fmla="*/ 0 60000 65536"/>
                <a:gd name="T7" fmla="*/ 0 60000 65536"/>
                <a:gd name="T8" fmla="*/ 0 60000 65536"/>
              </a:gdLst>
              <a:ahLst/>
              <a:cxnLst>
                <a:cxn ang="T6">
                  <a:pos x="T0" y="T1"/>
                </a:cxn>
                <a:cxn ang="T7">
                  <a:pos x="T2" y="T3"/>
                </a:cxn>
                <a:cxn ang="T8">
                  <a:pos x="T4" y="T5"/>
                </a:cxn>
              </a:cxnLst>
              <a:rect l="0" t="0" r="r" b="b"/>
              <a:pathLst>
                <a:path w="65" h="80">
                  <a:moveTo>
                    <a:pt x="0" y="0"/>
                  </a:moveTo>
                  <a:lnTo>
                    <a:pt x="65" y="40"/>
                  </a:lnTo>
                  <a:lnTo>
                    <a:pt x="0" y="80"/>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406" name="Line 285"/>
            <p:cNvSpPr>
              <a:spLocks noChangeShapeType="1"/>
            </p:cNvSpPr>
            <p:nvPr/>
          </p:nvSpPr>
          <p:spPr bwMode="auto">
            <a:xfrm flipV="1">
              <a:off x="-49" y="1966"/>
              <a:ext cx="118"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07" name="Freeform 286"/>
            <p:cNvSpPr>
              <a:spLocks/>
            </p:cNvSpPr>
            <p:nvPr/>
          </p:nvSpPr>
          <p:spPr bwMode="auto">
            <a:xfrm>
              <a:off x="134" y="1942"/>
              <a:ext cx="32" cy="31"/>
            </a:xfrm>
            <a:custGeom>
              <a:avLst/>
              <a:gdLst>
                <a:gd name="T0" fmla="*/ 0 w 32"/>
                <a:gd name="T1" fmla="*/ 15 h 31"/>
                <a:gd name="T2" fmla="*/ 1 w 32"/>
                <a:gd name="T3" fmla="*/ 8 h 31"/>
                <a:gd name="T4" fmla="*/ 6 w 32"/>
                <a:gd name="T5" fmla="*/ 2 h 31"/>
                <a:gd name="T6" fmla="*/ 12 w 32"/>
                <a:gd name="T7" fmla="*/ 0 h 31"/>
                <a:gd name="T8" fmla="*/ 19 w 32"/>
                <a:gd name="T9" fmla="*/ 0 h 31"/>
                <a:gd name="T10" fmla="*/ 26 w 32"/>
                <a:gd name="T11" fmla="*/ 2 h 31"/>
                <a:gd name="T12" fmla="*/ 30 w 32"/>
                <a:gd name="T13" fmla="*/ 8 h 31"/>
                <a:gd name="T14" fmla="*/ 32 w 32"/>
                <a:gd name="T15" fmla="*/ 15 h 31"/>
                <a:gd name="T16" fmla="*/ 30 w 32"/>
                <a:gd name="T17" fmla="*/ 22 h 31"/>
                <a:gd name="T18" fmla="*/ 26 w 32"/>
                <a:gd name="T19" fmla="*/ 28 h 31"/>
                <a:gd name="T20" fmla="*/ 19 w 32"/>
                <a:gd name="T21" fmla="*/ 31 h 31"/>
                <a:gd name="T22" fmla="*/ 12 w 32"/>
                <a:gd name="T23" fmla="*/ 31 h 31"/>
                <a:gd name="T24" fmla="*/ 6 w 32"/>
                <a:gd name="T25" fmla="*/ 28 h 31"/>
                <a:gd name="T26" fmla="*/ 1 w 32"/>
                <a:gd name="T27" fmla="*/ 22 h 31"/>
                <a:gd name="T28" fmla="*/ 0 w 32"/>
                <a:gd name="T29" fmla="*/ 15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2" h="31">
                  <a:moveTo>
                    <a:pt x="0" y="15"/>
                  </a:moveTo>
                  <a:lnTo>
                    <a:pt x="1" y="8"/>
                  </a:lnTo>
                  <a:lnTo>
                    <a:pt x="6" y="2"/>
                  </a:lnTo>
                  <a:lnTo>
                    <a:pt x="12" y="0"/>
                  </a:lnTo>
                  <a:lnTo>
                    <a:pt x="19" y="0"/>
                  </a:lnTo>
                  <a:lnTo>
                    <a:pt x="26" y="2"/>
                  </a:lnTo>
                  <a:lnTo>
                    <a:pt x="30" y="8"/>
                  </a:lnTo>
                  <a:lnTo>
                    <a:pt x="32" y="15"/>
                  </a:lnTo>
                  <a:lnTo>
                    <a:pt x="30" y="22"/>
                  </a:lnTo>
                  <a:lnTo>
                    <a:pt x="26" y="28"/>
                  </a:lnTo>
                  <a:lnTo>
                    <a:pt x="19" y="31"/>
                  </a:lnTo>
                  <a:lnTo>
                    <a:pt x="12" y="31"/>
                  </a:lnTo>
                  <a:lnTo>
                    <a:pt x="6" y="28"/>
                  </a:lnTo>
                  <a:lnTo>
                    <a:pt x="1" y="22"/>
                  </a:lnTo>
                  <a:lnTo>
                    <a:pt x="0" y="15"/>
                  </a:lnTo>
                  <a:close/>
                </a:path>
              </a:pathLst>
            </a:custGeom>
            <a:solidFill>
              <a:srgbClr val="FFFFFF"/>
            </a:solidFill>
            <a:ln w="7938">
              <a:solidFill>
                <a:srgbClr val="000000"/>
              </a:solidFill>
              <a:prstDash val="solid"/>
              <a:round/>
              <a:headEnd/>
              <a:tailEnd/>
            </a:ln>
          </p:spPr>
          <p:txBody>
            <a:bodyPr/>
            <a:lstStyle/>
            <a:p>
              <a:endParaRPr lang="de-DE"/>
            </a:p>
          </p:txBody>
        </p:sp>
        <p:sp>
          <p:nvSpPr>
            <p:cNvPr id="4408" name="Freeform 287"/>
            <p:cNvSpPr>
              <a:spLocks/>
            </p:cNvSpPr>
            <p:nvPr/>
          </p:nvSpPr>
          <p:spPr bwMode="auto">
            <a:xfrm>
              <a:off x="214" y="1941"/>
              <a:ext cx="49" cy="81"/>
            </a:xfrm>
            <a:custGeom>
              <a:avLst/>
              <a:gdLst>
                <a:gd name="T0" fmla="*/ 49 w 49"/>
                <a:gd name="T1" fmla="*/ 0 h 81"/>
                <a:gd name="T2" fmla="*/ 0 w 49"/>
                <a:gd name="T3" fmla="*/ 0 h 81"/>
                <a:gd name="T4" fmla="*/ 0 w 49"/>
                <a:gd name="T5" fmla="*/ 81 h 81"/>
                <a:gd name="T6" fmla="*/ 49 w 49"/>
                <a:gd name="T7" fmla="*/ 81 h 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9" h="81">
                  <a:moveTo>
                    <a:pt x="49" y="0"/>
                  </a:moveTo>
                  <a:lnTo>
                    <a:pt x="0" y="0"/>
                  </a:lnTo>
                  <a:lnTo>
                    <a:pt x="0" y="81"/>
                  </a:lnTo>
                  <a:lnTo>
                    <a:pt x="49"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409" name="Freeform 288"/>
            <p:cNvSpPr>
              <a:spLocks/>
            </p:cNvSpPr>
            <p:nvPr/>
          </p:nvSpPr>
          <p:spPr bwMode="auto">
            <a:xfrm>
              <a:off x="263" y="1941"/>
              <a:ext cx="32" cy="81"/>
            </a:xfrm>
            <a:custGeom>
              <a:avLst/>
              <a:gdLst>
                <a:gd name="T0" fmla="*/ 0 w 32"/>
                <a:gd name="T1" fmla="*/ 0 h 81"/>
                <a:gd name="T2" fmla="*/ 8 w 32"/>
                <a:gd name="T3" fmla="*/ 2 h 81"/>
                <a:gd name="T4" fmla="*/ 15 w 32"/>
                <a:gd name="T5" fmla="*/ 6 h 81"/>
                <a:gd name="T6" fmla="*/ 22 w 32"/>
                <a:gd name="T7" fmla="*/ 12 h 81"/>
                <a:gd name="T8" fmla="*/ 27 w 32"/>
                <a:gd name="T9" fmla="*/ 20 h 81"/>
                <a:gd name="T10" fmla="*/ 31 w 32"/>
                <a:gd name="T11" fmla="*/ 30 h 81"/>
                <a:gd name="T12" fmla="*/ 32 w 32"/>
                <a:gd name="T13" fmla="*/ 40 h 81"/>
                <a:gd name="T14" fmla="*/ 31 w 32"/>
                <a:gd name="T15" fmla="*/ 50 h 81"/>
                <a:gd name="T16" fmla="*/ 27 w 32"/>
                <a:gd name="T17" fmla="*/ 61 h 81"/>
                <a:gd name="T18" fmla="*/ 22 w 32"/>
                <a:gd name="T19" fmla="*/ 69 h 81"/>
                <a:gd name="T20" fmla="*/ 15 w 32"/>
                <a:gd name="T21" fmla="*/ 75 h 81"/>
                <a:gd name="T22" fmla="*/ 8 w 32"/>
                <a:gd name="T23" fmla="*/ 79 h 81"/>
                <a:gd name="T24" fmla="*/ 0 w 32"/>
                <a:gd name="T25" fmla="*/ 81 h 8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81">
                  <a:moveTo>
                    <a:pt x="0" y="0"/>
                  </a:moveTo>
                  <a:lnTo>
                    <a:pt x="8" y="2"/>
                  </a:lnTo>
                  <a:lnTo>
                    <a:pt x="15" y="6"/>
                  </a:lnTo>
                  <a:lnTo>
                    <a:pt x="22" y="12"/>
                  </a:lnTo>
                  <a:lnTo>
                    <a:pt x="27" y="20"/>
                  </a:lnTo>
                  <a:lnTo>
                    <a:pt x="31" y="30"/>
                  </a:lnTo>
                  <a:lnTo>
                    <a:pt x="32" y="40"/>
                  </a:lnTo>
                  <a:lnTo>
                    <a:pt x="31" y="50"/>
                  </a:lnTo>
                  <a:lnTo>
                    <a:pt x="27" y="61"/>
                  </a:lnTo>
                  <a:lnTo>
                    <a:pt x="22" y="69"/>
                  </a:lnTo>
                  <a:lnTo>
                    <a:pt x="15" y="75"/>
                  </a:lnTo>
                  <a:lnTo>
                    <a:pt x="8" y="79"/>
                  </a:lnTo>
                  <a:lnTo>
                    <a:pt x="0" y="81"/>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410" name="Line 289"/>
            <p:cNvSpPr>
              <a:spLocks noChangeShapeType="1"/>
            </p:cNvSpPr>
            <p:nvPr/>
          </p:nvSpPr>
          <p:spPr bwMode="auto">
            <a:xfrm>
              <a:off x="166" y="1957"/>
              <a:ext cx="48"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11" name="Freeform 290"/>
            <p:cNvSpPr>
              <a:spLocks/>
            </p:cNvSpPr>
            <p:nvPr/>
          </p:nvSpPr>
          <p:spPr bwMode="auto">
            <a:xfrm>
              <a:off x="295" y="1965"/>
              <a:ext cx="48" cy="16"/>
            </a:xfrm>
            <a:custGeom>
              <a:avLst/>
              <a:gdLst>
                <a:gd name="T0" fmla="*/ 48 w 48"/>
                <a:gd name="T1" fmla="*/ 0 h 16"/>
                <a:gd name="T2" fmla="*/ 48 w 48"/>
                <a:gd name="T3" fmla="*/ 16 h 16"/>
                <a:gd name="T4" fmla="*/ 0 w 48"/>
                <a:gd name="T5" fmla="*/ 16 h 16"/>
                <a:gd name="T6" fmla="*/ 0 60000 65536"/>
                <a:gd name="T7" fmla="*/ 0 60000 65536"/>
                <a:gd name="T8" fmla="*/ 0 60000 65536"/>
              </a:gdLst>
              <a:ahLst/>
              <a:cxnLst>
                <a:cxn ang="T6">
                  <a:pos x="T0" y="T1"/>
                </a:cxn>
                <a:cxn ang="T7">
                  <a:pos x="T2" y="T3"/>
                </a:cxn>
                <a:cxn ang="T8">
                  <a:pos x="T4" y="T5"/>
                </a:cxn>
              </a:cxnLst>
              <a:rect l="0" t="0" r="r" b="b"/>
              <a:pathLst>
                <a:path w="48" h="16">
                  <a:moveTo>
                    <a:pt x="48" y="0"/>
                  </a:moveTo>
                  <a:lnTo>
                    <a:pt x="48" y="16"/>
                  </a:lnTo>
                  <a:lnTo>
                    <a:pt x="0" y="16"/>
                  </a:lnTo>
                </a:path>
              </a:pathLst>
            </a:custGeom>
            <a:noFill/>
            <a:ln w="793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412" name="Line 291"/>
            <p:cNvSpPr>
              <a:spLocks noChangeShapeType="1"/>
            </p:cNvSpPr>
            <p:nvPr/>
          </p:nvSpPr>
          <p:spPr bwMode="auto">
            <a:xfrm>
              <a:off x="343" y="1941"/>
              <a:ext cx="58"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13" name="Line 292"/>
            <p:cNvSpPr>
              <a:spLocks noChangeShapeType="1"/>
            </p:cNvSpPr>
            <p:nvPr/>
          </p:nvSpPr>
          <p:spPr bwMode="auto">
            <a:xfrm>
              <a:off x="-179" y="2004"/>
              <a:ext cx="388"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4414" name="Line 293"/>
            <p:cNvSpPr>
              <a:spLocks noChangeShapeType="1"/>
            </p:cNvSpPr>
            <p:nvPr/>
          </p:nvSpPr>
          <p:spPr bwMode="auto">
            <a:xfrm flipH="1">
              <a:off x="343" y="1820"/>
              <a:ext cx="1" cy="12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4356" name="Rectangle 294"/>
          <p:cNvSpPr>
            <a:spLocks noChangeArrowheads="1"/>
          </p:cNvSpPr>
          <p:nvPr/>
        </p:nvSpPr>
        <p:spPr bwMode="auto">
          <a:xfrm>
            <a:off x="1028700" y="1114425"/>
            <a:ext cx="990600" cy="641350"/>
          </a:xfrm>
          <a:prstGeom prst="rect">
            <a:avLst/>
          </a:prstGeom>
          <a:solidFill>
            <a:schemeClr val="bg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57" name="Rectangle 295"/>
          <p:cNvSpPr>
            <a:spLocks noChangeArrowheads="1"/>
          </p:cNvSpPr>
          <p:nvPr/>
        </p:nvSpPr>
        <p:spPr bwMode="auto">
          <a:xfrm>
            <a:off x="2552700" y="4926013"/>
            <a:ext cx="1300163" cy="254000"/>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58" name="Rectangle 296"/>
          <p:cNvSpPr>
            <a:spLocks noChangeArrowheads="1"/>
          </p:cNvSpPr>
          <p:nvPr/>
        </p:nvSpPr>
        <p:spPr bwMode="auto">
          <a:xfrm>
            <a:off x="2886075" y="4981575"/>
            <a:ext cx="611188" cy="144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000">
                <a:solidFill>
                  <a:srgbClr val="000000"/>
                </a:solidFill>
              </a:rPr>
              <a:t>Herstellung</a:t>
            </a:r>
            <a:endParaRPr lang="en-US" altLang="de-DE" sz="1900">
              <a:solidFill>
                <a:srgbClr val="000000"/>
              </a:solidFill>
            </a:endParaRPr>
          </a:p>
        </p:txBody>
      </p:sp>
      <p:sp>
        <p:nvSpPr>
          <p:cNvPr id="4359" name="Line 297"/>
          <p:cNvSpPr>
            <a:spLocks noChangeShapeType="1"/>
          </p:cNvSpPr>
          <p:nvPr/>
        </p:nvSpPr>
        <p:spPr bwMode="auto">
          <a:xfrm>
            <a:off x="3162300" y="1317625"/>
            <a:ext cx="0" cy="284163"/>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grpSp>
        <p:nvGrpSpPr>
          <p:cNvPr id="4360" name="Group 298"/>
          <p:cNvGrpSpPr>
            <a:grpSpLocks/>
          </p:cNvGrpSpPr>
          <p:nvPr/>
        </p:nvGrpSpPr>
        <p:grpSpPr bwMode="auto">
          <a:xfrm>
            <a:off x="2574925" y="1114425"/>
            <a:ext cx="1300163" cy="252413"/>
            <a:chOff x="3097" y="3222"/>
            <a:chExt cx="774" cy="150"/>
          </a:xfrm>
        </p:grpSpPr>
        <p:sp>
          <p:nvSpPr>
            <p:cNvPr id="4384" name="Rectangle 299"/>
            <p:cNvSpPr>
              <a:spLocks noChangeArrowheads="1"/>
            </p:cNvSpPr>
            <p:nvPr/>
          </p:nvSpPr>
          <p:spPr bwMode="auto">
            <a:xfrm>
              <a:off x="3097" y="3222"/>
              <a:ext cx="774" cy="150"/>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85" name="Rectangle 300"/>
            <p:cNvSpPr>
              <a:spLocks noChangeArrowheads="1"/>
            </p:cNvSpPr>
            <p:nvPr/>
          </p:nvSpPr>
          <p:spPr bwMode="auto">
            <a:xfrm>
              <a:off x="3153" y="3259"/>
              <a:ext cx="636"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Systemspezifikation</a:t>
              </a:r>
              <a:endParaRPr lang="en-US" altLang="de-DE" sz="1900">
                <a:solidFill>
                  <a:srgbClr val="000000"/>
                </a:solidFill>
              </a:endParaRPr>
            </a:p>
          </p:txBody>
        </p:sp>
      </p:grpSp>
      <p:grpSp>
        <p:nvGrpSpPr>
          <p:cNvPr id="4361" name="Group 301"/>
          <p:cNvGrpSpPr>
            <a:grpSpLocks/>
          </p:cNvGrpSpPr>
          <p:nvPr/>
        </p:nvGrpSpPr>
        <p:grpSpPr bwMode="auto">
          <a:xfrm>
            <a:off x="2578100" y="1625600"/>
            <a:ext cx="1300163" cy="252413"/>
            <a:chOff x="3097" y="3222"/>
            <a:chExt cx="774" cy="150"/>
          </a:xfrm>
        </p:grpSpPr>
        <p:sp>
          <p:nvSpPr>
            <p:cNvPr id="4382" name="Rectangle 302"/>
            <p:cNvSpPr>
              <a:spLocks noChangeArrowheads="1"/>
            </p:cNvSpPr>
            <p:nvPr/>
          </p:nvSpPr>
          <p:spPr bwMode="auto">
            <a:xfrm>
              <a:off x="3097" y="3222"/>
              <a:ext cx="774" cy="150"/>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83" name="Rectangle 303"/>
            <p:cNvSpPr>
              <a:spLocks noChangeArrowheads="1"/>
            </p:cNvSpPr>
            <p:nvPr/>
          </p:nvSpPr>
          <p:spPr bwMode="auto">
            <a:xfrm>
              <a:off x="3181" y="3259"/>
              <a:ext cx="580"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Architekturentwurf</a:t>
              </a:r>
              <a:endParaRPr lang="en-US" altLang="de-DE" sz="1900">
                <a:solidFill>
                  <a:srgbClr val="000000"/>
                </a:solidFill>
              </a:endParaRPr>
            </a:p>
          </p:txBody>
        </p:sp>
      </p:grpSp>
      <p:sp>
        <p:nvSpPr>
          <p:cNvPr id="4362" name="Line 304"/>
          <p:cNvSpPr>
            <a:spLocks noChangeShapeType="1"/>
          </p:cNvSpPr>
          <p:nvPr/>
        </p:nvSpPr>
        <p:spPr bwMode="auto">
          <a:xfrm>
            <a:off x="3162300" y="2633663"/>
            <a:ext cx="0" cy="360362"/>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363" name="Rectangle 305"/>
          <p:cNvSpPr>
            <a:spLocks noChangeArrowheads="1"/>
          </p:cNvSpPr>
          <p:nvPr/>
        </p:nvSpPr>
        <p:spPr bwMode="auto">
          <a:xfrm>
            <a:off x="2566988" y="3024188"/>
            <a:ext cx="1300162" cy="301625"/>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64" name="Rectangle 306"/>
          <p:cNvSpPr>
            <a:spLocks noChangeArrowheads="1"/>
          </p:cNvSpPr>
          <p:nvPr/>
        </p:nvSpPr>
        <p:spPr bwMode="auto">
          <a:xfrm>
            <a:off x="2749550" y="3113088"/>
            <a:ext cx="995363" cy="1444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Schaltungsentwurf</a:t>
            </a:r>
            <a:endParaRPr lang="en-US" altLang="de-DE" sz="1900">
              <a:solidFill>
                <a:srgbClr val="000000"/>
              </a:solidFill>
            </a:endParaRPr>
          </a:p>
        </p:txBody>
      </p:sp>
      <p:sp>
        <p:nvSpPr>
          <p:cNvPr id="4365" name="Line 307"/>
          <p:cNvSpPr>
            <a:spLocks noChangeShapeType="1"/>
          </p:cNvSpPr>
          <p:nvPr/>
        </p:nvSpPr>
        <p:spPr bwMode="auto">
          <a:xfrm>
            <a:off x="3162300" y="3956050"/>
            <a:ext cx="0" cy="360363"/>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366" name="Line 308"/>
          <p:cNvSpPr>
            <a:spLocks noChangeShapeType="1"/>
          </p:cNvSpPr>
          <p:nvPr/>
        </p:nvSpPr>
        <p:spPr bwMode="auto">
          <a:xfrm>
            <a:off x="3162300" y="4567238"/>
            <a:ext cx="0" cy="358775"/>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367" name="Line 309"/>
          <p:cNvSpPr>
            <a:spLocks noChangeShapeType="1"/>
          </p:cNvSpPr>
          <p:nvPr/>
        </p:nvSpPr>
        <p:spPr bwMode="auto">
          <a:xfrm>
            <a:off x="3162300" y="5176838"/>
            <a:ext cx="0" cy="360362"/>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368" name="Line 310"/>
          <p:cNvSpPr>
            <a:spLocks noChangeShapeType="1"/>
          </p:cNvSpPr>
          <p:nvPr/>
        </p:nvSpPr>
        <p:spPr bwMode="auto">
          <a:xfrm>
            <a:off x="3162300" y="5765800"/>
            <a:ext cx="0" cy="152400"/>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369" name="Rectangle 311"/>
          <p:cNvSpPr>
            <a:spLocks noChangeArrowheads="1"/>
          </p:cNvSpPr>
          <p:nvPr/>
        </p:nvSpPr>
        <p:spPr bwMode="auto">
          <a:xfrm>
            <a:off x="2566988" y="5537200"/>
            <a:ext cx="1300162" cy="254000"/>
          </a:xfrm>
          <a:prstGeom prst="rect">
            <a:avLst/>
          </a:prstGeom>
          <a:solidFill>
            <a:srgbClr val="FFFFFF"/>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70" name="Line 312"/>
          <p:cNvSpPr>
            <a:spLocks noChangeShapeType="1"/>
          </p:cNvSpPr>
          <p:nvPr/>
        </p:nvSpPr>
        <p:spPr bwMode="auto">
          <a:xfrm>
            <a:off x="3162300" y="3346450"/>
            <a:ext cx="0" cy="360363"/>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371" name="Line 313"/>
          <p:cNvSpPr>
            <a:spLocks noChangeShapeType="1"/>
          </p:cNvSpPr>
          <p:nvPr/>
        </p:nvSpPr>
        <p:spPr bwMode="auto">
          <a:xfrm>
            <a:off x="3162300" y="1878013"/>
            <a:ext cx="0" cy="358775"/>
          </a:xfrm>
          <a:prstGeom prst="line">
            <a:avLst/>
          </a:prstGeom>
          <a:noFill/>
          <a:ln w="6350">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372" name="Rectangle 314"/>
          <p:cNvSpPr>
            <a:spLocks noChangeArrowheads="1"/>
          </p:cNvSpPr>
          <p:nvPr/>
        </p:nvSpPr>
        <p:spPr bwMode="auto">
          <a:xfrm>
            <a:off x="1373188" y="1206500"/>
            <a:ext cx="306387" cy="4572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BBE0E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73" name="Line 315"/>
          <p:cNvSpPr>
            <a:spLocks noChangeShapeType="1"/>
          </p:cNvSpPr>
          <p:nvPr/>
        </p:nvSpPr>
        <p:spPr bwMode="auto">
          <a:xfrm>
            <a:off x="1222375" y="1282700"/>
            <a:ext cx="150813"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74" name="Line 316"/>
          <p:cNvSpPr>
            <a:spLocks noChangeShapeType="1"/>
          </p:cNvSpPr>
          <p:nvPr/>
        </p:nvSpPr>
        <p:spPr bwMode="auto">
          <a:xfrm>
            <a:off x="1222375" y="1435100"/>
            <a:ext cx="150813"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75" name="Line 317"/>
          <p:cNvSpPr>
            <a:spLocks noChangeShapeType="1"/>
          </p:cNvSpPr>
          <p:nvPr/>
        </p:nvSpPr>
        <p:spPr bwMode="auto">
          <a:xfrm>
            <a:off x="1222375" y="1587500"/>
            <a:ext cx="150813"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76" name="Line 318"/>
          <p:cNvSpPr>
            <a:spLocks noChangeShapeType="1"/>
          </p:cNvSpPr>
          <p:nvPr/>
        </p:nvSpPr>
        <p:spPr bwMode="auto">
          <a:xfrm>
            <a:off x="1679575" y="1435100"/>
            <a:ext cx="152400"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77" name="Rectangle 319"/>
          <p:cNvSpPr>
            <a:spLocks noChangeArrowheads="1"/>
          </p:cNvSpPr>
          <p:nvPr/>
        </p:nvSpPr>
        <p:spPr bwMode="auto">
          <a:xfrm>
            <a:off x="7053263" y="5392738"/>
            <a:ext cx="136525" cy="952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78" name="Rectangle 320"/>
          <p:cNvSpPr>
            <a:spLocks noChangeArrowheads="1"/>
          </p:cNvSpPr>
          <p:nvPr/>
        </p:nvSpPr>
        <p:spPr bwMode="auto">
          <a:xfrm>
            <a:off x="6862763" y="5175250"/>
            <a:ext cx="109537" cy="298450"/>
          </a:xfrm>
          <a:prstGeom prst="rect">
            <a:avLst/>
          </a:prstGeom>
          <a:solidFill>
            <a:srgbClr val="B3B3B3"/>
          </a:solidFill>
          <a:ln w="7938">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79" name="Rectangle 321"/>
          <p:cNvSpPr>
            <a:spLocks noChangeArrowheads="1"/>
          </p:cNvSpPr>
          <p:nvPr/>
        </p:nvSpPr>
        <p:spPr bwMode="auto">
          <a:xfrm>
            <a:off x="2686050" y="5592763"/>
            <a:ext cx="1093788" cy="152400"/>
          </a:xfrm>
          <a:prstGeom prst="rect">
            <a:avLst/>
          </a:prstGeom>
          <a:solidFill>
            <a:srgbClr val="FFFFFF"/>
          </a:solidFill>
          <a:ln>
            <a:noFill/>
          </a:ln>
          <a:extLst>
            <a:ext uri="{91240B29-F687-4F45-9708-019B960494DF}">
              <a14:hiddenLine xmlns:a14="http://schemas.microsoft.com/office/drawing/2010/main" w="9525">
                <a:solidFill>
                  <a:srgbClr val="FFCC99"/>
                </a:solidFill>
                <a:miter lim="800000"/>
                <a:headEnd/>
                <a:tailEnd/>
              </a14:hiddenLine>
            </a:ext>
          </a:extLst>
        </p:spPr>
        <p:txBody>
          <a:bodyPr lIns="0" tIns="0" rIns="0" bIns="0">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en-US" altLang="de-DE" sz="1000">
                <a:solidFill>
                  <a:srgbClr val="000000"/>
                </a:solidFill>
              </a:rPr>
              <a:t>Verpackung/Test</a:t>
            </a:r>
            <a:endParaRPr lang="en-US" altLang="de-DE" sz="1900">
              <a:solidFill>
                <a:srgbClr val="000000"/>
              </a:solidFill>
            </a:endParaRPr>
          </a:p>
        </p:txBody>
      </p:sp>
      <p:sp>
        <p:nvSpPr>
          <p:cNvPr id="4380" name="Oval 322"/>
          <p:cNvSpPr>
            <a:spLocks noChangeArrowheads="1"/>
          </p:cNvSpPr>
          <p:nvPr/>
        </p:nvSpPr>
        <p:spPr bwMode="auto">
          <a:xfrm>
            <a:off x="4500563" y="4270375"/>
            <a:ext cx="1800225" cy="671513"/>
          </a:xfrm>
          <a:prstGeom prst="ellipse">
            <a:avLst/>
          </a:prstGeom>
          <a:noFill/>
          <a:ln w="2857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81" name="Rectangle 324"/>
          <p:cNvSpPr>
            <a:spLocks noGrp="1" noChangeArrowheads="1"/>
          </p:cNvSpPr>
          <p:nvPr>
            <p:ph type="title"/>
          </p:nvPr>
        </p:nvSpPr>
        <p:spPr/>
        <p:txBody>
          <a:bodyPr/>
          <a:lstStyle/>
          <a:p>
            <a:pPr defTabSz="914400"/>
            <a:r>
              <a:rPr lang="de-DE" altLang="de-DE"/>
              <a:t>6.1	Einführung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3"/>
          <p:cNvSpPr>
            <a:spLocks noChangeAspect="1" noChangeShapeType="1"/>
          </p:cNvSpPr>
          <p:nvPr/>
        </p:nvSpPr>
        <p:spPr bwMode="auto">
          <a:xfrm flipV="1">
            <a:off x="1971675" y="4437063"/>
            <a:ext cx="1147763"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27" name="Text Box 4"/>
          <p:cNvSpPr txBox="1">
            <a:spLocks noChangeAspect="1" noChangeArrowheads="1"/>
          </p:cNvSpPr>
          <p:nvPr/>
        </p:nvSpPr>
        <p:spPr bwMode="auto">
          <a:xfrm>
            <a:off x="2401888" y="4267200"/>
            <a:ext cx="314325" cy="35718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6628" name="Line 5"/>
          <p:cNvSpPr>
            <a:spLocks noChangeAspect="1" noChangeShapeType="1"/>
          </p:cNvSpPr>
          <p:nvPr/>
        </p:nvSpPr>
        <p:spPr bwMode="auto">
          <a:xfrm flipV="1">
            <a:off x="1589088" y="4202113"/>
            <a:ext cx="1911350"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29" name="Text Box 6"/>
          <p:cNvSpPr txBox="1">
            <a:spLocks noChangeAspect="1" noChangeArrowheads="1"/>
          </p:cNvSpPr>
          <p:nvPr/>
        </p:nvSpPr>
        <p:spPr bwMode="auto">
          <a:xfrm>
            <a:off x="1892300" y="4037013"/>
            <a:ext cx="314325" cy="357187"/>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6630" name="Line 7"/>
          <p:cNvSpPr>
            <a:spLocks noChangeAspect="1" noChangeShapeType="1"/>
          </p:cNvSpPr>
          <p:nvPr/>
        </p:nvSpPr>
        <p:spPr bwMode="auto">
          <a:xfrm>
            <a:off x="1971675" y="4649788"/>
            <a:ext cx="7635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31" name="Text Box 8"/>
          <p:cNvSpPr txBox="1">
            <a:spLocks noChangeAspect="1" noChangeArrowheads="1"/>
          </p:cNvSpPr>
          <p:nvPr/>
        </p:nvSpPr>
        <p:spPr bwMode="auto">
          <a:xfrm>
            <a:off x="2273300" y="4522788"/>
            <a:ext cx="265113"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6632" name="Line 9"/>
          <p:cNvSpPr>
            <a:spLocks noChangeAspect="1" noChangeShapeType="1"/>
          </p:cNvSpPr>
          <p:nvPr/>
        </p:nvSpPr>
        <p:spPr bwMode="auto">
          <a:xfrm flipV="1">
            <a:off x="2352675" y="4840288"/>
            <a:ext cx="22939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33" name="Text Box 10"/>
          <p:cNvSpPr txBox="1">
            <a:spLocks noChangeAspect="1" noChangeArrowheads="1"/>
          </p:cNvSpPr>
          <p:nvPr/>
        </p:nvSpPr>
        <p:spPr bwMode="auto">
          <a:xfrm>
            <a:off x="2911475" y="4670425"/>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6634" name="Line 11"/>
          <p:cNvSpPr>
            <a:spLocks noChangeAspect="1" noChangeShapeType="1"/>
          </p:cNvSpPr>
          <p:nvPr/>
        </p:nvSpPr>
        <p:spPr bwMode="auto">
          <a:xfrm flipV="1">
            <a:off x="2352675" y="5030788"/>
            <a:ext cx="7667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35" name="Text Box 12"/>
          <p:cNvSpPr txBox="1">
            <a:spLocks noChangeAspect="1" noChangeArrowheads="1"/>
          </p:cNvSpPr>
          <p:nvPr/>
        </p:nvSpPr>
        <p:spPr bwMode="auto">
          <a:xfrm>
            <a:off x="2544763" y="4878388"/>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6636" name="Line 13"/>
          <p:cNvSpPr>
            <a:spLocks noChangeAspect="1" noChangeShapeType="1"/>
          </p:cNvSpPr>
          <p:nvPr/>
        </p:nvSpPr>
        <p:spPr bwMode="auto">
          <a:xfrm flipV="1">
            <a:off x="3500438" y="5222875"/>
            <a:ext cx="3825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37" name="Line 14"/>
          <p:cNvSpPr>
            <a:spLocks noChangeAspect="1" noChangeShapeType="1"/>
          </p:cNvSpPr>
          <p:nvPr/>
        </p:nvSpPr>
        <p:spPr bwMode="auto">
          <a:xfrm flipV="1">
            <a:off x="3883025" y="5416550"/>
            <a:ext cx="15287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38" name="Text Box 15"/>
          <p:cNvSpPr txBox="1">
            <a:spLocks noChangeAspect="1" noChangeArrowheads="1"/>
          </p:cNvSpPr>
          <p:nvPr/>
        </p:nvSpPr>
        <p:spPr bwMode="auto">
          <a:xfrm>
            <a:off x="4573588" y="5259388"/>
            <a:ext cx="260350"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6639" name="Line 16"/>
          <p:cNvSpPr>
            <a:spLocks noChangeAspect="1" noChangeShapeType="1"/>
          </p:cNvSpPr>
          <p:nvPr/>
        </p:nvSpPr>
        <p:spPr bwMode="auto">
          <a:xfrm flipV="1">
            <a:off x="4265613" y="5603875"/>
            <a:ext cx="763587"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6640" name="Text Box 17"/>
          <p:cNvSpPr txBox="1">
            <a:spLocks noChangeAspect="1" noChangeArrowheads="1"/>
          </p:cNvSpPr>
          <p:nvPr/>
        </p:nvSpPr>
        <p:spPr bwMode="auto">
          <a:xfrm>
            <a:off x="4573588" y="5495925"/>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6641" name="Oval 18"/>
          <p:cNvSpPr>
            <a:spLocks noChangeAspect="1" noChangeArrowheads="1"/>
          </p:cNvSpPr>
          <p:nvPr/>
        </p:nvSpPr>
        <p:spPr bwMode="auto">
          <a:xfrm>
            <a:off x="2162175" y="3630613"/>
            <a:ext cx="382588" cy="2611437"/>
          </a:xfrm>
          <a:prstGeom prst="ellipse">
            <a:avLst/>
          </a:prstGeom>
          <a:noFill/>
          <a:ln w="28575">
            <a:solidFill>
              <a:srgbClr val="CC000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6642" name="Text Box 19"/>
          <p:cNvSpPr txBox="1">
            <a:spLocks noChangeAspect="1" noChangeArrowheads="1"/>
          </p:cNvSpPr>
          <p:nvPr/>
        </p:nvSpPr>
        <p:spPr bwMode="auto">
          <a:xfrm>
            <a:off x="2098675" y="3276600"/>
            <a:ext cx="5905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(c)</a:t>
            </a:r>
            <a:endParaRPr lang="en-US" altLang="de-DE"/>
          </a:p>
        </p:txBody>
      </p:sp>
      <p:sp>
        <p:nvSpPr>
          <p:cNvPr id="26643" name="Oval 20"/>
          <p:cNvSpPr>
            <a:spLocks noChangeAspect="1" noChangeArrowheads="1"/>
          </p:cNvSpPr>
          <p:nvPr/>
        </p:nvSpPr>
        <p:spPr bwMode="auto">
          <a:xfrm>
            <a:off x="3308350" y="3630613"/>
            <a:ext cx="382588" cy="2611437"/>
          </a:xfrm>
          <a:prstGeom prst="ellipse">
            <a:avLst/>
          </a:prstGeom>
          <a:noFill/>
          <a:ln w="28575">
            <a:solidFill>
              <a:srgbClr val="CC000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6644" name="Text Box 21"/>
          <p:cNvSpPr txBox="1">
            <a:spLocks noChangeAspect="1" noChangeArrowheads="1"/>
          </p:cNvSpPr>
          <p:nvPr/>
        </p:nvSpPr>
        <p:spPr bwMode="auto">
          <a:xfrm>
            <a:off x="3244850" y="3276600"/>
            <a:ext cx="5429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(f)</a:t>
            </a:r>
            <a:endParaRPr lang="en-US" altLang="de-DE"/>
          </a:p>
        </p:txBody>
      </p:sp>
      <p:sp>
        <p:nvSpPr>
          <p:cNvPr id="26645" name="Oval 22"/>
          <p:cNvSpPr>
            <a:spLocks noChangeAspect="1" noChangeArrowheads="1"/>
          </p:cNvSpPr>
          <p:nvPr/>
        </p:nvSpPr>
        <p:spPr bwMode="auto">
          <a:xfrm>
            <a:off x="3690938" y="3630613"/>
            <a:ext cx="381000" cy="2611437"/>
          </a:xfrm>
          <a:prstGeom prst="ellipse">
            <a:avLst/>
          </a:prstGeom>
          <a:noFill/>
          <a:ln w="28575">
            <a:solidFill>
              <a:srgbClr val="CC000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6646" name="Text Box 23"/>
          <p:cNvSpPr txBox="1">
            <a:spLocks noChangeAspect="1" noChangeArrowheads="1"/>
          </p:cNvSpPr>
          <p:nvPr/>
        </p:nvSpPr>
        <p:spPr bwMode="auto">
          <a:xfrm>
            <a:off x="3609975" y="3276600"/>
            <a:ext cx="601663"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S(g)</a:t>
            </a:r>
            <a:endParaRPr lang="en-US" altLang="de-DE"/>
          </a:p>
        </p:txBody>
      </p:sp>
      <p:sp>
        <p:nvSpPr>
          <p:cNvPr id="26647" name="Oval 24"/>
          <p:cNvSpPr>
            <a:spLocks noChangeAspect="1" noChangeArrowheads="1"/>
          </p:cNvSpPr>
          <p:nvPr/>
        </p:nvSpPr>
        <p:spPr bwMode="auto">
          <a:xfrm>
            <a:off x="4454525" y="3630613"/>
            <a:ext cx="384175" cy="2611437"/>
          </a:xfrm>
          <a:prstGeom prst="ellipse">
            <a:avLst/>
          </a:prstGeom>
          <a:noFill/>
          <a:ln w="28575">
            <a:solidFill>
              <a:srgbClr val="CC000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6648" name="Text Box 25"/>
          <p:cNvSpPr txBox="1">
            <a:spLocks noChangeAspect="1" noChangeArrowheads="1"/>
          </p:cNvSpPr>
          <p:nvPr/>
        </p:nvSpPr>
        <p:spPr bwMode="auto">
          <a:xfrm>
            <a:off x="4391025" y="3276600"/>
            <a:ext cx="531813"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(i)</a:t>
            </a:r>
            <a:endParaRPr lang="en-US" altLang="de-DE"/>
          </a:p>
        </p:txBody>
      </p:sp>
      <p:sp>
        <p:nvSpPr>
          <p:cNvPr id="26649" name="AutoShape 26"/>
          <p:cNvSpPr>
            <a:spLocks noChangeAspect="1" noChangeArrowheads="1"/>
          </p:cNvSpPr>
          <p:nvPr/>
        </p:nvSpPr>
        <p:spPr bwMode="auto">
          <a:xfrm rot="5400000">
            <a:off x="3180557" y="2628106"/>
            <a:ext cx="319088" cy="70167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26650" name="Group 27"/>
          <p:cNvGrpSpPr>
            <a:grpSpLocks noChangeAspect="1"/>
          </p:cNvGrpSpPr>
          <p:nvPr/>
        </p:nvGrpSpPr>
        <p:grpSpPr bwMode="auto">
          <a:xfrm>
            <a:off x="1592263" y="1854200"/>
            <a:ext cx="4200525" cy="63500"/>
            <a:chOff x="459" y="725"/>
            <a:chExt cx="2993" cy="0"/>
          </a:xfrm>
        </p:grpSpPr>
        <p:sp>
          <p:nvSpPr>
            <p:cNvPr id="26746" name="Line 28"/>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7" name="Line 29"/>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8" name="Line 30"/>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9" name="Line 31"/>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50" name="Line 32"/>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51" name="Line 33"/>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52" name="Line 34"/>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53" name="Line 35"/>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54" name="Line 36"/>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55" name="Line 37"/>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56" name="Line 38"/>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26651" name="Group 39"/>
          <p:cNvGrpSpPr>
            <a:grpSpLocks noChangeAspect="1"/>
          </p:cNvGrpSpPr>
          <p:nvPr/>
        </p:nvGrpSpPr>
        <p:grpSpPr bwMode="auto">
          <a:xfrm>
            <a:off x="1574800" y="2332038"/>
            <a:ext cx="4202113" cy="61912"/>
            <a:chOff x="459" y="725"/>
            <a:chExt cx="2993" cy="0"/>
          </a:xfrm>
        </p:grpSpPr>
        <p:sp>
          <p:nvSpPr>
            <p:cNvPr id="26735" name="Line 40"/>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6" name="Line 41"/>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7" name="Line 42"/>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8" name="Line 43"/>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9" name="Line 44"/>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0" name="Line 45"/>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1" name="Line 46"/>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2" name="Line 47"/>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3" name="Line 48"/>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4" name="Line 49"/>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45" name="Line 50"/>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6652" name="Text Box 51"/>
          <p:cNvSpPr txBox="1">
            <a:spLocks noChangeAspect="1" noChangeArrowheads="1"/>
          </p:cNvSpPr>
          <p:nvPr/>
        </p:nvSpPr>
        <p:spPr bwMode="auto">
          <a:xfrm>
            <a:off x="1446213" y="1536700"/>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53" name="Text Box 52"/>
          <p:cNvSpPr txBox="1">
            <a:spLocks noChangeAspect="1" noChangeArrowheads="1"/>
          </p:cNvSpPr>
          <p:nvPr/>
        </p:nvSpPr>
        <p:spPr bwMode="auto">
          <a:xfrm>
            <a:off x="1828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6654" name="Text Box 53"/>
          <p:cNvSpPr txBox="1">
            <a:spLocks noChangeAspect="1" noChangeArrowheads="1"/>
          </p:cNvSpPr>
          <p:nvPr/>
        </p:nvSpPr>
        <p:spPr bwMode="auto">
          <a:xfrm>
            <a:off x="21971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6655" name="Text Box 54"/>
          <p:cNvSpPr txBox="1">
            <a:spLocks noChangeAspect="1" noChangeArrowheads="1"/>
          </p:cNvSpPr>
          <p:nvPr/>
        </p:nvSpPr>
        <p:spPr bwMode="auto">
          <a:xfrm>
            <a:off x="2576513" y="15367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6656" name="Text Box 55"/>
          <p:cNvSpPr txBox="1">
            <a:spLocks noChangeAspect="1" noChangeArrowheads="1"/>
          </p:cNvSpPr>
          <p:nvPr/>
        </p:nvSpPr>
        <p:spPr bwMode="auto">
          <a:xfrm>
            <a:off x="2971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6657" name="Text Box 56"/>
          <p:cNvSpPr txBox="1">
            <a:spLocks noChangeAspect="1" noChangeArrowheads="1"/>
          </p:cNvSpPr>
          <p:nvPr/>
        </p:nvSpPr>
        <p:spPr bwMode="auto">
          <a:xfrm>
            <a:off x="3733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6658" name="Text Box 57"/>
          <p:cNvSpPr txBox="1">
            <a:spLocks noChangeAspect="1" noChangeArrowheads="1"/>
          </p:cNvSpPr>
          <p:nvPr/>
        </p:nvSpPr>
        <p:spPr bwMode="auto">
          <a:xfrm>
            <a:off x="33528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6659" name="Text Box 58"/>
          <p:cNvSpPr txBox="1">
            <a:spLocks noChangeAspect="1" noChangeArrowheads="1"/>
          </p:cNvSpPr>
          <p:nvPr/>
        </p:nvSpPr>
        <p:spPr bwMode="auto">
          <a:xfrm>
            <a:off x="4114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60" name="Text Box 59"/>
          <p:cNvSpPr txBox="1">
            <a:spLocks noChangeAspect="1" noChangeArrowheads="1"/>
          </p:cNvSpPr>
          <p:nvPr/>
        </p:nvSpPr>
        <p:spPr bwMode="auto">
          <a:xfrm>
            <a:off x="44831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6661" name="Text Box 60"/>
          <p:cNvSpPr txBox="1">
            <a:spLocks noChangeAspect="1" noChangeArrowheads="1"/>
          </p:cNvSpPr>
          <p:nvPr/>
        </p:nvSpPr>
        <p:spPr bwMode="auto">
          <a:xfrm>
            <a:off x="4876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62" name="Text Box 61"/>
          <p:cNvSpPr txBox="1">
            <a:spLocks noChangeAspect="1" noChangeArrowheads="1"/>
          </p:cNvSpPr>
          <p:nvPr/>
        </p:nvSpPr>
        <p:spPr bwMode="auto">
          <a:xfrm>
            <a:off x="5257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63" name="Text Box 62"/>
          <p:cNvSpPr txBox="1">
            <a:spLocks noChangeAspect="1" noChangeArrowheads="1"/>
          </p:cNvSpPr>
          <p:nvPr/>
        </p:nvSpPr>
        <p:spPr bwMode="auto">
          <a:xfrm>
            <a:off x="1431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6664" name="Text Box 63"/>
          <p:cNvSpPr txBox="1">
            <a:spLocks noChangeAspect="1" noChangeArrowheads="1"/>
          </p:cNvSpPr>
          <p:nvPr/>
        </p:nvSpPr>
        <p:spPr bwMode="auto">
          <a:xfrm>
            <a:off x="1812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6665" name="Text Box 64"/>
          <p:cNvSpPr txBox="1">
            <a:spLocks noChangeAspect="1" noChangeArrowheads="1"/>
          </p:cNvSpPr>
          <p:nvPr/>
        </p:nvSpPr>
        <p:spPr bwMode="auto">
          <a:xfrm>
            <a:off x="2197100" y="2332038"/>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6666" name="Text Box 65"/>
          <p:cNvSpPr txBox="1">
            <a:spLocks noChangeAspect="1" noChangeArrowheads="1"/>
          </p:cNvSpPr>
          <p:nvPr/>
        </p:nvSpPr>
        <p:spPr bwMode="auto">
          <a:xfrm>
            <a:off x="2574925"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6667" name="Text Box 66"/>
          <p:cNvSpPr txBox="1">
            <a:spLocks noChangeAspect="1" noChangeArrowheads="1"/>
          </p:cNvSpPr>
          <p:nvPr/>
        </p:nvSpPr>
        <p:spPr bwMode="auto">
          <a:xfrm>
            <a:off x="2955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6668" name="Text Box 67"/>
          <p:cNvSpPr txBox="1">
            <a:spLocks noChangeAspect="1" noChangeArrowheads="1"/>
          </p:cNvSpPr>
          <p:nvPr/>
        </p:nvSpPr>
        <p:spPr bwMode="auto">
          <a:xfrm>
            <a:off x="3338513" y="2332038"/>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6669" name="Text Box 68"/>
          <p:cNvSpPr txBox="1">
            <a:spLocks noChangeAspect="1" noChangeArrowheads="1"/>
          </p:cNvSpPr>
          <p:nvPr/>
        </p:nvSpPr>
        <p:spPr bwMode="auto">
          <a:xfrm>
            <a:off x="3733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6670" name="Text Box 69"/>
          <p:cNvSpPr txBox="1">
            <a:spLocks noChangeAspect="1" noChangeArrowheads="1"/>
          </p:cNvSpPr>
          <p:nvPr/>
        </p:nvSpPr>
        <p:spPr bwMode="auto">
          <a:xfrm>
            <a:off x="4114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6671" name="Text Box 70"/>
          <p:cNvSpPr txBox="1">
            <a:spLocks noChangeAspect="1" noChangeArrowheads="1"/>
          </p:cNvSpPr>
          <p:nvPr/>
        </p:nvSpPr>
        <p:spPr bwMode="auto">
          <a:xfrm>
            <a:off x="4876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6672" name="Text Box 71"/>
          <p:cNvSpPr txBox="1">
            <a:spLocks noChangeAspect="1" noChangeArrowheads="1"/>
          </p:cNvSpPr>
          <p:nvPr/>
        </p:nvSpPr>
        <p:spPr bwMode="auto">
          <a:xfrm>
            <a:off x="5257800"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6673" name="Text Box 72"/>
          <p:cNvSpPr txBox="1">
            <a:spLocks noChangeAspect="1" noChangeArrowheads="1"/>
          </p:cNvSpPr>
          <p:nvPr/>
        </p:nvSpPr>
        <p:spPr bwMode="auto">
          <a:xfrm>
            <a:off x="4475163" y="2319338"/>
            <a:ext cx="47783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74" name="Rectangle 73"/>
          <p:cNvSpPr>
            <a:spLocks noChangeAspect="1" noChangeArrowheads="1"/>
          </p:cNvSpPr>
          <p:nvPr/>
        </p:nvSpPr>
        <p:spPr bwMode="auto">
          <a:xfrm>
            <a:off x="5446713" y="1811338"/>
            <a:ext cx="422275" cy="8413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6675" name="Rectangle 74"/>
          <p:cNvSpPr>
            <a:spLocks noChangeAspect="1" noChangeArrowheads="1"/>
          </p:cNvSpPr>
          <p:nvPr/>
        </p:nvSpPr>
        <p:spPr bwMode="auto">
          <a:xfrm>
            <a:off x="5446713" y="2298700"/>
            <a:ext cx="422275" cy="666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26676" name="Group 75"/>
          <p:cNvGrpSpPr>
            <a:grpSpLocks noChangeAspect="1"/>
          </p:cNvGrpSpPr>
          <p:nvPr/>
        </p:nvGrpSpPr>
        <p:grpSpPr bwMode="auto">
          <a:xfrm>
            <a:off x="1587500" y="3948113"/>
            <a:ext cx="4203700" cy="63500"/>
            <a:chOff x="459" y="725"/>
            <a:chExt cx="2993" cy="0"/>
          </a:xfrm>
        </p:grpSpPr>
        <p:sp>
          <p:nvSpPr>
            <p:cNvPr id="26724" name="Line 76"/>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5" name="Line 77"/>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6" name="Line 78"/>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7" name="Line 79"/>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8" name="Line 80"/>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9" name="Line 81"/>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0" name="Line 82"/>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1" name="Line 83"/>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2" name="Line 84"/>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3" name="Line 85"/>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34" name="Line 86"/>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6677" name="Text Box 87"/>
          <p:cNvSpPr txBox="1">
            <a:spLocks noChangeAspect="1" noChangeArrowheads="1"/>
          </p:cNvSpPr>
          <p:nvPr/>
        </p:nvSpPr>
        <p:spPr bwMode="auto">
          <a:xfrm>
            <a:off x="1446213" y="3630613"/>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78" name="Text Box 88"/>
          <p:cNvSpPr txBox="1">
            <a:spLocks noChangeAspect="1" noChangeArrowheads="1"/>
          </p:cNvSpPr>
          <p:nvPr/>
        </p:nvSpPr>
        <p:spPr bwMode="auto">
          <a:xfrm>
            <a:off x="1828800" y="3630613"/>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6679" name="Text Box 89"/>
          <p:cNvSpPr txBox="1">
            <a:spLocks noChangeAspect="1" noChangeArrowheads="1"/>
          </p:cNvSpPr>
          <p:nvPr/>
        </p:nvSpPr>
        <p:spPr bwMode="auto">
          <a:xfrm>
            <a:off x="2214563" y="3630613"/>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6680" name="Text Box 90"/>
          <p:cNvSpPr txBox="1">
            <a:spLocks noChangeAspect="1" noChangeArrowheads="1"/>
          </p:cNvSpPr>
          <p:nvPr/>
        </p:nvSpPr>
        <p:spPr bwMode="auto">
          <a:xfrm>
            <a:off x="2592388" y="3630613"/>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6681" name="Text Box 91"/>
          <p:cNvSpPr txBox="1">
            <a:spLocks noChangeAspect="1" noChangeArrowheads="1"/>
          </p:cNvSpPr>
          <p:nvPr/>
        </p:nvSpPr>
        <p:spPr bwMode="auto">
          <a:xfrm>
            <a:off x="2979738"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6682" name="Text Box 92"/>
          <p:cNvSpPr txBox="1">
            <a:spLocks noChangeAspect="1" noChangeArrowheads="1"/>
          </p:cNvSpPr>
          <p:nvPr/>
        </p:nvSpPr>
        <p:spPr bwMode="auto">
          <a:xfrm>
            <a:off x="3744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6683" name="Text Box 93"/>
          <p:cNvSpPr txBox="1">
            <a:spLocks noChangeAspect="1" noChangeArrowheads="1"/>
          </p:cNvSpPr>
          <p:nvPr/>
        </p:nvSpPr>
        <p:spPr bwMode="auto">
          <a:xfrm>
            <a:off x="3362325" y="3630613"/>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6684" name="Text Box 94"/>
          <p:cNvSpPr txBox="1">
            <a:spLocks noChangeAspect="1" noChangeArrowheads="1"/>
          </p:cNvSpPr>
          <p:nvPr/>
        </p:nvSpPr>
        <p:spPr bwMode="auto">
          <a:xfrm>
            <a:off x="4125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85" name="Text Box 95"/>
          <p:cNvSpPr txBox="1">
            <a:spLocks noChangeAspect="1" noChangeArrowheads="1"/>
          </p:cNvSpPr>
          <p:nvPr/>
        </p:nvSpPr>
        <p:spPr bwMode="auto">
          <a:xfrm>
            <a:off x="4506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6686" name="Text Box 96"/>
          <p:cNvSpPr txBox="1">
            <a:spLocks noChangeAspect="1" noChangeArrowheads="1"/>
          </p:cNvSpPr>
          <p:nvPr/>
        </p:nvSpPr>
        <p:spPr bwMode="auto">
          <a:xfrm>
            <a:off x="4886325" y="3630613"/>
            <a:ext cx="47783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687" name="Text Box 97"/>
          <p:cNvSpPr txBox="1">
            <a:spLocks noChangeAspect="1" noChangeArrowheads="1"/>
          </p:cNvSpPr>
          <p:nvPr/>
        </p:nvSpPr>
        <p:spPr bwMode="auto">
          <a:xfrm>
            <a:off x="5270500" y="3630613"/>
            <a:ext cx="47942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26688" name="Rectangle 98"/>
          <p:cNvSpPr>
            <a:spLocks noChangeAspect="1" noChangeArrowheads="1"/>
          </p:cNvSpPr>
          <p:nvPr/>
        </p:nvSpPr>
        <p:spPr bwMode="auto">
          <a:xfrm>
            <a:off x="5430838" y="3911600"/>
            <a:ext cx="420687" cy="85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26689" name="Group 99"/>
          <p:cNvGrpSpPr>
            <a:grpSpLocks noChangeAspect="1"/>
          </p:cNvGrpSpPr>
          <p:nvPr/>
        </p:nvGrpSpPr>
        <p:grpSpPr bwMode="auto">
          <a:xfrm>
            <a:off x="1589088" y="5892800"/>
            <a:ext cx="4202112" cy="60325"/>
            <a:chOff x="459" y="725"/>
            <a:chExt cx="2993" cy="0"/>
          </a:xfrm>
        </p:grpSpPr>
        <p:sp>
          <p:nvSpPr>
            <p:cNvPr id="26713" name="Line 100"/>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14" name="Line 101"/>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15" name="Line 102"/>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16" name="Line 103"/>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17" name="Line 104"/>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18" name="Line 105"/>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19" name="Line 106"/>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0" name="Line 107"/>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1" name="Line 108"/>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2" name="Line 109"/>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723" name="Line 110"/>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6690" name="Text Box 111"/>
          <p:cNvSpPr txBox="1">
            <a:spLocks noChangeAspect="1" noChangeArrowheads="1"/>
          </p:cNvSpPr>
          <p:nvPr/>
        </p:nvSpPr>
        <p:spPr bwMode="auto">
          <a:xfrm>
            <a:off x="142081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6691" name="Text Box 112"/>
          <p:cNvSpPr txBox="1">
            <a:spLocks noChangeAspect="1" noChangeArrowheads="1"/>
          </p:cNvSpPr>
          <p:nvPr/>
        </p:nvSpPr>
        <p:spPr bwMode="auto">
          <a:xfrm>
            <a:off x="180498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6692" name="Text Box 113"/>
          <p:cNvSpPr txBox="1">
            <a:spLocks noChangeAspect="1" noChangeArrowheads="1"/>
          </p:cNvSpPr>
          <p:nvPr/>
        </p:nvSpPr>
        <p:spPr bwMode="auto">
          <a:xfrm>
            <a:off x="2187575"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6693" name="Text Box 114"/>
          <p:cNvSpPr txBox="1">
            <a:spLocks noChangeAspect="1" noChangeArrowheads="1"/>
          </p:cNvSpPr>
          <p:nvPr/>
        </p:nvSpPr>
        <p:spPr bwMode="auto">
          <a:xfrm>
            <a:off x="257016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6694" name="Text Box 115"/>
          <p:cNvSpPr txBox="1">
            <a:spLocks noChangeAspect="1" noChangeArrowheads="1"/>
          </p:cNvSpPr>
          <p:nvPr/>
        </p:nvSpPr>
        <p:spPr bwMode="auto">
          <a:xfrm>
            <a:off x="2951163" y="5892800"/>
            <a:ext cx="320675"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6695" name="Text Box 116"/>
          <p:cNvSpPr txBox="1">
            <a:spLocks noChangeAspect="1" noChangeArrowheads="1"/>
          </p:cNvSpPr>
          <p:nvPr/>
        </p:nvSpPr>
        <p:spPr bwMode="auto">
          <a:xfrm>
            <a:off x="3333750"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6696" name="Text Box 117"/>
          <p:cNvSpPr txBox="1">
            <a:spLocks noChangeAspect="1" noChangeArrowheads="1"/>
          </p:cNvSpPr>
          <p:nvPr/>
        </p:nvSpPr>
        <p:spPr bwMode="auto">
          <a:xfrm>
            <a:off x="371633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6697" name="Text Box 118"/>
          <p:cNvSpPr txBox="1">
            <a:spLocks noChangeAspect="1" noChangeArrowheads="1"/>
          </p:cNvSpPr>
          <p:nvPr/>
        </p:nvSpPr>
        <p:spPr bwMode="auto">
          <a:xfrm>
            <a:off x="409733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6698" name="Text Box 119"/>
          <p:cNvSpPr txBox="1">
            <a:spLocks noChangeAspect="1" noChangeArrowheads="1"/>
          </p:cNvSpPr>
          <p:nvPr/>
        </p:nvSpPr>
        <p:spPr bwMode="auto">
          <a:xfrm>
            <a:off x="486251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6699" name="Text Box 120"/>
          <p:cNvSpPr txBox="1">
            <a:spLocks noChangeAspect="1" noChangeArrowheads="1"/>
          </p:cNvSpPr>
          <p:nvPr/>
        </p:nvSpPr>
        <p:spPr bwMode="auto">
          <a:xfrm>
            <a:off x="5245100"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6700" name="Text Box 121"/>
          <p:cNvSpPr txBox="1">
            <a:spLocks noChangeAspect="1" noChangeArrowheads="1"/>
          </p:cNvSpPr>
          <p:nvPr/>
        </p:nvSpPr>
        <p:spPr bwMode="auto">
          <a:xfrm>
            <a:off x="4476750" y="5880100"/>
            <a:ext cx="4794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6701" name="Rectangle 122"/>
          <p:cNvSpPr>
            <a:spLocks noChangeAspect="1" noChangeArrowheads="1"/>
          </p:cNvSpPr>
          <p:nvPr/>
        </p:nvSpPr>
        <p:spPr bwMode="auto">
          <a:xfrm>
            <a:off x="5435600" y="5861050"/>
            <a:ext cx="419100" cy="6191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6702" name="Text Box 123"/>
          <p:cNvSpPr txBox="1">
            <a:spLocks noChangeAspect="1" noChangeArrowheads="1"/>
          </p:cNvSpPr>
          <p:nvPr/>
        </p:nvSpPr>
        <p:spPr bwMode="auto">
          <a:xfrm>
            <a:off x="684213" y="1219200"/>
            <a:ext cx="50974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sp>
        <p:nvSpPr>
          <p:cNvPr id="26703" name="Text Box 124"/>
          <p:cNvSpPr txBox="1">
            <a:spLocks noChangeAspect="1" noChangeArrowheads="1"/>
          </p:cNvSpPr>
          <p:nvPr/>
        </p:nvSpPr>
        <p:spPr bwMode="auto">
          <a:xfrm>
            <a:off x="3629025" y="5030788"/>
            <a:ext cx="179388"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57170"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6704" name="Rectangle 126"/>
          <p:cNvSpPr>
            <a:spLocks noGrp="1" noChangeArrowheads="1"/>
          </p:cNvSpPr>
          <p:nvPr>
            <p:ph type="title"/>
          </p:nvPr>
        </p:nvSpPr>
        <p:spPr/>
        <p:txBody>
          <a:bodyPr/>
          <a:lstStyle/>
          <a:p>
            <a:pPr defTabSz="914400"/>
            <a:r>
              <a:rPr lang="de-DE" altLang="de-DE"/>
              <a:t>6.3.1	Horizontale Verträglichkeit: Zonendarstellung</a:t>
            </a:r>
          </a:p>
        </p:txBody>
      </p:sp>
      <p:sp>
        <p:nvSpPr>
          <p:cNvPr id="26705" name="Text Box 127"/>
          <p:cNvSpPr txBox="1">
            <a:spLocks noChangeAspect="1" noChangeArrowheads="1"/>
          </p:cNvSpPr>
          <p:nvPr/>
        </p:nvSpPr>
        <p:spPr bwMode="auto">
          <a:xfrm>
            <a:off x="1258888" y="3276600"/>
            <a:ext cx="601662"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solidFill>
                  <a:srgbClr val="C0C0C0"/>
                </a:solidFill>
              </a:rPr>
              <a:t>S</a:t>
            </a:r>
            <a:r>
              <a:rPr lang="de-DE" altLang="de-DE">
                <a:solidFill>
                  <a:srgbClr val="C0C0C0"/>
                </a:solidFill>
              </a:rPr>
              <a:t>(a)</a:t>
            </a:r>
            <a:endParaRPr lang="en-US" altLang="de-DE">
              <a:solidFill>
                <a:srgbClr val="C0C0C0"/>
              </a:solidFill>
            </a:endParaRPr>
          </a:p>
        </p:txBody>
      </p:sp>
      <p:sp>
        <p:nvSpPr>
          <p:cNvPr id="26706" name="Text Box 128"/>
          <p:cNvSpPr txBox="1">
            <a:spLocks noChangeAspect="1" noChangeArrowheads="1"/>
          </p:cNvSpPr>
          <p:nvPr/>
        </p:nvSpPr>
        <p:spPr bwMode="auto">
          <a:xfrm>
            <a:off x="1692275" y="3276600"/>
            <a:ext cx="601663"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solidFill>
                  <a:srgbClr val="C0C0C0"/>
                </a:solidFill>
              </a:rPr>
              <a:t>S</a:t>
            </a:r>
            <a:r>
              <a:rPr lang="de-DE" altLang="de-DE">
                <a:solidFill>
                  <a:srgbClr val="C0C0C0"/>
                </a:solidFill>
              </a:rPr>
              <a:t>(b)</a:t>
            </a:r>
            <a:endParaRPr lang="en-US" altLang="de-DE">
              <a:solidFill>
                <a:srgbClr val="C0C0C0"/>
              </a:solidFill>
            </a:endParaRPr>
          </a:p>
        </p:txBody>
      </p:sp>
      <p:sp>
        <p:nvSpPr>
          <p:cNvPr id="26707" name="Text Box 129"/>
          <p:cNvSpPr txBox="1">
            <a:spLocks noChangeAspect="1" noChangeArrowheads="1"/>
          </p:cNvSpPr>
          <p:nvPr/>
        </p:nvSpPr>
        <p:spPr bwMode="auto">
          <a:xfrm>
            <a:off x="2484438" y="3276600"/>
            <a:ext cx="601662"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solidFill>
                  <a:srgbClr val="C0C0C0"/>
                </a:solidFill>
              </a:rPr>
              <a:t>S</a:t>
            </a:r>
            <a:r>
              <a:rPr lang="de-DE" altLang="de-DE">
                <a:solidFill>
                  <a:srgbClr val="C0C0C0"/>
                </a:solidFill>
              </a:rPr>
              <a:t>(d)</a:t>
            </a:r>
            <a:endParaRPr lang="en-US" altLang="de-DE">
              <a:solidFill>
                <a:srgbClr val="C0C0C0"/>
              </a:solidFill>
            </a:endParaRPr>
          </a:p>
        </p:txBody>
      </p:sp>
      <p:sp>
        <p:nvSpPr>
          <p:cNvPr id="26708" name="Text Box 130"/>
          <p:cNvSpPr txBox="1">
            <a:spLocks noChangeAspect="1" noChangeArrowheads="1"/>
          </p:cNvSpPr>
          <p:nvPr/>
        </p:nvSpPr>
        <p:spPr bwMode="auto">
          <a:xfrm>
            <a:off x="2843213" y="3276600"/>
            <a:ext cx="601662"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solidFill>
                  <a:srgbClr val="C0C0C0"/>
                </a:solidFill>
              </a:rPr>
              <a:t>S</a:t>
            </a:r>
            <a:r>
              <a:rPr lang="de-DE" altLang="de-DE">
                <a:solidFill>
                  <a:srgbClr val="C0C0C0"/>
                </a:solidFill>
              </a:rPr>
              <a:t>(e)</a:t>
            </a:r>
            <a:endParaRPr lang="en-US" altLang="de-DE">
              <a:solidFill>
                <a:srgbClr val="C0C0C0"/>
              </a:solidFill>
            </a:endParaRPr>
          </a:p>
        </p:txBody>
      </p:sp>
      <p:sp>
        <p:nvSpPr>
          <p:cNvPr id="26709" name="Text Box 131"/>
          <p:cNvSpPr txBox="1">
            <a:spLocks noChangeAspect="1" noChangeArrowheads="1"/>
          </p:cNvSpPr>
          <p:nvPr/>
        </p:nvSpPr>
        <p:spPr bwMode="auto">
          <a:xfrm>
            <a:off x="3995738" y="3276600"/>
            <a:ext cx="601662"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solidFill>
                  <a:srgbClr val="C0C0C0"/>
                </a:solidFill>
              </a:rPr>
              <a:t>S</a:t>
            </a:r>
            <a:r>
              <a:rPr lang="de-DE" altLang="de-DE">
                <a:solidFill>
                  <a:srgbClr val="C0C0C0"/>
                </a:solidFill>
              </a:rPr>
              <a:t>(h)</a:t>
            </a:r>
            <a:endParaRPr lang="en-US" altLang="de-DE">
              <a:solidFill>
                <a:srgbClr val="C0C0C0"/>
              </a:solidFill>
            </a:endParaRPr>
          </a:p>
        </p:txBody>
      </p:sp>
      <p:sp>
        <p:nvSpPr>
          <p:cNvPr id="26710" name="Text Box 132"/>
          <p:cNvSpPr txBox="1">
            <a:spLocks noChangeAspect="1" noChangeArrowheads="1"/>
          </p:cNvSpPr>
          <p:nvPr/>
        </p:nvSpPr>
        <p:spPr bwMode="auto">
          <a:xfrm>
            <a:off x="4762500" y="3276600"/>
            <a:ext cx="528638"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solidFill>
                  <a:srgbClr val="C0C0C0"/>
                </a:solidFill>
              </a:rPr>
              <a:t>S</a:t>
            </a:r>
            <a:r>
              <a:rPr lang="de-DE" altLang="de-DE">
                <a:solidFill>
                  <a:srgbClr val="C0C0C0"/>
                </a:solidFill>
              </a:rPr>
              <a:t>(j)</a:t>
            </a:r>
            <a:endParaRPr lang="en-US" altLang="de-DE">
              <a:solidFill>
                <a:srgbClr val="C0C0C0"/>
              </a:solidFill>
            </a:endParaRPr>
          </a:p>
        </p:txBody>
      </p:sp>
      <p:sp>
        <p:nvSpPr>
          <p:cNvPr id="26711" name="Text Box 133"/>
          <p:cNvSpPr txBox="1">
            <a:spLocks noChangeAspect="1" noChangeArrowheads="1"/>
          </p:cNvSpPr>
          <p:nvPr/>
        </p:nvSpPr>
        <p:spPr bwMode="auto">
          <a:xfrm>
            <a:off x="5122863" y="3276600"/>
            <a:ext cx="528637" cy="354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solidFill>
                  <a:srgbClr val="C0C0C0"/>
                </a:solidFill>
              </a:rPr>
              <a:t>S</a:t>
            </a:r>
            <a:r>
              <a:rPr lang="de-DE" altLang="de-DE">
                <a:solidFill>
                  <a:srgbClr val="C0C0C0"/>
                </a:solidFill>
              </a:rPr>
              <a:t>(l)</a:t>
            </a:r>
            <a:endParaRPr lang="en-US" altLang="de-DE">
              <a:solidFill>
                <a:srgbClr val="C0C0C0"/>
              </a:solidFill>
            </a:endParaRPr>
          </a:p>
        </p:txBody>
      </p:sp>
      <p:sp>
        <p:nvSpPr>
          <p:cNvPr id="132" name="Rounded Rectangular Callout 131"/>
          <p:cNvSpPr/>
          <p:nvPr/>
        </p:nvSpPr>
        <p:spPr bwMode="auto">
          <a:xfrm>
            <a:off x="5816600" y="2693988"/>
            <a:ext cx="2609850" cy="603250"/>
          </a:xfrm>
          <a:prstGeom prst="wedgeRoundRectCallout">
            <a:avLst>
              <a:gd name="adj1" fmla="val -82685"/>
              <a:gd name="adj2" fmla="val 44383"/>
              <a:gd name="adj3" fmla="val 16667"/>
            </a:avLst>
          </a:prstGeom>
          <a:noFill/>
          <a:ln w="9525" cap="flat" cmpd="sng" algn="ctr">
            <a:solidFill>
              <a:schemeClr val="tx1">
                <a:lumMod val="50000"/>
                <a:lumOff val="50000"/>
              </a:schemeClr>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pPr defTabSz="898525">
              <a:lnSpc>
                <a:spcPct val="100000"/>
              </a:lnSpc>
              <a:defRPr/>
            </a:pPr>
            <a:r>
              <a:rPr lang="de-DE" sz="1400" i="1" dirty="0">
                <a:solidFill>
                  <a:schemeClr val="tx1">
                    <a:lumMod val="50000"/>
                    <a:lumOff val="50000"/>
                  </a:schemeClr>
                </a:solidFill>
              </a:rPr>
              <a:t>S</a:t>
            </a:r>
            <a:r>
              <a:rPr lang="de-DE" sz="1400" dirty="0">
                <a:solidFill>
                  <a:schemeClr val="tx1">
                    <a:lumMod val="50000"/>
                    <a:lumOff val="50000"/>
                  </a:schemeClr>
                </a:solidFill>
              </a:rPr>
              <a:t>(</a:t>
            </a:r>
            <a:r>
              <a:rPr lang="de-DE" sz="1400" i="1" dirty="0">
                <a:solidFill>
                  <a:schemeClr val="tx1">
                    <a:lumMod val="50000"/>
                    <a:lumOff val="50000"/>
                  </a:schemeClr>
                </a:solidFill>
              </a:rPr>
              <a:t>k</a:t>
            </a:r>
            <a:r>
              <a:rPr lang="de-DE" sz="1400" dirty="0">
                <a:solidFill>
                  <a:schemeClr val="tx1">
                    <a:lumMod val="50000"/>
                    <a:lumOff val="50000"/>
                  </a:schemeClr>
                </a:solidFill>
              </a:rPr>
              <a:t>), die nicht Untermengen </a:t>
            </a:r>
            <a:br>
              <a:rPr lang="de-DE" sz="1400" dirty="0">
                <a:solidFill>
                  <a:schemeClr val="tx1">
                    <a:lumMod val="50000"/>
                    <a:lumOff val="50000"/>
                  </a:schemeClr>
                </a:solidFill>
              </a:rPr>
            </a:br>
            <a:r>
              <a:rPr lang="de-DE" sz="1400" dirty="0">
                <a:solidFill>
                  <a:schemeClr val="tx1">
                    <a:lumMod val="50000"/>
                    <a:lumOff val="50000"/>
                  </a:schemeClr>
                </a:solidFill>
              </a:rPr>
              <a:t>anderer Spalten sind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2"/>
                                        </p:tgtEl>
                                        <p:attrNameLst>
                                          <p:attrName>style.visibility</p:attrName>
                                        </p:attrNameLst>
                                      </p:cBhvr>
                                      <p:to>
                                        <p:strVal val="visible"/>
                                      </p:to>
                                    </p:set>
                                    <p:animEffect transition="in" filter="dissolve">
                                      <p:cBhvr>
                                        <p:cTn id="7" dur="500"/>
                                        <p:tgtEl>
                                          <p:spTgt spid="132"/>
                                        </p:tgtEl>
                                      </p:cBhvr>
                                    </p:animEffect>
                                  </p:childTnLst>
                                  <p:subTnLst>
                                    <p:set>
                                      <p:cBhvr override="childStyle">
                                        <p:cTn dur="1" fill="hold" display="0" masterRel="nextClick" afterEffect="1"/>
                                        <p:tgtEl>
                                          <p:spTgt spid="13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de-DE" altLang="de-DE"/>
              <a:t>6.3.1	Horizontale Verträglichkeit: Zonendarstellung</a:t>
            </a:r>
          </a:p>
        </p:txBody>
      </p:sp>
      <p:sp>
        <p:nvSpPr>
          <p:cNvPr id="27651" name="Line 3"/>
          <p:cNvSpPr>
            <a:spLocks noChangeAspect="1" noChangeShapeType="1"/>
          </p:cNvSpPr>
          <p:nvPr/>
        </p:nvSpPr>
        <p:spPr bwMode="auto">
          <a:xfrm>
            <a:off x="6523038" y="4125913"/>
            <a:ext cx="1587" cy="183515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2" name="Line 4"/>
          <p:cNvSpPr>
            <a:spLocks noChangeAspect="1" noChangeShapeType="1"/>
          </p:cNvSpPr>
          <p:nvPr/>
        </p:nvSpPr>
        <p:spPr bwMode="auto">
          <a:xfrm>
            <a:off x="6954838" y="4117975"/>
            <a:ext cx="1587" cy="184943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3" name="Line 5"/>
          <p:cNvSpPr>
            <a:spLocks noChangeAspect="1" noChangeShapeType="1"/>
          </p:cNvSpPr>
          <p:nvPr/>
        </p:nvSpPr>
        <p:spPr bwMode="auto">
          <a:xfrm>
            <a:off x="7404100" y="4133850"/>
            <a:ext cx="1588"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4" name="Line 6"/>
          <p:cNvSpPr>
            <a:spLocks noChangeAspect="1" noChangeShapeType="1"/>
          </p:cNvSpPr>
          <p:nvPr/>
        </p:nvSpPr>
        <p:spPr bwMode="auto">
          <a:xfrm>
            <a:off x="7856538" y="4133850"/>
            <a:ext cx="1587"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5" name="Line 7"/>
          <p:cNvSpPr>
            <a:spLocks noChangeAspect="1" noChangeShapeType="1"/>
          </p:cNvSpPr>
          <p:nvPr/>
        </p:nvSpPr>
        <p:spPr bwMode="auto">
          <a:xfrm>
            <a:off x="6537325" y="5326063"/>
            <a:ext cx="1757363" cy="4762"/>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6" name="Line 8"/>
          <p:cNvSpPr>
            <a:spLocks noChangeAspect="1" noChangeShapeType="1"/>
          </p:cNvSpPr>
          <p:nvPr/>
        </p:nvSpPr>
        <p:spPr bwMode="auto">
          <a:xfrm>
            <a:off x="8294688" y="4110038"/>
            <a:ext cx="1587" cy="18335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7" name="Line 9"/>
          <p:cNvSpPr>
            <a:spLocks noChangeAspect="1" noChangeShapeType="1"/>
          </p:cNvSpPr>
          <p:nvPr/>
        </p:nvSpPr>
        <p:spPr bwMode="auto">
          <a:xfrm flipV="1">
            <a:off x="6537325" y="4418013"/>
            <a:ext cx="819150" cy="1587"/>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8" name="Line 10"/>
          <p:cNvSpPr>
            <a:spLocks noChangeAspect="1" noChangeShapeType="1"/>
          </p:cNvSpPr>
          <p:nvPr/>
        </p:nvSpPr>
        <p:spPr bwMode="auto">
          <a:xfrm>
            <a:off x="6518275" y="4713288"/>
            <a:ext cx="436563" cy="1587"/>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59" name="Line 11"/>
          <p:cNvSpPr>
            <a:spLocks noChangeAspect="1" noChangeShapeType="1"/>
          </p:cNvSpPr>
          <p:nvPr/>
        </p:nvSpPr>
        <p:spPr bwMode="auto">
          <a:xfrm>
            <a:off x="6526213" y="5632450"/>
            <a:ext cx="407987" cy="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60" name="Line 12"/>
          <p:cNvSpPr>
            <a:spLocks noChangeAspect="1" noChangeShapeType="1"/>
          </p:cNvSpPr>
          <p:nvPr/>
        </p:nvSpPr>
        <p:spPr bwMode="auto">
          <a:xfrm>
            <a:off x="7448550" y="4418013"/>
            <a:ext cx="846138" cy="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61" name="Line 14"/>
          <p:cNvSpPr>
            <a:spLocks noChangeAspect="1" noChangeShapeType="1"/>
          </p:cNvSpPr>
          <p:nvPr/>
        </p:nvSpPr>
        <p:spPr bwMode="auto">
          <a:xfrm flipV="1">
            <a:off x="7889875" y="4713288"/>
            <a:ext cx="406400" cy="1587"/>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62" name="Line 15"/>
          <p:cNvSpPr>
            <a:spLocks noChangeAspect="1" noChangeShapeType="1"/>
          </p:cNvSpPr>
          <p:nvPr/>
        </p:nvSpPr>
        <p:spPr bwMode="auto">
          <a:xfrm>
            <a:off x="6523038" y="5011738"/>
            <a:ext cx="434975" cy="0"/>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63" name="Line 16"/>
          <p:cNvSpPr>
            <a:spLocks noChangeAspect="1" noChangeShapeType="1"/>
          </p:cNvSpPr>
          <p:nvPr/>
        </p:nvSpPr>
        <p:spPr bwMode="auto">
          <a:xfrm flipV="1">
            <a:off x="7016750" y="4706938"/>
            <a:ext cx="781050" cy="4762"/>
          </a:xfrm>
          <a:prstGeom prst="line">
            <a:avLst/>
          </a:prstGeom>
          <a:noFill/>
          <a:ln w="19050">
            <a:solidFill>
              <a:srgbClr val="CC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7664" name="Line 17"/>
          <p:cNvSpPr>
            <a:spLocks noChangeAspect="1" noChangeShapeType="1"/>
          </p:cNvSpPr>
          <p:nvPr/>
        </p:nvSpPr>
        <p:spPr bwMode="auto">
          <a:xfrm flipV="1">
            <a:off x="1971675" y="4437063"/>
            <a:ext cx="1147763"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65" name="Text Box 18"/>
          <p:cNvSpPr txBox="1">
            <a:spLocks noChangeAspect="1" noChangeArrowheads="1"/>
          </p:cNvSpPr>
          <p:nvPr/>
        </p:nvSpPr>
        <p:spPr bwMode="auto">
          <a:xfrm>
            <a:off x="2401888" y="4267200"/>
            <a:ext cx="314325" cy="35718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7666" name="Line 19"/>
          <p:cNvSpPr>
            <a:spLocks noChangeAspect="1" noChangeShapeType="1"/>
          </p:cNvSpPr>
          <p:nvPr/>
        </p:nvSpPr>
        <p:spPr bwMode="auto">
          <a:xfrm flipV="1">
            <a:off x="1589088" y="4202113"/>
            <a:ext cx="1911350"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67" name="Text Box 20"/>
          <p:cNvSpPr txBox="1">
            <a:spLocks noChangeAspect="1" noChangeArrowheads="1"/>
          </p:cNvSpPr>
          <p:nvPr/>
        </p:nvSpPr>
        <p:spPr bwMode="auto">
          <a:xfrm>
            <a:off x="1892300" y="4037013"/>
            <a:ext cx="314325" cy="357187"/>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7668" name="Line 21"/>
          <p:cNvSpPr>
            <a:spLocks noChangeAspect="1" noChangeShapeType="1"/>
          </p:cNvSpPr>
          <p:nvPr/>
        </p:nvSpPr>
        <p:spPr bwMode="auto">
          <a:xfrm>
            <a:off x="1971675" y="4649788"/>
            <a:ext cx="7635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69" name="Text Box 22"/>
          <p:cNvSpPr txBox="1">
            <a:spLocks noChangeAspect="1" noChangeArrowheads="1"/>
          </p:cNvSpPr>
          <p:nvPr/>
        </p:nvSpPr>
        <p:spPr bwMode="auto">
          <a:xfrm>
            <a:off x="2273300" y="4522788"/>
            <a:ext cx="265113"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7670" name="Line 23"/>
          <p:cNvSpPr>
            <a:spLocks noChangeAspect="1" noChangeShapeType="1"/>
          </p:cNvSpPr>
          <p:nvPr/>
        </p:nvSpPr>
        <p:spPr bwMode="auto">
          <a:xfrm flipV="1">
            <a:off x="2352675" y="4840288"/>
            <a:ext cx="22939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71" name="Text Box 24"/>
          <p:cNvSpPr txBox="1">
            <a:spLocks noChangeAspect="1" noChangeArrowheads="1"/>
          </p:cNvSpPr>
          <p:nvPr/>
        </p:nvSpPr>
        <p:spPr bwMode="auto">
          <a:xfrm>
            <a:off x="2911475" y="4670425"/>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7672" name="Line 25"/>
          <p:cNvSpPr>
            <a:spLocks noChangeAspect="1" noChangeShapeType="1"/>
          </p:cNvSpPr>
          <p:nvPr/>
        </p:nvSpPr>
        <p:spPr bwMode="auto">
          <a:xfrm flipV="1">
            <a:off x="2352675" y="5030788"/>
            <a:ext cx="7667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73" name="Text Box 26"/>
          <p:cNvSpPr txBox="1">
            <a:spLocks noChangeAspect="1" noChangeArrowheads="1"/>
          </p:cNvSpPr>
          <p:nvPr/>
        </p:nvSpPr>
        <p:spPr bwMode="auto">
          <a:xfrm>
            <a:off x="2544763" y="4878388"/>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7674" name="Line 27"/>
          <p:cNvSpPr>
            <a:spLocks noChangeAspect="1" noChangeShapeType="1"/>
          </p:cNvSpPr>
          <p:nvPr/>
        </p:nvSpPr>
        <p:spPr bwMode="auto">
          <a:xfrm flipV="1">
            <a:off x="3500438" y="5222875"/>
            <a:ext cx="3825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75" name="Line 28"/>
          <p:cNvSpPr>
            <a:spLocks noChangeAspect="1" noChangeShapeType="1"/>
          </p:cNvSpPr>
          <p:nvPr/>
        </p:nvSpPr>
        <p:spPr bwMode="auto">
          <a:xfrm flipV="1">
            <a:off x="3883025" y="5416550"/>
            <a:ext cx="15287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76" name="Text Box 29"/>
          <p:cNvSpPr txBox="1">
            <a:spLocks noChangeAspect="1" noChangeArrowheads="1"/>
          </p:cNvSpPr>
          <p:nvPr/>
        </p:nvSpPr>
        <p:spPr bwMode="auto">
          <a:xfrm>
            <a:off x="4573588" y="5259388"/>
            <a:ext cx="260350"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7677" name="Line 30"/>
          <p:cNvSpPr>
            <a:spLocks noChangeAspect="1" noChangeShapeType="1"/>
          </p:cNvSpPr>
          <p:nvPr/>
        </p:nvSpPr>
        <p:spPr bwMode="auto">
          <a:xfrm flipV="1">
            <a:off x="4265613" y="5603875"/>
            <a:ext cx="763587"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27678" name="Text Box 31"/>
          <p:cNvSpPr txBox="1">
            <a:spLocks noChangeAspect="1" noChangeArrowheads="1"/>
          </p:cNvSpPr>
          <p:nvPr/>
        </p:nvSpPr>
        <p:spPr bwMode="auto">
          <a:xfrm>
            <a:off x="4573588" y="5495925"/>
            <a:ext cx="263525"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11434" rIns="96808"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7679" name="Oval 32"/>
          <p:cNvSpPr>
            <a:spLocks noChangeAspect="1" noChangeArrowheads="1"/>
          </p:cNvSpPr>
          <p:nvPr/>
        </p:nvSpPr>
        <p:spPr bwMode="auto">
          <a:xfrm>
            <a:off x="2162175" y="3630613"/>
            <a:ext cx="382588" cy="2611437"/>
          </a:xfrm>
          <a:prstGeom prst="ellipse">
            <a:avLst/>
          </a:prstGeom>
          <a:noFill/>
          <a:ln w="28575">
            <a:solidFill>
              <a:srgbClr val="80808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680" name="Text Box 33"/>
          <p:cNvSpPr txBox="1">
            <a:spLocks noChangeAspect="1" noChangeArrowheads="1"/>
          </p:cNvSpPr>
          <p:nvPr/>
        </p:nvSpPr>
        <p:spPr bwMode="auto">
          <a:xfrm>
            <a:off x="2098675" y="3276600"/>
            <a:ext cx="5905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(c)</a:t>
            </a:r>
            <a:endParaRPr lang="en-US" altLang="de-DE"/>
          </a:p>
        </p:txBody>
      </p:sp>
      <p:sp>
        <p:nvSpPr>
          <p:cNvPr id="27681" name="Oval 34"/>
          <p:cNvSpPr>
            <a:spLocks noChangeAspect="1" noChangeArrowheads="1"/>
          </p:cNvSpPr>
          <p:nvPr/>
        </p:nvSpPr>
        <p:spPr bwMode="auto">
          <a:xfrm>
            <a:off x="3308350" y="3630613"/>
            <a:ext cx="382588" cy="2611437"/>
          </a:xfrm>
          <a:prstGeom prst="ellipse">
            <a:avLst/>
          </a:prstGeom>
          <a:noFill/>
          <a:ln w="28575">
            <a:solidFill>
              <a:srgbClr val="80808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682" name="Text Box 35"/>
          <p:cNvSpPr txBox="1">
            <a:spLocks noChangeAspect="1" noChangeArrowheads="1"/>
          </p:cNvSpPr>
          <p:nvPr/>
        </p:nvSpPr>
        <p:spPr bwMode="auto">
          <a:xfrm>
            <a:off x="3244850" y="3276600"/>
            <a:ext cx="542925"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(f)</a:t>
            </a:r>
            <a:endParaRPr lang="en-US" altLang="de-DE"/>
          </a:p>
        </p:txBody>
      </p:sp>
      <p:sp>
        <p:nvSpPr>
          <p:cNvPr id="27683" name="Oval 36"/>
          <p:cNvSpPr>
            <a:spLocks noChangeAspect="1" noChangeArrowheads="1"/>
          </p:cNvSpPr>
          <p:nvPr/>
        </p:nvSpPr>
        <p:spPr bwMode="auto">
          <a:xfrm>
            <a:off x="3690938" y="3630613"/>
            <a:ext cx="381000" cy="2611437"/>
          </a:xfrm>
          <a:prstGeom prst="ellipse">
            <a:avLst/>
          </a:prstGeom>
          <a:noFill/>
          <a:ln w="28575">
            <a:solidFill>
              <a:srgbClr val="80808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684" name="Text Box 37"/>
          <p:cNvSpPr txBox="1">
            <a:spLocks noChangeAspect="1" noChangeArrowheads="1"/>
          </p:cNvSpPr>
          <p:nvPr/>
        </p:nvSpPr>
        <p:spPr bwMode="auto">
          <a:xfrm>
            <a:off x="3609975" y="3276600"/>
            <a:ext cx="601663"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S(g)</a:t>
            </a:r>
            <a:endParaRPr lang="en-US" altLang="de-DE"/>
          </a:p>
        </p:txBody>
      </p:sp>
      <p:sp>
        <p:nvSpPr>
          <p:cNvPr id="27685" name="Oval 38"/>
          <p:cNvSpPr>
            <a:spLocks noChangeAspect="1" noChangeArrowheads="1"/>
          </p:cNvSpPr>
          <p:nvPr/>
        </p:nvSpPr>
        <p:spPr bwMode="auto">
          <a:xfrm>
            <a:off x="4454525" y="3630613"/>
            <a:ext cx="384175" cy="2611437"/>
          </a:xfrm>
          <a:prstGeom prst="ellipse">
            <a:avLst/>
          </a:prstGeom>
          <a:noFill/>
          <a:ln w="28575">
            <a:solidFill>
              <a:srgbClr val="808080"/>
            </a:solidFill>
            <a:prstDash val="sysDot"/>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686" name="Text Box 39"/>
          <p:cNvSpPr txBox="1">
            <a:spLocks noChangeAspect="1" noChangeArrowheads="1"/>
          </p:cNvSpPr>
          <p:nvPr/>
        </p:nvSpPr>
        <p:spPr bwMode="auto">
          <a:xfrm>
            <a:off x="4391025" y="3276600"/>
            <a:ext cx="531813"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(i)</a:t>
            </a:r>
            <a:endParaRPr lang="en-US" altLang="de-DE"/>
          </a:p>
        </p:txBody>
      </p:sp>
      <p:sp>
        <p:nvSpPr>
          <p:cNvPr id="27687" name="Text Box 40"/>
          <p:cNvSpPr txBox="1">
            <a:spLocks noChangeAspect="1" noChangeArrowheads="1"/>
          </p:cNvSpPr>
          <p:nvPr/>
        </p:nvSpPr>
        <p:spPr bwMode="auto">
          <a:xfrm>
            <a:off x="6457950" y="3810000"/>
            <a:ext cx="590550"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(c)</a:t>
            </a:r>
            <a:endParaRPr lang="en-US" altLang="de-DE"/>
          </a:p>
        </p:txBody>
      </p:sp>
      <p:sp>
        <p:nvSpPr>
          <p:cNvPr id="27688" name="Text Box 41"/>
          <p:cNvSpPr txBox="1">
            <a:spLocks noChangeAspect="1" noChangeArrowheads="1"/>
          </p:cNvSpPr>
          <p:nvPr/>
        </p:nvSpPr>
        <p:spPr bwMode="auto">
          <a:xfrm>
            <a:off x="6905625" y="3810000"/>
            <a:ext cx="5429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(f)</a:t>
            </a:r>
            <a:endParaRPr lang="en-US" altLang="de-DE"/>
          </a:p>
        </p:txBody>
      </p:sp>
      <p:sp>
        <p:nvSpPr>
          <p:cNvPr id="27689" name="Text Box 42"/>
          <p:cNvSpPr txBox="1">
            <a:spLocks noChangeAspect="1" noChangeArrowheads="1"/>
          </p:cNvSpPr>
          <p:nvPr/>
        </p:nvSpPr>
        <p:spPr bwMode="auto">
          <a:xfrm>
            <a:off x="7350125" y="3810000"/>
            <a:ext cx="601663"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(g)</a:t>
            </a:r>
            <a:endParaRPr lang="en-US" altLang="de-DE"/>
          </a:p>
        </p:txBody>
      </p:sp>
      <p:sp>
        <p:nvSpPr>
          <p:cNvPr id="27690" name="Text Box 43"/>
          <p:cNvSpPr txBox="1">
            <a:spLocks noChangeAspect="1" noChangeArrowheads="1"/>
          </p:cNvSpPr>
          <p:nvPr/>
        </p:nvSpPr>
        <p:spPr bwMode="auto">
          <a:xfrm>
            <a:off x="7797800" y="3810000"/>
            <a:ext cx="5302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(i)</a:t>
            </a:r>
            <a:endParaRPr lang="en-US" altLang="de-DE"/>
          </a:p>
        </p:txBody>
      </p:sp>
      <p:sp>
        <p:nvSpPr>
          <p:cNvPr id="27691" name="AutoShape 44"/>
          <p:cNvSpPr>
            <a:spLocks noChangeAspect="1" noChangeArrowheads="1"/>
          </p:cNvSpPr>
          <p:nvPr/>
        </p:nvSpPr>
        <p:spPr bwMode="auto">
          <a:xfrm>
            <a:off x="5729288" y="4649788"/>
            <a:ext cx="319087" cy="70008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692" name="AutoShape 45"/>
          <p:cNvSpPr>
            <a:spLocks noChangeAspect="1" noChangeArrowheads="1"/>
          </p:cNvSpPr>
          <p:nvPr/>
        </p:nvSpPr>
        <p:spPr bwMode="auto">
          <a:xfrm rot="5400000">
            <a:off x="3180557" y="2628106"/>
            <a:ext cx="319088" cy="70167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27693" name="Group 46"/>
          <p:cNvGrpSpPr>
            <a:grpSpLocks noChangeAspect="1"/>
          </p:cNvGrpSpPr>
          <p:nvPr/>
        </p:nvGrpSpPr>
        <p:grpSpPr bwMode="auto">
          <a:xfrm>
            <a:off x="1592263" y="1854200"/>
            <a:ext cx="4200525" cy="63500"/>
            <a:chOff x="459" y="725"/>
            <a:chExt cx="2993" cy="0"/>
          </a:xfrm>
        </p:grpSpPr>
        <p:sp>
          <p:nvSpPr>
            <p:cNvPr id="27788" name="Line 47"/>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9" name="Line 48"/>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0" name="Line 49"/>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1" name="Line 50"/>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2" name="Line 51"/>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3" name="Line 52"/>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4" name="Line 53"/>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5" name="Line 54"/>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6" name="Line 55"/>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7" name="Line 56"/>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98" name="Line 57"/>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27694" name="Group 58"/>
          <p:cNvGrpSpPr>
            <a:grpSpLocks noChangeAspect="1"/>
          </p:cNvGrpSpPr>
          <p:nvPr/>
        </p:nvGrpSpPr>
        <p:grpSpPr bwMode="auto">
          <a:xfrm>
            <a:off x="1574800" y="2332038"/>
            <a:ext cx="4202113" cy="61912"/>
            <a:chOff x="459" y="725"/>
            <a:chExt cx="2993" cy="0"/>
          </a:xfrm>
        </p:grpSpPr>
        <p:sp>
          <p:nvSpPr>
            <p:cNvPr id="27777" name="Line 59"/>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8" name="Line 60"/>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9" name="Line 61"/>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0" name="Line 62"/>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1" name="Line 63"/>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2" name="Line 64"/>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3" name="Line 65"/>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4" name="Line 66"/>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5" name="Line 67"/>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6" name="Line 68"/>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87" name="Line 69"/>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7695" name="Text Box 70"/>
          <p:cNvSpPr txBox="1">
            <a:spLocks noChangeAspect="1" noChangeArrowheads="1"/>
          </p:cNvSpPr>
          <p:nvPr/>
        </p:nvSpPr>
        <p:spPr bwMode="auto">
          <a:xfrm>
            <a:off x="1446213" y="1536700"/>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696" name="Text Box 71"/>
          <p:cNvSpPr txBox="1">
            <a:spLocks noChangeAspect="1" noChangeArrowheads="1"/>
          </p:cNvSpPr>
          <p:nvPr/>
        </p:nvSpPr>
        <p:spPr bwMode="auto">
          <a:xfrm>
            <a:off x="1828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7697" name="Text Box 72"/>
          <p:cNvSpPr txBox="1">
            <a:spLocks noChangeAspect="1" noChangeArrowheads="1"/>
          </p:cNvSpPr>
          <p:nvPr/>
        </p:nvSpPr>
        <p:spPr bwMode="auto">
          <a:xfrm>
            <a:off x="21971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7698" name="Text Box 73"/>
          <p:cNvSpPr txBox="1">
            <a:spLocks noChangeAspect="1" noChangeArrowheads="1"/>
          </p:cNvSpPr>
          <p:nvPr/>
        </p:nvSpPr>
        <p:spPr bwMode="auto">
          <a:xfrm>
            <a:off x="2576513" y="15367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7699" name="Text Box 74"/>
          <p:cNvSpPr txBox="1">
            <a:spLocks noChangeAspect="1" noChangeArrowheads="1"/>
          </p:cNvSpPr>
          <p:nvPr/>
        </p:nvSpPr>
        <p:spPr bwMode="auto">
          <a:xfrm>
            <a:off x="2971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7700" name="Text Box 75"/>
          <p:cNvSpPr txBox="1">
            <a:spLocks noChangeAspect="1" noChangeArrowheads="1"/>
          </p:cNvSpPr>
          <p:nvPr/>
        </p:nvSpPr>
        <p:spPr bwMode="auto">
          <a:xfrm>
            <a:off x="3733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7701" name="Text Box 76"/>
          <p:cNvSpPr txBox="1">
            <a:spLocks noChangeAspect="1" noChangeArrowheads="1"/>
          </p:cNvSpPr>
          <p:nvPr/>
        </p:nvSpPr>
        <p:spPr bwMode="auto">
          <a:xfrm>
            <a:off x="33528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7702" name="Text Box 77"/>
          <p:cNvSpPr txBox="1">
            <a:spLocks noChangeAspect="1" noChangeArrowheads="1"/>
          </p:cNvSpPr>
          <p:nvPr/>
        </p:nvSpPr>
        <p:spPr bwMode="auto">
          <a:xfrm>
            <a:off x="4114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03" name="Text Box 78"/>
          <p:cNvSpPr txBox="1">
            <a:spLocks noChangeAspect="1" noChangeArrowheads="1"/>
          </p:cNvSpPr>
          <p:nvPr/>
        </p:nvSpPr>
        <p:spPr bwMode="auto">
          <a:xfrm>
            <a:off x="44831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7704" name="Text Box 79"/>
          <p:cNvSpPr txBox="1">
            <a:spLocks noChangeAspect="1" noChangeArrowheads="1"/>
          </p:cNvSpPr>
          <p:nvPr/>
        </p:nvSpPr>
        <p:spPr bwMode="auto">
          <a:xfrm>
            <a:off x="4876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05" name="Text Box 80"/>
          <p:cNvSpPr txBox="1">
            <a:spLocks noChangeAspect="1" noChangeArrowheads="1"/>
          </p:cNvSpPr>
          <p:nvPr/>
        </p:nvSpPr>
        <p:spPr bwMode="auto">
          <a:xfrm>
            <a:off x="5257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06" name="Text Box 81"/>
          <p:cNvSpPr txBox="1">
            <a:spLocks noChangeAspect="1" noChangeArrowheads="1"/>
          </p:cNvSpPr>
          <p:nvPr/>
        </p:nvSpPr>
        <p:spPr bwMode="auto">
          <a:xfrm>
            <a:off x="1431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7707" name="Text Box 82"/>
          <p:cNvSpPr txBox="1">
            <a:spLocks noChangeAspect="1" noChangeArrowheads="1"/>
          </p:cNvSpPr>
          <p:nvPr/>
        </p:nvSpPr>
        <p:spPr bwMode="auto">
          <a:xfrm>
            <a:off x="1812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7708" name="Text Box 83"/>
          <p:cNvSpPr txBox="1">
            <a:spLocks noChangeAspect="1" noChangeArrowheads="1"/>
          </p:cNvSpPr>
          <p:nvPr/>
        </p:nvSpPr>
        <p:spPr bwMode="auto">
          <a:xfrm>
            <a:off x="2197100" y="2332038"/>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7709" name="Text Box 84"/>
          <p:cNvSpPr txBox="1">
            <a:spLocks noChangeAspect="1" noChangeArrowheads="1"/>
          </p:cNvSpPr>
          <p:nvPr/>
        </p:nvSpPr>
        <p:spPr bwMode="auto">
          <a:xfrm>
            <a:off x="2574925"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7710" name="Text Box 85"/>
          <p:cNvSpPr txBox="1">
            <a:spLocks noChangeAspect="1" noChangeArrowheads="1"/>
          </p:cNvSpPr>
          <p:nvPr/>
        </p:nvSpPr>
        <p:spPr bwMode="auto">
          <a:xfrm>
            <a:off x="2955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7711" name="Text Box 86"/>
          <p:cNvSpPr txBox="1">
            <a:spLocks noChangeAspect="1" noChangeArrowheads="1"/>
          </p:cNvSpPr>
          <p:nvPr/>
        </p:nvSpPr>
        <p:spPr bwMode="auto">
          <a:xfrm>
            <a:off x="3338513" y="2332038"/>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7712" name="Text Box 87"/>
          <p:cNvSpPr txBox="1">
            <a:spLocks noChangeAspect="1" noChangeArrowheads="1"/>
          </p:cNvSpPr>
          <p:nvPr/>
        </p:nvSpPr>
        <p:spPr bwMode="auto">
          <a:xfrm>
            <a:off x="3733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7713" name="Text Box 88"/>
          <p:cNvSpPr txBox="1">
            <a:spLocks noChangeAspect="1" noChangeArrowheads="1"/>
          </p:cNvSpPr>
          <p:nvPr/>
        </p:nvSpPr>
        <p:spPr bwMode="auto">
          <a:xfrm>
            <a:off x="4114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7714" name="Text Box 89"/>
          <p:cNvSpPr txBox="1">
            <a:spLocks noChangeAspect="1" noChangeArrowheads="1"/>
          </p:cNvSpPr>
          <p:nvPr/>
        </p:nvSpPr>
        <p:spPr bwMode="auto">
          <a:xfrm>
            <a:off x="4876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7715" name="Text Box 90"/>
          <p:cNvSpPr txBox="1">
            <a:spLocks noChangeAspect="1" noChangeArrowheads="1"/>
          </p:cNvSpPr>
          <p:nvPr/>
        </p:nvSpPr>
        <p:spPr bwMode="auto">
          <a:xfrm>
            <a:off x="5257800"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7716" name="Text Box 91"/>
          <p:cNvSpPr txBox="1">
            <a:spLocks noChangeAspect="1" noChangeArrowheads="1"/>
          </p:cNvSpPr>
          <p:nvPr/>
        </p:nvSpPr>
        <p:spPr bwMode="auto">
          <a:xfrm>
            <a:off x="4475163" y="2319338"/>
            <a:ext cx="47783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17" name="Rectangle 92"/>
          <p:cNvSpPr>
            <a:spLocks noChangeAspect="1" noChangeArrowheads="1"/>
          </p:cNvSpPr>
          <p:nvPr/>
        </p:nvSpPr>
        <p:spPr bwMode="auto">
          <a:xfrm>
            <a:off x="5446713" y="1811338"/>
            <a:ext cx="422275" cy="8413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718" name="Rectangle 93"/>
          <p:cNvSpPr>
            <a:spLocks noChangeAspect="1" noChangeArrowheads="1"/>
          </p:cNvSpPr>
          <p:nvPr/>
        </p:nvSpPr>
        <p:spPr bwMode="auto">
          <a:xfrm>
            <a:off x="5446713" y="2298700"/>
            <a:ext cx="422275" cy="666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719" name="Text Box 94"/>
          <p:cNvSpPr txBox="1">
            <a:spLocks noChangeAspect="1" noChangeArrowheads="1"/>
          </p:cNvSpPr>
          <p:nvPr/>
        </p:nvSpPr>
        <p:spPr bwMode="auto">
          <a:xfrm>
            <a:off x="6621463"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7720" name="Text Box 95"/>
          <p:cNvSpPr txBox="1">
            <a:spLocks noChangeAspect="1" noChangeArrowheads="1"/>
          </p:cNvSpPr>
          <p:nvPr/>
        </p:nvSpPr>
        <p:spPr bwMode="auto">
          <a:xfrm>
            <a:off x="6621463"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7721" name="Text Box 96"/>
          <p:cNvSpPr txBox="1">
            <a:spLocks noChangeAspect="1" noChangeArrowheads="1"/>
          </p:cNvSpPr>
          <p:nvPr/>
        </p:nvSpPr>
        <p:spPr bwMode="auto">
          <a:xfrm>
            <a:off x="6621463" y="47132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7722" name="Text Box 97"/>
          <p:cNvSpPr txBox="1">
            <a:spLocks noChangeAspect="1" noChangeArrowheads="1"/>
          </p:cNvSpPr>
          <p:nvPr/>
        </p:nvSpPr>
        <p:spPr bwMode="auto">
          <a:xfrm>
            <a:off x="6621463" y="5026025"/>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7723" name="Text Box 98"/>
          <p:cNvSpPr txBox="1">
            <a:spLocks noChangeAspect="1" noChangeArrowheads="1"/>
          </p:cNvSpPr>
          <p:nvPr/>
        </p:nvSpPr>
        <p:spPr bwMode="auto">
          <a:xfrm>
            <a:off x="7069138"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7724" name="Text Box 99"/>
          <p:cNvSpPr txBox="1">
            <a:spLocks noChangeAspect="1" noChangeArrowheads="1"/>
          </p:cNvSpPr>
          <p:nvPr/>
        </p:nvSpPr>
        <p:spPr bwMode="auto">
          <a:xfrm>
            <a:off x="7513638"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7725" name="Text Box 100"/>
          <p:cNvSpPr txBox="1">
            <a:spLocks noChangeAspect="1" noChangeArrowheads="1"/>
          </p:cNvSpPr>
          <p:nvPr/>
        </p:nvSpPr>
        <p:spPr bwMode="auto">
          <a:xfrm>
            <a:off x="7894638" y="4421188"/>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7726" name="Text Box 101"/>
          <p:cNvSpPr txBox="1">
            <a:spLocks noChangeAspect="1" noChangeArrowheads="1"/>
          </p:cNvSpPr>
          <p:nvPr/>
        </p:nvSpPr>
        <p:spPr bwMode="auto">
          <a:xfrm>
            <a:off x="6621463" y="5349875"/>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grpSp>
        <p:nvGrpSpPr>
          <p:cNvPr id="27727" name="Group 102"/>
          <p:cNvGrpSpPr>
            <a:grpSpLocks noChangeAspect="1"/>
          </p:cNvGrpSpPr>
          <p:nvPr/>
        </p:nvGrpSpPr>
        <p:grpSpPr bwMode="auto">
          <a:xfrm>
            <a:off x="1587500" y="3948113"/>
            <a:ext cx="4203700" cy="63500"/>
            <a:chOff x="459" y="725"/>
            <a:chExt cx="2993" cy="0"/>
          </a:xfrm>
        </p:grpSpPr>
        <p:sp>
          <p:nvSpPr>
            <p:cNvPr id="27766" name="Line 103"/>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7" name="Line 104"/>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8" name="Line 105"/>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9" name="Line 106"/>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0" name="Line 107"/>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1" name="Line 108"/>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2" name="Line 109"/>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3" name="Line 110"/>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4" name="Line 111"/>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5" name="Line 112"/>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76" name="Line 113"/>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7728" name="Text Box 114"/>
          <p:cNvSpPr txBox="1">
            <a:spLocks noChangeAspect="1" noChangeArrowheads="1"/>
          </p:cNvSpPr>
          <p:nvPr/>
        </p:nvSpPr>
        <p:spPr bwMode="auto">
          <a:xfrm>
            <a:off x="1446213" y="3630613"/>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29" name="Text Box 115"/>
          <p:cNvSpPr txBox="1">
            <a:spLocks noChangeAspect="1" noChangeArrowheads="1"/>
          </p:cNvSpPr>
          <p:nvPr/>
        </p:nvSpPr>
        <p:spPr bwMode="auto">
          <a:xfrm>
            <a:off x="1828800" y="3630613"/>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7730" name="Text Box 116"/>
          <p:cNvSpPr txBox="1">
            <a:spLocks noChangeAspect="1" noChangeArrowheads="1"/>
          </p:cNvSpPr>
          <p:nvPr/>
        </p:nvSpPr>
        <p:spPr bwMode="auto">
          <a:xfrm>
            <a:off x="2214563" y="3630613"/>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7731" name="Text Box 117"/>
          <p:cNvSpPr txBox="1">
            <a:spLocks noChangeAspect="1" noChangeArrowheads="1"/>
          </p:cNvSpPr>
          <p:nvPr/>
        </p:nvSpPr>
        <p:spPr bwMode="auto">
          <a:xfrm>
            <a:off x="2592388" y="3630613"/>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7732" name="Text Box 118"/>
          <p:cNvSpPr txBox="1">
            <a:spLocks noChangeAspect="1" noChangeArrowheads="1"/>
          </p:cNvSpPr>
          <p:nvPr/>
        </p:nvSpPr>
        <p:spPr bwMode="auto">
          <a:xfrm>
            <a:off x="2979738"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7733" name="Text Box 119"/>
          <p:cNvSpPr txBox="1">
            <a:spLocks noChangeAspect="1" noChangeArrowheads="1"/>
          </p:cNvSpPr>
          <p:nvPr/>
        </p:nvSpPr>
        <p:spPr bwMode="auto">
          <a:xfrm>
            <a:off x="3744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7734" name="Text Box 120"/>
          <p:cNvSpPr txBox="1">
            <a:spLocks noChangeAspect="1" noChangeArrowheads="1"/>
          </p:cNvSpPr>
          <p:nvPr/>
        </p:nvSpPr>
        <p:spPr bwMode="auto">
          <a:xfrm>
            <a:off x="3362325" y="3630613"/>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7735" name="Text Box 121"/>
          <p:cNvSpPr txBox="1">
            <a:spLocks noChangeAspect="1" noChangeArrowheads="1"/>
          </p:cNvSpPr>
          <p:nvPr/>
        </p:nvSpPr>
        <p:spPr bwMode="auto">
          <a:xfrm>
            <a:off x="4125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36" name="Text Box 122"/>
          <p:cNvSpPr txBox="1">
            <a:spLocks noChangeAspect="1" noChangeArrowheads="1"/>
          </p:cNvSpPr>
          <p:nvPr/>
        </p:nvSpPr>
        <p:spPr bwMode="auto">
          <a:xfrm>
            <a:off x="4506913" y="3630613"/>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7737" name="Text Box 123"/>
          <p:cNvSpPr txBox="1">
            <a:spLocks noChangeAspect="1" noChangeArrowheads="1"/>
          </p:cNvSpPr>
          <p:nvPr/>
        </p:nvSpPr>
        <p:spPr bwMode="auto">
          <a:xfrm>
            <a:off x="4886325" y="3630613"/>
            <a:ext cx="47783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38" name="Text Box 124"/>
          <p:cNvSpPr txBox="1">
            <a:spLocks noChangeAspect="1" noChangeArrowheads="1"/>
          </p:cNvSpPr>
          <p:nvPr/>
        </p:nvSpPr>
        <p:spPr bwMode="auto">
          <a:xfrm>
            <a:off x="5270500" y="3630613"/>
            <a:ext cx="47942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27739" name="Rectangle 125"/>
          <p:cNvSpPr>
            <a:spLocks noChangeAspect="1" noChangeArrowheads="1"/>
          </p:cNvSpPr>
          <p:nvPr/>
        </p:nvSpPr>
        <p:spPr bwMode="auto">
          <a:xfrm>
            <a:off x="5430838" y="3911600"/>
            <a:ext cx="420687" cy="85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27740" name="Group 126"/>
          <p:cNvGrpSpPr>
            <a:grpSpLocks noChangeAspect="1"/>
          </p:cNvGrpSpPr>
          <p:nvPr/>
        </p:nvGrpSpPr>
        <p:grpSpPr bwMode="auto">
          <a:xfrm>
            <a:off x="1589088" y="5892800"/>
            <a:ext cx="4202112" cy="60325"/>
            <a:chOff x="459" y="725"/>
            <a:chExt cx="2993" cy="0"/>
          </a:xfrm>
        </p:grpSpPr>
        <p:sp>
          <p:nvSpPr>
            <p:cNvPr id="27755" name="Line 127"/>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56" name="Line 128"/>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57" name="Line 129"/>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58" name="Line 130"/>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59" name="Line 131"/>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0" name="Line 132"/>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1" name="Line 133"/>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2" name="Line 134"/>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3" name="Line 135"/>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4" name="Line 136"/>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7765" name="Line 137"/>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7741" name="Text Box 138"/>
          <p:cNvSpPr txBox="1">
            <a:spLocks noChangeAspect="1" noChangeArrowheads="1"/>
          </p:cNvSpPr>
          <p:nvPr/>
        </p:nvSpPr>
        <p:spPr bwMode="auto">
          <a:xfrm>
            <a:off x="142081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7742" name="Text Box 139"/>
          <p:cNvSpPr txBox="1">
            <a:spLocks noChangeAspect="1" noChangeArrowheads="1"/>
          </p:cNvSpPr>
          <p:nvPr/>
        </p:nvSpPr>
        <p:spPr bwMode="auto">
          <a:xfrm>
            <a:off x="180498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7743" name="Text Box 140"/>
          <p:cNvSpPr txBox="1">
            <a:spLocks noChangeAspect="1" noChangeArrowheads="1"/>
          </p:cNvSpPr>
          <p:nvPr/>
        </p:nvSpPr>
        <p:spPr bwMode="auto">
          <a:xfrm>
            <a:off x="2187575"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7744" name="Text Box 141"/>
          <p:cNvSpPr txBox="1">
            <a:spLocks noChangeAspect="1" noChangeArrowheads="1"/>
          </p:cNvSpPr>
          <p:nvPr/>
        </p:nvSpPr>
        <p:spPr bwMode="auto">
          <a:xfrm>
            <a:off x="257016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7745" name="Text Box 142"/>
          <p:cNvSpPr txBox="1">
            <a:spLocks noChangeAspect="1" noChangeArrowheads="1"/>
          </p:cNvSpPr>
          <p:nvPr/>
        </p:nvSpPr>
        <p:spPr bwMode="auto">
          <a:xfrm>
            <a:off x="2951163" y="5892800"/>
            <a:ext cx="320675"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7746" name="Text Box 143"/>
          <p:cNvSpPr txBox="1">
            <a:spLocks noChangeAspect="1" noChangeArrowheads="1"/>
          </p:cNvSpPr>
          <p:nvPr/>
        </p:nvSpPr>
        <p:spPr bwMode="auto">
          <a:xfrm>
            <a:off x="3333750"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7747" name="Text Box 144"/>
          <p:cNvSpPr txBox="1">
            <a:spLocks noChangeAspect="1" noChangeArrowheads="1"/>
          </p:cNvSpPr>
          <p:nvPr/>
        </p:nvSpPr>
        <p:spPr bwMode="auto">
          <a:xfrm>
            <a:off x="371633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7748" name="Text Box 145"/>
          <p:cNvSpPr txBox="1">
            <a:spLocks noChangeAspect="1" noChangeArrowheads="1"/>
          </p:cNvSpPr>
          <p:nvPr/>
        </p:nvSpPr>
        <p:spPr bwMode="auto">
          <a:xfrm>
            <a:off x="4097338"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7749" name="Text Box 146"/>
          <p:cNvSpPr txBox="1">
            <a:spLocks noChangeAspect="1" noChangeArrowheads="1"/>
          </p:cNvSpPr>
          <p:nvPr/>
        </p:nvSpPr>
        <p:spPr bwMode="auto">
          <a:xfrm>
            <a:off x="4862513" y="5892800"/>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7750" name="Text Box 147"/>
          <p:cNvSpPr txBox="1">
            <a:spLocks noChangeAspect="1" noChangeArrowheads="1"/>
          </p:cNvSpPr>
          <p:nvPr/>
        </p:nvSpPr>
        <p:spPr bwMode="auto">
          <a:xfrm>
            <a:off x="5245100" y="5892800"/>
            <a:ext cx="3175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7751" name="Text Box 148"/>
          <p:cNvSpPr txBox="1">
            <a:spLocks noChangeAspect="1" noChangeArrowheads="1"/>
          </p:cNvSpPr>
          <p:nvPr/>
        </p:nvSpPr>
        <p:spPr bwMode="auto">
          <a:xfrm>
            <a:off x="4476750" y="5880100"/>
            <a:ext cx="4794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7752" name="Rectangle 149"/>
          <p:cNvSpPr>
            <a:spLocks noChangeAspect="1" noChangeArrowheads="1"/>
          </p:cNvSpPr>
          <p:nvPr/>
        </p:nvSpPr>
        <p:spPr bwMode="auto">
          <a:xfrm>
            <a:off x="5435600" y="5861050"/>
            <a:ext cx="419100" cy="6191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7753" name="Text Box 150"/>
          <p:cNvSpPr txBox="1">
            <a:spLocks noChangeAspect="1" noChangeArrowheads="1"/>
          </p:cNvSpPr>
          <p:nvPr/>
        </p:nvSpPr>
        <p:spPr bwMode="auto">
          <a:xfrm>
            <a:off x="684213" y="1219200"/>
            <a:ext cx="50974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sp>
        <p:nvSpPr>
          <p:cNvPr id="27754" name="Text Box 151"/>
          <p:cNvSpPr txBox="1">
            <a:spLocks noChangeAspect="1" noChangeArrowheads="1"/>
          </p:cNvSpPr>
          <p:nvPr/>
        </p:nvSpPr>
        <p:spPr bwMode="auto">
          <a:xfrm>
            <a:off x="3629025" y="5030788"/>
            <a:ext cx="179388" cy="282575"/>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57170"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de-DE" altLang="de-DE"/>
              <a:t>6.3.1	Horizontale Verträglichkeit: Zonendarstellung</a:t>
            </a:r>
          </a:p>
        </p:txBody>
      </p:sp>
      <p:sp>
        <p:nvSpPr>
          <p:cNvPr id="28675" name="Line 3"/>
          <p:cNvSpPr>
            <a:spLocks noChangeAspect="1" noChangeShapeType="1"/>
          </p:cNvSpPr>
          <p:nvPr/>
        </p:nvSpPr>
        <p:spPr bwMode="auto">
          <a:xfrm>
            <a:off x="6523038" y="4125913"/>
            <a:ext cx="1587" cy="183515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76" name="Line 4"/>
          <p:cNvSpPr>
            <a:spLocks noChangeAspect="1" noChangeShapeType="1"/>
          </p:cNvSpPr>
          <p:nvPr/>
        </p:nvSpPr>
        <p:spPr bwMode="auto">
          <a:xfrm>
            <a:off x="6954838" y="4117975"/>
            <a:ext cx="1587" cy="184943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77" name="Line 5"/>
          <p:cNvSpPr>
            <a:spLocks noChangeAspect="1" noChangeShapeType="1"/>
          </p:cNvSpPr>
          <p:nvPr/>
        </p:nvSpPr>
        <p:spPr bwMode="auto">
          <a:xfrm>
            <a:off x="7404100" y="4133850"/>
            <a:ext cx="1588"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78" name="Line 6"/>
          <p:cNvSpPr>
            <a:spLocks noChangeAspect="1" noChangeShapeType="1"/>
          </p:cNvSpPr>
          <p:nvPr/>
        </p:nvSpPr>
        <p:spPr bwMode="auto">
          <a:xfrm>
            <a:off x="7856538" y="4133850"/>
            <a:ext cx="1587"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79" name="Line 7"/>
          <p:cNvSpPr>
            <a:spLocks noChangeAspect="1" noChangeShapeType="1"/>
          </p:cNvSpPr>
          <p:nvPr/>
        </p:nvSpPr>
        <p:spPr bwMode="auto">
          <a:xfrm>
            <a:off x="6958013" y="5327650"/>
            <a:ext cx="1336675" cy="3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0" name="Line 8"/>
          <p:cNvSpPr>
            <a:spLocks noChangeAspect="1" noChangeShapeType="1"/>
          </p:cNvSpPr>
          <p:nvPr/>
        </p:nvSpPr>
        <p:spPr bwMode="auto">
          <a:xfrm>
            <a:off x="8294688" y="4110038"/>
            <a:ext cx="1587" cy="18335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1" name="Line 9"/>
          <p:cNvSpPr>
            <a:spLocks noChangeAspect="1" noChangeShapeType="1"/>
          </p:cNvSpPr>
          <p:nvPr/>
        </p:nvSpPr>
        <p:spPr bwMode="auto">
          <a:xfrm flipV="1">
            <a:off x="6537325" y="4418013"/>
            <a:ext cx="819150" cy="158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2" name="Line 10"/>
          <p:cNvSpPr>
            <a:spLocks noChangeAspect="1" noChangeShapeType="1"/>
          </p:cNvSpPr>
          <p:nvPr/>
        </p:nvSpPr>
        <p:spPr bwMode="auto">
          <a:xfrm>
            <a:off x="6518275" y="4713288"/>
            <a:ext cx="436563" cy="158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3" name="Line 11"/>
          <p:cNvSpPr>
            <a:spLocks noChangeAspect="1" noChangeShapeType="1"/>
          </p:cNvSpPr>
          <p:nvPr/>
        </p:nvSpPr>
        <p:spPr bwMode="auto">
          <a:xfrm>
            <a:off x="6526213" y="5632450"/>
            <a:ext cx="407987"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4" name="Line 12"/>
          <p:cNvSpPr>
            <a:spLocks noChangeAspect="1" noChangeShapeType="1"/>
          </p:cNvSpPr>
          <p:nvPr/>
        </p:nvSpPr>
        <p:spPr bwMode="auto">
          <a:xfrm>
            <a:off x="7448550" y="4418013"/>
            <a:ext cx="846138"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5" name="Line 13"/>
          <p:cNvSpPr>
            <a:spLocks noChangeAspect="1" noChangeShapeType="1"/>
          </p:cNvSpPr>
          <p:nvPr/>
        </p:nvSpPr>
        <p:spPr bwMode="auto">
          <a:xfrm>
            <a:off x="6523038" y="5327650"/>
            <a:ext cx="434975" cy="3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6" name="Line 14"/>
          <p:cNvSpPr>
            <a:spLocks noChangeAspect="1" noChangeShapeType="1"/>
          </p:cNvSpPr>
          <p:nvPr/>
        </p:nvSpPr>
        <p:spPr bwMode="auto">
          <a:xfrm flipV="1">
            <a:off x="7889875" y="4713288"/>
            <a:ext cx="4064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7" name="Line 15"/>
          <p:cNvSpPr>
            <a:spLocks noChangeAspect="1" noChangeShapeType="1"/>
          </p:cNvSpPr>
          <p:nvPr/>
        </p:nvSpPr>
        <p:spPr bwMode="auto">
          <a:xfrm>
            <a:off x="6523038" y="5011738"/>
            <a:ext cx="434975"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8" name="Line 16"/>
          <p:cNvSpPr>
            <a:spLocks noChangeAspect="1" noChangeShapeType="1"/>
          </p:cNvSpPr>
          <p:nvPr/>
        </p:nvSpPr>
        <p:spPr bwMode="auto">
          <a:xfrm flipV="1">
            <a:off x="7016750" y="4706938"/>
            <a:ext cx="781050" cy="47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689" name="Text Box 40"/>
          <p:cNvSpPr txBox="1">
            <a:spLocks noChangeAspect="1" noChangeArrowheads="1"/>
          </p:cNvSpPr>
          <p:nvPr/>
        </p:nvSpPr>
        <p:spPr bwMode="auto">
          <a:xfrm>
            <a:off x="6457950" y="3810000"/>
            <a:ext cx="590550"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(c)</a:t>
            </a:r>
            <a:endParaRPr lang="en-US" altLang="de-DE"/>
          </a:p>
        </p:txBody>
      </p:sp>
      <p:sp>
        <p:nvSpPr>
          <p:cNvPr id="28690" name="Text Box 41"/>
          <p:cNvSpPr txBox="1">
            <a:spLocks noChangeAspect="1" noChangeArrowheads="1"/>
          </p:cNvSpPr>
          <p:nvPr/>
        </p:nvSpPr>
        <p:spPr bwMode="auto">
          <a:xfrm>
            <a:off x="6905625" y="3810000"/>
            <a:ext cx="5429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(f)</a:t>
            </a:r>
            <a:endParaRPr lang="en-US" altLang="de-DE"/>
          </a:p>
        </p:txBody>
      </p:sp>
      <p:sp>
        <p:nvSpPr>
          <p:cNvPr id="28691" name="Text Box 42"/>
          <p:cNvSpPr txBox="1">
            <a:spLocks noChangeAspect="1" noChangeArrowheads="1"/>
          </p:cNvSpPr>
          <p:nvPr/>
        </p:nvSpPr>
        <p:spPr bwMode="auto">
          <a:xfrm>
            <a:off x="7350125" y="3810000"/>
            <a:ext cx="601663"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(g)</a:t>
            </a:r>
            <a:endParaRPr lang="en-US" altLang="de-DE"/>
          </a:p>
        </p:txBody>
      </p:sp>
      <p:sp>
        <p:nvSpPr>
          <p:cNvPr id="28692" name="Text Box 43"/>
          <p:cNvSpPr txBox="1">
            <a:spLocks noChangeAspect="1" noChangeArrowheads="1"/>
          </p:cNvSpPr>
          <p:nvPr/>
        </p:nvSpPr>
        <p:spPr bwMode="auto">
          <a:xfrm>
            <a:off x="7797800" y="3810000"/>
            <a:ext cx="5302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(i)</a:t>
            </a:r>
            <a:endParaRPr lang="en-US" altLang="de-DE"/>
          </a:p>
        </p:txBody>
      </p:sp>
      <p:sp>
        <p:nvSpPr>
          <p:cNvPr id="28693" name="AutoShape 44"/>
          <p:cNvSpPr>
            <a:spLocks noChangeAspect="1" noChangeArrowheads="1"/>
          </p:cNvSpPr>
          <p:nvPr/>
        </p:nvSpPr>
        <p:spPr bwMode="auto">
          <a:xfrm rot="10800000">
            <a:off x="5729288" y="4649788"/>
            <a:ext cx="319087" cy="70008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28694" name="Group 46"/>
          <p:cNvGrpSpPr>
            <a:grpSpLocks noChangeAspect="1"/>
          </p:cNvGrpSpPr>
          <p:nvPr/>
        </p:nvGrpSpPr>
        <p:grpSpPr bwMode="auto">
          <a:xfrm>
            <a:off x="1592263" y="1854200"/>
            <a:ext cx="4200525" cy="63500"/>
            <a:chOff x="459" y="725"/>
            <a:chExt cx="2993" cy="0"/>
          </a:xfrm>
        </p:grpSpPr>
        <p:sp>
          <p:nvSpPr>
            <p:cNvPr id="28741" name="Line 47"/>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2" name="Line 48"/>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3" name="Line 49"/>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4" name="Line 50"/>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5" name="Line 51"/>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6" name="Line 52"/>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7" name="Line 53"/>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8" name="Line 54"/>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9" name="Line 55"/>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50" name="Line 56"/>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51" name="Line 57"/>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28695" name="Group 58"/>
          <p:cNvGrpSpPr>
            <a:grpSpLocks noChangeAspect="1"/>
          </p:cNvGrpSpPr>
          <p:nvPr/>
        </p:nvGrpSpPr>
        <p:grpSpPr bwMode="auto">
          <a:xfrm>
            <a:off x="1574800" y="2332038"/>
            <a:ext cx="4202113" cy="61912"/>
            <a:chOff x="459" y="725"/>
            <a:chExt cx="2993" cy="0"/>
          </a:xfrm>
        </p:grpSpPr>
        <p:sp>
          <p:nvSpPr>
            <p:cNvPr id="28730" name="Line 59"/>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1" name="Line 60"/>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2" name="Line 61"/>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3" name="Line 62"/>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4" name="Line 63"/>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5" name="Line 64"/>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6" name="Line 65"/>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7" name="Line 66"/>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8" name="Line 67"/>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39" name="Line 68"/>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8740" name="Line 69"/>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8696" name="Text Box 70"/>
          <p:cNvSpPr txBox="1">
            <a:spLocks noChangeAspect="1" noChangeArrowheads="1"/>
          </p:cNvSpPr>
          <p:nvPr/>
        </p:nvSpPr>
        <p:spPr bwMode="auto">
          <a:xfrm>
            <a:off x="1446213" y="1536700"/>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8697" name="Text Box 71"/>
          <p:cNvSpPr txBox="1">
            <a:spLocks noChangeAspect="1" noChangeArrowheads="1"/>
          </p:cNvSpPr>
          <p:nvPr/>
        </p:nvSpPr>
        <p:spPr bwMode="auto">
          <a:xfrm>
            <a:off x="1828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8698" name="Text Box 72"/>
          <p:cNvSpPr txBox="1">
            <a:spLocks noChangeAspect="1" noChangeArrowheads="1"/>
          </p:cNvSpPr>
          <p:nvPr/>
        </p:nvSpPr>
        <p:spPr bwMode="auto">
          <a:xfrm>
            <a:off x="21971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8699" name="Text Box 73"/>
          <p:cNvSpPr txBox="1">
            <a:spLocks noChangeAspect="1" noChangeArrowheads="1"/>
          </p:cNvSpPr>
          <p:nvPr/>
        </p:nvSpPr>
        <p:spPr bwMode="auto">
          <a:xfrm>
            <a:off x="2576513" y="15367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8700" name="Text Box 74"/>
          <p:cNvSpPr txBox="1">
            <a:spLocks noChangeAspect="1" noChangeArrowheads="1"/>
          </p:cNvSpPr>
          <p:nvPr/>
        </p:nvSpPr>
        <p:spPr bwMode="auto">
          <a:xfrm>
            <a:off x="2971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8701" name="Text Box 75"/>
          <p:cNvSpPr txBox="1">
            <a:spLocks noChangeAspect="1" noChangeArrowheads="1"/>
          </p:cNvSpPr>
          <p:nvPr/>
        </p:nvSpPr>
        <p:spPr bwMode="auto">
          <a:xfrm>
            <a:off x="3733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8702" name="Text Box 76"/>
          <p:cNvSpPr txBox="1">
            <a:spLocks noChangeAspect="1" noChangeArrowheads="1"/>
          </p:cNvSpPr>
          <p:nvPr/>
        </p:nvSpPr>
        <p:spPr bwMode="auto">
          <a:xfrm>
            <a:off x="33528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8703" name="Text Box 77"/>
          <p:cNvSpPr txBox="1">
            <a:spLocks noChangeAspect="1" noChangeArrowheads="1"/>
          </p:cNvSpPr>
          <p:nvPr/>
        </p:nvSpPr>
        <p:spPr bwMode="auto">
          <a:xfrm>
            <a:off x="4114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8704" name="Text Box 78"/>
          <p:cNvSpPr txBox="1">
            <a:spLocks noChangeAspect="1" noChangeArrowheads="1"/>
          </p:cNvSpPr>
          <p:nvPr/>
        </p:nvSpPr>
        <p:spPr bwMode="auto">
          <a:xfrm>
            <a:off x="44831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8705" name="Text Box 79"/>
          <p:cNvSpPr txBox="1">
            <a:spLocks noChangeAspect="1" noChangeArrowheads="1"/>
          </p:cNvSpPr>
          <p:nvPr/>
        </p:nvSpPr>
        <p:spPr bwMode="auto">
          <a:xfrm>
            <a:off x="4876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8706" name="Text Box 80"/>
          <p:cNvSpPr txBox="1">
            <a:spLocks noChangeAspect="1" noChangeArrowheads="1"/>
          </p:cNvSpPr>
          <p:nvPr/>
        </p:nvSpPr>
        <p:spPr bwMode="auto">
          <a:xfrm>
            <a:off x="5257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8707" name="Text Box 81"/>
          <p:cNvSpPr txBox="1">
            <a:spLocks noChangeAspect="1" noChangeArrowheads="1"/>
          </p:cNvSpPr>
          <p:nvPr/>
        </p:nvSpPr>
        <p:spPr bwMode="auto">
          <a:xfrm>
            <a:off x="1431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8708" name="Text Box 82"/>
          <p:cNvSpPr txBox="1">
            <a:spLocks noChangeAspect="1" noChangeArrowheads="1"/>
          </p:cNvSpPr>
          <p:nvPr/>
        </p:nvSpPr>
        <p:spPr bwMode="auto">
          <a:xfrm>
            <a:off x="1812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8709" name="Text Box 83"/>
          <p:cNvSpPr txBox="1">
            <a:spLocks noChangeAspect="1" noChangeArrowheads="1"/>
          </p:cNvSpPr>
          <p:nvPr/>
        </p:nvSpPr>
        <p:spPr bwMode="auto">
          <a:xfrm>
            <a:off x="2197100" y="2332038"/>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8710" name="Text Box 84"/>
          <p:cNvSpPr txBox="1">
            <a:spLocks noChangeAspect="1" noChangeArrowheads="1"/>
          </p:cNvSpPr>
          <p:nvPr/>
        </p:nvSpPr>
        <p:spPr bwMode="auto">
          <a:xfrm>
            <a:off x="2574925"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8711" name="Text Box 85"/>
          <p:cNvSpPr txBox="1">
            <a:spLocks noChangeAspect="1" noChangeArrowheads="1"/>
          </p:cNvSpPr>
          <p:nvPr/>
        </p:nvSpPr>
        <p:spPr bwMode="auto">
          <a:xfrm>
            <a:off x="2955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8712" name="Text Box 86"/>
          <p:cNvSpPr txBox="1">
            <a:spLocks noChangeAspect="1" noChangeArrowheads="1"/>
          </p:cNvSpPr>
          <p:nvPr/>
        </p:nvSpPr>
        <p:spPr bwMode="auto">
          <a:xfrm>
            <a:off x="3338513" y="2332038"/>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8713" name="Text Box 87"/>
          <p:cNvSpPr txBox="1">
            <a:spLocks noChangeAspect="1" noChangeArrowheads="1"/>
          </p:cNvSpPr>
          <p:nvPr/>
        </p:nvSpPr>
        <p:spPr bwMode="auto">
          <a:xfrm>
            <a:off x="3733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8714" name="Text Box 88"/>
          <p:cNvSpPr txBox="1">
            <a:spLocks noChangeAspect="1" noChangeArrowheads="1"/>
          </p:cNvSpPr>
          <p:nvPr/>
        </p:nvSpPr>
        <p:spPr bwMode="auto">
          <a:xfrm>
            <a:off x="4114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8715" name="Text Box 89"/>
          <p:cNvSpPr txBox="1">
            <a:spLocks noChangeAspect="1" noChangeArrowheads="1"/>
          </p:cNvSpPr>
          <p:nvPr/>
        </p:nvSpPr>
        <p:spPr bwMode="auto">
          <a:xfrm>
            <a:off x="4876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8716" name="Text Box 90"/>
          <p:cNvSpPr txBox="1">
            <a:spLocks noChangeAspect="1" noChangeArrowheads="1"/>
          </p:cNvSpPr>
          <p:nvPr/>
        </p:nvSpPr>
        <p:spPr bwMode="auto">
          <a:xfrm>
            <a:off x="5257800"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8717" name="Text Box 91"/>
          <p:cNvSpPr txBox="1">
            <a:spLocks noChangeAspect="1" noChangeArrowheads="1"/>
          </p:cNvSpPr>
          <p:nvPr/>
        </p:nvSpPr>
        <p:spPr bwMode="auto">
          <a:xfrm>
            <a:off x="4475163" y="2319338"/>
            <a:ext cx="47783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8718" name="Rectangle 92"/>
          <p:cNvSpPr>
            <a:spLocks noChangeAspect="1" noChangeArrowheads="1"/>
          </p:cNvSpPr>
          <p:nvPr/>
        </p:nvSpPr>
        <p:spPr bwMode="auto">
          <a:xfrm>
            <a:off x="5446713" y="1811338"/>
            <a:ext cx="422275" cy="8413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8719" name="Rectangle 93"/>
          <p:cNvSpPr>
            <a:spLocks noChangeAspect="1" noChangeArrowheads="1"/>
          </p:cNvSpPr>
          <p:nvPr/>
        </p:nvSpPr>
        <p:spPr bwMode="auto">
          <a:xfrm>
            <a:off x="5446713" y="2298700"/>
            <a:ext cx="422275" cy="666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8720" name="Text Box 94"/>
          <p:cNvSpPr txBox="1">
            <a:spLocks noChangeAspect="1" noChangeArrowheads="1"/>
          </p:cNvSpPr>
          <p:nvPr/>
        </p:nvSpPr>
        <p:spPr bwMode="auto">
          <a:xfrm>
            <a:off x="6621463"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8721" name="Text Box 95"/>
          <p:cNvSpPr txBox="1">
            <a:spLocks noChangeAspect="1" noChangeArrowheads="1"/>
          </p:cNvSpPr>
          <p:nvPr/>
        </p:nvSpPr>
        <p:spPr bwMode="auto">
          <a:xfrm>
            <a:off x="6621463"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8722" name="Text Box 96"/>
          <p:cNvSpPr txBox="1">
            <a:spLocks noChangeAspect="1" noChangeArrowheads="1"/>
          </p:cNvSpPr>
          <p:nvPr/>
        </p:nvSpPr>
        <p:spPr bwMode="auto">
          <a:xfrm>
            <a:off x="6621463" y="47132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8723" name="Text Box 97"/>
          <p:cNvSpPr txBox="1">
            <a:spLocks noChangeAspect="1" noChangeArrowheads="1"/>
          </p:cNvSpPr>
          <p:nvPr/>
        </p:nvSpPr>
        <p:spPr bwMode="auto">
          <a:xfrm>
            <a:off x="6621463" y="5026025"/>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8724" name="Text Box 98"/>
          <p:cNvSpPr txBox="1">
            <a:spLocks noChangeAspect="1" noChangeArrowheads="1"/>
          </p:cNvSpPr>
          <p:nvPr/>
        </p:nvSpPr>
        <p:spPr bwMode="auto">
          <a:xfrm>
            <a:off x="7069138"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8725" name="Text Box 99"/>
          <p:cNvSpPr txBox="1">
            <a:spLocks noChangeAspect="1" noChangeArrowheads="1"/>
          </p:cNvSpPr>
          <p:nvPr/>
        </p:nvSpPr>
        <p:spPr bwMode="auto">
          <a:xfrm>
            <a:off x="7513638"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8726" name="Text Box 100"/>
          <p:cNvSpPr txBox="1">
            <a:spLocks noChangeAspect="1" noChangeArrowheads="1"/>
          </p:cNvSpPr>
          <p:nvPr/>
        </p:nvSpPr>
        <p:spPr bwMode="auto">
          <a:xfrm>
            <a:off x="7894638" y="4421188"/>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8727" name="Text Box 101"/>
          <p:cNvSpPr txBox="1">
            <a:spLocks noChangeAspect="1" noChangeArrowheads="1"/>
          </p:cNvSpPr>
          <p:nvPr/>
        </p:nvSpPr>
        <p:spPr bwMode="auto">
          <a:xfrm>
            <a:off x="6621463" y="5349875"/>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8728" name="Text Box 150"/>
          <p:cNvSpPr txBox="1">
            <a:spLocks noChangeAspect="1" noChangeArrowheads="1"/>
          </p:cNvSpPr>
          <p:nvPr/>
        </p:nvSpPr>
        <p:spPr bwMode="auto">
          <a:xfrm>
            <a:off x="684213" y="1219200"/>
            <a:ext cx="50974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sp>
        <p:nvSpPr>
          <p:cNvPr id="28729" name="Text Box 152"/>
          <p:cNvSpPr txBox="1">
            <a:spLocks noChangeArrowheads="1"/>
          </p:cNvSpPr>
          <p:nvPr/>
        </p:nvSpPr>
        <p:spPr bwMode="auto">
          <a:xfrm>
            <a:off x="1547813" y="4818063"/>
            <a:ext cx="3798887" cy="411162"/>
          </a:xfrm>
          <a:prstGeom prst="rect">
            <a:avLst/>
          </a:prstGeom>
          <a:solidFill>
            <a:srgbClr val="A7CE7C"/>
          </a:solidFill>
          <a:ln>
            <a:noFill/>
          </a:ln>
          <a:effec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Minimale Spuranzahl des Kanals = 5</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3732" name="Line 4"/>
          <p:cNvSpPr>
            <a:spLocks noChangeAspect="1" noChangeShapeType="1"/>
          </p:cNvSpPr>
          <p:nvPr/>
        </p:nvSpPr>
        <p:spPr bwMode="auto">
          <a:xfrm flipH="1">
            <a:off x="3327400" y="4111625"/>
            <a:ext cx="588963" cy="104775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33" name="Line 5"/>
          <p:cNvSpPr>
            <a:spLocks noChangeAspect="1" noChangeShapeType="1"/>
          </p:cNvSpPr>
          <p:nvPr/>
        </p:nvSpPr>
        <p:spPr bwMode="auto">
          <a:xfrm>
            <a:off x="4095750" y="3505200"/>
            <a:ext cx="0" cy="196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3734" name="Line 6"/>
          <p:cNvSpPr>
            <a:spLocks noChangeAspect="1" noChangeShapeType="1"/>
          </p:cNvSpPr>
          <p:nvPr/>
        </p:nvSpPr>
        <p:spPr bwMode="auto">
          <a:xfrm>
            <a:off x="3127375" y="4178300"/>
            <a:ext cx="0" cy="195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3735" name="Line 7"/>
          <p:cNvSpPr>
            <a:spLocks noChangeAspect="1" noChangeShapeType="1"/>
          </p:cNvSpPr>
          <p:nvPr/>
        </p:nvSpPr>
        <p:spPr bwMode="auto">
          <a:xfrm>
            <a:off x="3127375" y="3497263"/>
            <a:ext cx="0" cy="195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13736" name="Group 8"/>
          <p:cNvGrpSpPr>
            <a:grpSpLocks noChangeAspect="1"/>
          </p:cNvGrpSpPr>
          <p:nvPr/>
        </p:nvGrpSpPr>
        <p:grpSpPr bwMode="auto">
          <a:xfrm>
            <a:off x="2868613" y="2997200"/>
            <a:ext cx="585787" cy="490538"/>
            <a:chOff x="1407" y="2086"/>
            <a:chExt cx="406" cy="340"/>
          </a:xfrm>
        </p:grpSpPr>
        <p:sp>
          <p:nvSpPr>
            <p:cNvPr id="29813" name="Oval 9"/>
            <p:cNvSpPr>
              <a:spLocks noChangeAspect="1" noChangeArrowheads="1"/>
            </p:cNvSpPr>
            <p:nvPr/>
          </p:nvSpPr>
          <p:spPr bwMode="auto">
            <a:xfrm>
              <a:off x="1407" y="2086"/>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14" name="Text Box 10"/>
            <p:cNvSpPr txBox="1">
              <a:spLocks noChangeAspect="1" noChangeArrowheads="1"/>
            </p:cNvSpPr>
            <p:nvPr/>
          </p:nvSpPr>
          <p:spPr bwMode="auto">
            <a:xfrm>
              <a:off x="1473" y="2154"/>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grpSp>
      <p:grpSp>
        <p:nvGrpSpPr>
          <p:cNvPr id="713739" name="Group 11"/>
          <p:cNvGrpSpPr>
            <a:grpSpLocks noChangeAspect="1"/>
          </p:cNvGrpSpPr>
          <p:nvPr/>
        </p:nvGrpSpPr>
        <p:grpSpPr bwMode="auto">
          <a:xfrm>
            <a:off x="2868613" y="5816600"/>
            <a:ext cx="585787" cy="492125"/>
            <a:chOff x="1861" y="2539"/>
            <a:chExt cx="406" cy="340"/>
          </a:xfrm>
        </p:grpSpPr>
        <p:sp>
          <p:nvSpPr>
            <p:cNvPr id="29811" name="Oval 12"/>
            <p:cNvSpPr>
              <a:spLocks noChangeAspect="1" noChangeArrowheads="1"/>
            </p:cNvSpPr>
            <p:nvPr/>
          </p:nvSpPr>
          <p:spPr bwMode="auto">
            <a:xfrm>
              <a:off x="1861" y="2539"/>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12" name="Text Box 13"/>
            <p:cNvSpPr txBox="1">
              <a:spLocks noChangeAspect="1" noChangeArrowheads="1"/>
            </p:cNvSpPr>
            <p:nvPr/>
          </p:nvSpPr>
          <p:spPr bwMode="auto">
            <a:xfrm>
              <a:off x="1927" y="2607"/>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5</a:t>
              </a:r>
            </a:p>
          </p:txBody>
        </p:sp>
      </p:grpSp>
      <p:grpSp>
        <p:nvGrpSpPr>
          <p:cNvPr id="713742" name="Group 14"/>
          <p:cNvGrpSpPr>
            <a:grpSpLocks noChangeAspect="1"/>
          </p:cNvGrpSpPr>
          <p:nvPr/>
        </p:nvGrpSpPr>
        <p:grpSpPr bwMode="auto">
          <a:xfrm>
            <a:off x="2868613" y="4405313"/>
            <a:ext cx="585787" cy="492125"/>
            <a:chOff x="1861" y="3106"/>
            <a:chExt cx="406" cy="340"/>
          </a:xfrm>
        </p:grpSpPr>
        <p:sp>
          <p:nvSpPr>
            <p:cNvPr id="29809" name="Oval 15"/>
            <p:cNvSpPr>
              <a:spLocks noChangeAspect="1" noChangeArrowheads="1"/>
            </p:cNvSpPr>
            <p:nvPr/>
          </p:nvSpPr>
          <p:spPr bwMode="auto">
            <a:xfrm>
              <a:off x="1861" y="3106"/>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10" name="Text Box 16"/>
            <p:cNvSpPr txBox="1">
              <a:spLocks noChangeAspect="1" noChangeArrowheads="1"/>
            </p:cNvSpPr>
            <p:nvPr/>
          </p:nvSpPr>
          <p:spPr bwMode="auto">
            <a:xfrm>
              <a:off x="1927" y="3173"/>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grpSp>
      <p:grpSp>
        <p:nvGrpSpPr>
          <p:cNvPr id="713745" name="Group 17"/>
          <p:cNvGrpSpPr>
            <a:grpSpLocks noChangeAspect="1"/>
          </p:cNvGrpSpPr>
          <p:nvPr/>
        </p:nvGrpSpPr>
        <p:grpSpPr bwMode="auto">
          <a:xfrm>
            <a:off x="2868613" y="5111750"/>
            <a:ext cx="585787" cy="490538"/>
            <a:chOff x="2314" y="2086"/>
            <a:chExt cx="406" cy="340"/>
          </a:xfrm>
        </p:grpSpPr>
        <p:sp>
          <p:nvSpPr>
            <p:cNvPr id="29807" name="Oval 18"/>
            <p:cNvSpPr>
              <a:spLocks noChangeAspect="1" noChangeArrowheads="1"/>
            </p:cNvSpPr>
            <p:nvPr/>
          </p:nvSpPr>
          <p:spPr bwMode="auto">
            <a:xfrm>
              <a:off x="2314" y="2086"/>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08" name="Text Box 19"/>
            <p:cNvSpPr txBox="1">
              <a:spLocks noChangeAspect="1" noChangeArrowheads="1"/>
            </p:cNvSpPr>
            <p:nvPr/>
          </p:nvSpPr>
          <p:spPr bwMode="auto">
            <a:xfrm>
              <a:off x="2380" y="2154"/>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4</a:t>
              </a:r>
            </a:p>
          </p:txBody>
        </p:sp>
      </p:grpSp>
      <p:grpSp>
        <p:nvGrpSpPr>
          <p:cNvPr id="713748" name="Group 20"/>
          <p:cNvGrpSpPr>
            <a:grpSpLocks noChangeAspect="1"/>
          </p:cNvGrpSpPr>
          <p:nvPr/>
        </p:nvGrpSpPr>
        <p:grpSpPr bwMode="auto">
          <a:xfrm>
            <a:off x="2868613" y="3700463"/>
            <a:ext cx="585787" cy="490537"/>
            <a:chOff x="3788" y="3673"/>
            <a:chExt cx="406" cy="340"/>
          </a:xfrm>
        </p:grpSpPr>
        <p:sp>
          <p:nvSpPr>
            <p:cNvPr id="29805" name="Oval 21"/>
            <p:cNvSpPr>
              <a:spLocks noChangeAspect="1" noChangeArrowheads="1"/>
            </p:cNvSpPr>
            <p:nvPr/>
          </p:nvSpPr>
          <p:spPr bwMode="auto">
            <a:xfrm>
              <a:off x="3788" y="3673"/>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06" name="Text Box 22"/>
            <p:cNvSpPr txBox="1">
              <a:spLocks noChangeAspect="1" noChangeArrowheads="1"/>
            </p:cNvSpPr>
            <p:nvPr/>
          </p:nvSpPr>
          <p:spPr bwMode="auto">
            <a:xfrm>
              <a:off x="3854" y="3741"/>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grpSp>
      <p:grpSp>
        <p:nvGrpSpPr>
          <p:cNvPr id="713751" name="Group 23"/>
          <p:cNvGrpSpPr>
            <a:grpSpLocks noChangeAspect="1"/>
          </p:cNvGrpSpPr>
          <p:nvPr/>
        </p:nvGrpSpPr>
        <p:grpSpPr bwMode="auto">
          <a:xfrm>
            <a:off x="3783013" y="5816600"/>
            <a:ext cx="585787" cy="492125"/>
            <a:chOff x="3788" y="3106"/>
            <a:chExt cx="406" cy="340"/>
          </a:xfrm>
        </p:grpSpPr>
        <p:sp>
          <p:nvSpPr>
            <p:cNvPr id="29803" name="Oval 24"/>
            <p:cNvSpPr>
              <a:spLocks noChangeAspect="1" noChangeArrowheads="1"/>
            </p:cNvSpPr>
            <p:nvPr/>
          </p:nvSpPr>
          <p:spPr bwMode="auto">
            <a:xfrm>
              <a:off x="3788" y="3106"/>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04" name="Text Box 25"/>
            <p:cNvSpPr txBox="1">
              <a:spLocks noChangeAspect="1" noChangeArrowheads="1"/>
            </p:cNvSpPr>
            <p:nvPr/>
          </p:nvSpPr>
          <p:spPr bwMode="auto">
            <a:xfrm>
              <a:off x="3854" y="3174"/>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6</a:t>
              </a:r>
            </a:p>
          </p:txBody>
        </p:sp>
      </p:grpSp>
      <p:grpSp>
        <p:nvGrpSpPr>
          <p:cNvPr id="713754" name="Group 26"/>
          <p:cNvGrpSpPr>
            <a:grpSpLocks noChangeAspect="1"/>
          </p:cNvGrpSpPr>
          <p:nvPr/>
        </p:nvGrpSpPr>
        <p:grpSpPr bwMode="auto">
          <a:xfrm>
            <a:off x="3848100" y="3717925"/>
            <a:ext cx="585788" cy="490538"/>
            <a:chOff x="2768" y="3106"/>
            <a:chExt cx="406" cy="340"/>
          </a:xfrm>
        </p:grpSpPr>
        <p:sp>
          <p:nvSpPr>
            <p:cNvPr id="29801" name="Oval 27"/>
            <p:cNvSpPr>
              <a:spLocks noChangeAspect="1" noChangeArrowheads="1"/>
            </p:cNvSpPr>
            <p:nvPr/>
          </p:nvSpPr>
          <p:spPr bwMode="auto">
            <a:xfrm>
              <a:off x="2768" y="3106"/>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02" name="Text Box 28"/>
            <p:cNvSpPr txBox="1">
              <a:spLocks noChangeAspect="1" noChangeArrowheads="1"/>
            </p:cNvSpPr>
            <p:nvPr/>
          </p:nvSpPr>
          <p:spPr bwMode="auto">
            <a:xfrm>
              <a:off x="2834" y="3174"/>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8</a:t>
              </a:r>
            </a:p>
          </p:txBody>
        </p:sp>
      </p:grpSp>
      <p:sp>
        <p:nvSpPr>
          <p:cNvPr id="713757" name="Line 29"/>
          <p:cNvSpPr>
            <a:spLocks noChangeAspect="1" noChangeShapeType="1"/>
          </p:cNvSpPr>
          <p:nvPr/>
        </p:nvSpPr>
        <p:spPr bwMode="auto">
          <a:xfrm>
            <a:off x="3324225" y="5487988"/>
            <a:ext cx="458788" cy="4603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3758" name="Line 30"/>
          <p:cNvSpPr>
            <a:spLocks noChangeAspect="1" noChangeShapeType="1"/>
          </p:cNvSpPr>
          <p:nvPr/>
        </p:nvSpPr>
        <p:spPr bwMode="auto">
          <a:xfrm>
            <a:off x="3127375" y="5619750"/>
            <a:ext cx="0" cy="196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3759" name="Line 31"/>
          <p:cNvSpPr>
            <a:spLocks noChangeAspect="1" noChangeShapeType="1"/>
          </p:cNvSpPr>
          <p:nvPr/>
        </p:nvSpPr>
        <p:spPr bwMode="auto">
          <a:xfrm>
            <a:off x="3127375" y="4899025"/>
            <a:ext cx="0" cy="196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3760" name="Freeform 32"/>
          <p:cNvSpPr>
            <a:spLocks noChangeAspect="1"/>
          </p:cNvSpPr>
          <p:nvPr/>
        </p:nvSpPr>
        <p:spPr bwMode="auto">
          <a:xfrm>
            <a:off x="2736850" y="3389313"/>
            <a:ext cx="196850" cy="1114425"/>
          </a:xfrm>
          <a:custGeom>
            <a:avLst/>
            <a:gdLst>
              <a:gd name="T0" fmla="*/ 284925901 w 136"/>
              <a:gd name="T1" fmla="*/ 0 h 771"/>
              <a:gd name="T2" fmla="*/ 0 w 136"/>
              <a:gd name="T3" fmla="*/ 758401625 h 771"/>
              <a:gd name="T4" fmla="*/ 284925901 w 136"/>
              <a:gd name="T5" fmla="*/ 1610821116 h 771"/>
              <a:gd name="T6" fmla="*/ 0 60000 65536"/>
              <a:gd name="T7" fmla="*/ 0 60000 65536"/>
              <a:gd name="T8" fmla="*/ 0 60000 65536"/>
            </a:gdLst>
            <a:ahLst/>
            <a:cxnLst>
              <a:cxn ang="T6">
                <a:pos x="T0" y="T1"/>
              </a:cxn>
              <a:cxn ang="T7">
                <a:pos x="T2" y="T3"/>
              </a:cxn>
              <a:cxn ang="T8">
                <a:pos x="T4" y="T5"/>
              </a:cxn>
            </a:cxnLst>
            <a:rect l="0" t="0" r="r" b="b"/>
            <a:pathLst>
              <a:path w="136" h="771">
                <a:moveTo>
                  <a:pt x="136" y="0"/>
                </a:moveTo>
                <a:cubicBezTo>
                  <a:pt x="68" y="117"/>
                  <a:pt x="0" y="235"/>
                  <a:pt x="0" y="363"/>
                </a:cubicBezTo>
                <a:cubicBezTo>
                  <a:pt x="0" y="491"/>
                  <a:pt x="68" y="631"/>
                  <a:pt x="136" y="771"/>
                </a:cubicBezTo>
              </a:path>
            </a:pathLst>
          </a:custGeom>
          <a:noFill/>
          <a:ln w="63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1" name="Freeform 33"/>
          <p:cNvSpPr>
            <a:spLocks noChangeAspect="1"/>
          </p:cNvSpPr>
          <p:nvPr/>
        </p:nvSpPr>
        <p:spPr bwMode="auto">
          <a:xfrm>
            <a:off x="2530475" y="3389313"/>
            <a:ext cx="403225" cy="1770062"/>
          </a:xfrm>
          <a:custGeom>
            <a:avLst/>
            <a:gdLst>
              <a:gd name="T0" fmla="*/ 488767955 w 279"/>
              <a:gd name="T1" fmla="*/ 0 h 1225"/>
              <a:gd name="T2" fmla="*/ 14621603 w 279"/>
              <a:gd name="T3" fmla="*/ 947896377 h 1225"/>
              <a:gd name="T4" fmla="*/ 582761293 w 279"/>
              <a:gd name="T5" fmla="*/ 2147483647 h 1225"/>
              <a:gd name="T6" fmla="*/ 0 60000 65536"/>
              <a:gd name="T7" fmla="*/ 0 60000 65536"/>
              <a:gd name="T8" fmla="*/ 0 60000 65536"/>
            </a:gdLst>
            <a:ahLst/>
            <a:cxnLst>
              <a:cxn ang="T6">
                <a:pos x="T0" y="T1"/>
              </a:cxn>
              <a:cxn ang="T7">
                <a:pos x="T2" y="T3"/>
              </a:cxn>
              <a:cxn ang="T8">
                <a:pos x="T4" y="T5"/>
              </a:cxn>
            </a:cxnLst>
            <a:rect l="0" t="0" r="r" b="b"/>
            <a:pathLst>
              <a:path w="279" h="1225">
                <a:moveTo>
                  <a:pt x="234" y="0"/>
                </a:moveTo>
                <a:cubicBezTo>
                  <a:pt x="117" y="125"/>
                  <a:pt x="0" y="250"/>
                  <a:pt x="7" y="454"/>
                </a:cubicBezTo>
                <a:cubicBezTo>
                  <a:pt x="14" y="658"/>
                  <a:pt x="146" y="941"/>
                  <a:pt x="279" y="1225"/>
                </a:cubicBezTo>
              </a:path>
            </a:pathLst>
          </a:custGeom>
          <a:noFill/>
          <a:ln w="63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2" name="Freeform 34"/>
          <p:cNvSpPr>
            <a:spLocks noChangeAspect="1"/>
          </p:cNvSpPr>
          <p:nvPr/>
        </p:nvSpPr>
        <p:spPr bwMode="auto">
          <a:xfrm>
            <a:off x="2268538" y="3259138"/>
            <a:ext cx="665162" cy="2622550"/>
          </a:xfrm>
          <a:custGeom>
            <a:avLst/>
            <a:gdLst>
              <a:gd name="T0" fmla="*/ 867735641 w 460"/>
              <a:gd name="T1" fmla="*/ 0 h 1815"/>
              <a:gd name="T2" fmla="*/ 14636456 w 460"/>
              <a:gd name="T3" fmla="*/ 757880827 h 1815"/>
              <a:gd name="T4" fmla="*/ 961827144 w 460"/>
              <a:gd name="T5" fmla="*/ 2147483647 h 1815"/>
              <a:gd name="T6" fmla="*/ 0 60000 65536"/>
              <a:gd name="T7" fmla="*/ 0 60000 65536"/>
              <a:gd name="T8" fmla="*/ 0 60000 65536"/>
            </a:gdLst>
            <a:ahLst/>
            <a:cxnLst>
              <a:cxn ang="T6">
                <a:pos x="T0" y="T1"/>
              </a:cxn>
              <a:cxn ang="T7">
                <a:pos x="T2" y="T3"/>
              </a:cxn>
              <a:cxn ang="T8">
                <a:pos x="T4" y="T5"/>
              </a:cxn>
            </a:cxnLst>
            <a:rect l="0" t="0" r="r" b="b"/>
            <a:pathLst>
              <a:path w="460" h="1815">
                <a:moveTo>
                  <a:pt x="415" y="0"/>
                </a:moveTo>
                <a:cubicBezTo>
                  <a:pt x="207" y="30"/>
                  <a:pt x="0" y="61"/>
                  <a:pt x="7" y="363"/>
                </a:cubicBezTo>
                <a:cubicBezTo>
                  <a:pt x="14" y="665"/>
                  <a:pt x="237" y="1240"/>
                  <a:pt x="460" y="1815"/>
                </a:cubicBezTo>
              </a:path>
            </a:pathLst>
          </a:custGeom>
          <a:noFill/>
          <a:ln w="63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3" name="Freeform 35"/>
          <p:cNvSpPr>
            <a:spLocks noChangeAspect="1"/>
          </p:cNvSpPr>
          <p:nvPr/>
        </p:nvSpPr>
        <p:spPr bwMode="auto">
          <a:xfrm>
            <a:off x="2671763" y="4044950"/>
            <a:ext cx="196850" cy="1114425"/>
          </a:xfrm>
          <a:custGeom>
            <a:avLst/>
            <a:gdLst>
              <a:gd name="T0" fmla="*/ 284925901 w 136"/>
              <a:gd name="T1" fmla="*/ 0 h 771"/>
              <a:gd name="T2" fmla="*/ 0 w 136"/>
              <a:gd name="T3" fmla="*/ 758401625 h 771"/>
              <a:gd name="T4" fmla="*/ 284925901 w 136"/>
              <a:gd name="T5" fmla="*/ 1610821116 h 771"/>
              <a:gd name="T6" fmla="*/ 0 60000 65536"/>
              <a:gd name="T7" fmla="*/ 0 60000 65536"/>
              <a:gd name="T8" fmla="*/ 0 60000 65536"/>
            </a:gdLst>
            <a:ahLst/>
            <a:cxnLst>
              <a:cxn ang="T6">
                <a:pos x="T0" y="T1"/>
              </a:cxn>
              <a:cxn ang="T7">
                <a:pos x="T2" y="T3"/>
              </a:cxn>
              <a:cxn ang="T8">
                <a:pos x="T4" y="T5"/>
              </a:cxn>
            </a:cxnLst>
            <a:rect l="0" t="0" r="r" b="b"/>
            <a:pathLst>
              <a:path w="136" h="771">
                <a:moveTo>
                  <a:pt x="136" y="0"/>
                </a:moveTo>
                <a:cubicBezTo>
                  <a:pt x="68" y="117"/>
                  <a:pt x="0" y="235"/>
                  <a:pt x="0" y="363"/>
                </a:cubicBezTo>
                <a:cubicBezTo>
                  <a:pt x="0" y="491"/>
                  <a:pt x="68" y="631"/>
                  <a:pt x="136" y="771"/>
                </a:cubicBezTo>
              </a:path>
            </a:pathLst>
          </a:custGeom>
          <a:noFill/>
          <a:ln w="63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4" name="Freeform 36"/>
          <p:cNvSpPr>
            <a:spLocks noChangeAspect="1"/>
          </p:cNvSpPr>
          <p:nvPr/>
        </p:nvSpPr>
        <p:spPr bwMode="auto">
          <a:xfrm>
            <a:off x="2530475" y="3979863"/>
            <a:ext cx="403225" cy="1770062"/>
          </a:xfrm>
          <a:custGeom>
            <a:avLst/>
            <a:gdLst>
              <a:gd name="T0" fmla="*/ 488767955 w 279"/>
              <a:gd name="T1" fmla="*/ 0 h 1225"/>
              <a:gd name="T2" fmla="*/ 14621603 w 279"/>
              <a:gd name="T3" fmla="*/ 947896377 h 1225"/>
              <a:gd name="T4" fmla="*/ 582761293 w 279"/>
              <a:gd name="T5" fmla="*/ 2147483647 h 1225"/>
              <a:gd name="T6" fmla="*/ 0 60000 65536"/>
              <a:gd name="T7" fmla="*/ 0 60000 65536"/>
              <a:gd name="T8" fmla="*/ 0 60000 65536"/>
            </a:gdLst>
            <a:ahLst/>
            <a:cxnLst>
              <a:cxn ang="T6">
                <a:pos x="T0" y="T1"/>
              </a:cxn>
              <a:cxn ang="T7">
                <a:pos x="T2" y="T3"/>
              </a:cxn>
              <a:cxn ang="T8">
                <a:pos x="T4" y="T5"/>
              </a:cxn>
            </a:cxnLst>
            <a:rect l="0" t="0" r="r" b="b"/>
            <a:pathLst>
              <a:path w="279" h="1225">
                <a:moveTo>
                  <a:pt x="234" y="0"/>
                </a:moveTo>
                <a:cubicBezTo>
                  <a:pt x="117" y="125"/>
                  <a:pt x="0" y="250"/>
                  <a:pt x="7" y="454"/>
                </a:cubicBezTo>
                <a:cubicBezTo>
                  <a:pt x="14" y="658"/>
                  <a:pt x="146" y="941"/>
                  <a:pt x="279" y="1225"/>
                </a:cubicBezTo>
              </a:path>
            </a:pathLst>
          </a:custGeom>
          <a:noFill/>
          <a:ln w="63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5" name="Freeform 37"/>
          <p:cNvSpPr>
            <a:spLocks noChangeAspect="1"/>
          </p:cNvSpPr>
          <p:nvPr/>
        </p:nvSpPr>
        <p:spPr bwMode="auto">
          <a:xfrm>
            <a:off x="2671763" y="4767263"/>
            <a:ext cx="196850" cy="1114425"/>
          </a:xfrm>
          <a:custGeom>
            <a:avLst/>
            <a:gdLst>
              <a:gd name="T0" fmla="*/ 284925901 w 136"/>
              <a:gd name="T1" fmla="*/ 0 h 771"/>
              <a:gd name="T2" fmla="*/ 0 w 136"/>
              <a:gd name="T3" fmla="*/ 758401625 h 771"/>
              <a:gd name="T4" fmla="*/ 284925901 w 136"/>
              <a:gd name="T5" fmla="*/ 1610821116 h 771"/>
              <a:gd name="T6" fmla="*/ 0 60000 65536"/>
              <a:gd name="T7" fmla="*/ 0 60000 65536"/>
              <a:gd name="T8" fmla="*/ 0 60000 65536"/>
            </a:gdLst>
            <a:ahLst/>
            <a:cxnLst>
              <a:cxn ang="T6">
                <a:pos x="T0" y="T1"/>
              </a:cxn>
              <a:cxn ang="T7">
                <a:pos x="T2" y="T3"/>
              </a:cxn>
              <a:cxn ang="T8">
                <a:pos x="T4" y="T5"/>
              </a:cxn>
            </a:cxnLst>
            <a:rect l="0" t="0" r="r" b="b"/>
            <a:pathLst>
              <a:path w="136" h="771">
                <a:moveTo>
                  <a:pt x="136" y="0"/>
                </a:moveTo>
                <a:cubicBezTo>
                  <a:pt x="68" y="117"/>
                  <a:pt x="0" y="235"/>
                  <a:pt x="0" y="363"/>
                </a:cubicBezTo>
                <a:cubicBezTo>
                  <a:pt x="0" y="491"/>
                  <a:pt x="68" y="631"/>
                  <a:pt x="136" y="771"/>
                </a:cubicBezTo>
              </a:path>
            </a:pathLst>
          </a:custGeom>
          <a:noFill/>
          <a:ln w="63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6" name="Line 38"/>
          <p:cNvSpPr>
            <a:spLocks noChangeAspect="1" noChangeShapeType="1"/>
          </p:cNvSpPr>
          <p:nvPr/>
        </p:nvSpPr>
        <p:spPr bwMode="auto">
          <a:xfrm flipH="1">
            <a:off x="3327400" y="3389313"/>
            <a:ext cx="588963" cy="1770062"/>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7" name="Freeform 39"/>
          <p:cNvSpPr>
            <a:spLocks noChangeAspect="1"/>
          </p:cNvSpPr>
          <p:nvPr/>
        </p:nvSpPr>
        <p:spPr bwMode="auto">
          <a:xfrm flipH="1">
            <a:off x="4233863" y="3259138"/>
            <a:ext cx="263525" cy="2655887"/>
          </a:xfrm>
          <a:custGeom>
            <a:avLst/>
            <a:gdLst>
              <a:gd name="T0" fmla="*/ 136199459 w 460"/>
              <a:gd name="T1" fmla="*/ 0 h 1815"/>
              <a:gd name="T2" fmla="*/ 2297251 w 460"/>
              <a:gd name="T3" fmla="*/ 777270572 h 1815"/>
              <a:gd name="T4" fmla="*/ 150968317 w 460"/>
              <a:gd name="T5" fmla="*/ 2147483647 h 1815"/>
              <a:gd name="T6" fmla="*/ 0 60000 65536"/>
              <a:gd name="T7" fmla="*/ 0 60000 65536"/>
              <a:gd name="T8" fmla="*/ 0 60000 65536"/>
            </a:gdLst>
            <a:ahLst/>
            <a:cxnLst>
              <a:cxn ang="T6">
                <a:pos x="T0" y="T1"/>
              </a:cxn>
              <a:cxn ang="T7">
                <a:pos x="T2" y="T3"/>
              </a:cxn>
              <a:cxn ang="T8">
                <a:pos x="T4" y="T5"/>
              </a:cxn>
            </a:cxnLst>
            <a:rect l="0" t="0" r="r" b="b"/>
            <a:pathLst>
              <a:path w="460" h="1815">
                <a:moveTo>
                  <a:pt x="415" y="0"/>
                </a:moveTo>
                <a:cubicBezTo>
                  <a:pt x="207" y="30"/>
                  <a:pt x="0" y="61"/>
                  <a:pt x="7" y="363"/>
                </a:cubicBezTo>
                <a:cubicBezTo>
                  <a:pt x="14" y="665"/>
                  <a:pt x="237" y="1240"/>
                  <a:pt x="460" y="1815"/>
                </a:cubicBezTo>
              </a:path>
            </a:pathLst>
          </a:custGeom>
          <a:noFill/>
          <a:ln w="63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13768" name="Line 40"/>
          <p:cNvSpPr>
            <a:spLocks noChangeAspect="1" noChangeShapeType="1"/>
          </p:cNvSpPr>
          <p:nvPr/>
        </p:nvSpPr>
        <p:spPr bwMode="auto">
          <a:xfrm>
            <a:off x="3262313" y="3424238"/>
            <a:ext cx="654050" cy="2390775"/>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grpSp>
        <p:nvGrpSpPr>
          <p:cNvPr id="713795" name="Group 67"/>
          <p:cNvGrpSpPr>
            <a:grpSpLocks noChangeAspect="1"/>
          </p:cNvGrpSpPr>
          <p:nvPr/>
        </p:nvGrpSpPr>
        <p:grpSpPr bwMode="auto">
          <a:xfrm>
            <a:off x="3848100" y="2997200"/>
            <a:ext cx="585788" cy="490538"/>
            <a:chOff x="3788" y="2539"/>
            <a:chExt cx="406" cy="340"/>
          </a:xfrm>
        </p:grpSpPr>
        <p:sp>
          <p:nvSpPr>
            <p:cNvPr id="29799" name="Oval 68"/>
            <p:cNvSpPr>
              <a:spLocks noChangeAspect="1" noChangeArrowheads="1"/>
            </p:cNvSpPr>
            <p:nvPr/>
          </p:nvSpPr>
          <p:spPr bwMode="auto">
            <a:xfrm>
              <a:off x="3788" y="2539"/>
              <a:ext cx="340" cy="34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800" name="Text Box 69"/>
            <p:cNvSpPr txBox="1">
              <a:spLocks noChangeAspect="1" noChangeArrowheads="1"/>
            </p:cNvSpPr>
            <p:nvPr/>
          </p:nvSpPr>
          <p:spPr bwMode="auto">
            <a:xfrm>
              <a:off x="3854" y="2607"/>
              <a:ext cx="340"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7</a:t>
              </a:r>
            </a:p>
          </p:txBody>
        </p:sp>
      </p:grpSp>
      <p:grpSp>
        <p:nvGrpSpPr>
          <p:cNvPr id="29722" name="Group 71"/>
          <p:cNvGrpSpPr>
            <a:grpSpLocks noChangeAspect="1"/>
          </p:cNvGrpSpPr>
          <p:nvPr/>
        </p:nvGrpSpPr>
        <p:grpSpPr bwMode="auto">
          <a:xfrm>
            <a:off x="1592263" y="1854200"/>
            <a:ext cx="4200525" cy="63500"/>
            <a:chOff x="459" y="725"/>
            <a:chExt cx="2993" cy="0"/>
          </a:xfrm>
        </p:grpSpPr>
        <p:sp>
          <p:nvSpPr>
            <p:cNvPr id="29788" name="Line 72"/>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9" name="Line 73"/>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0" name="Line 74"/>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1" name="Line 75"/>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2" name="Line 76"/>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3" name="Line 77"/>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4" name="Line 78"/>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5" name="Line 79"/>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6" name="Line 80"/>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7" name="Line 81"/>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8" name="Line 82"/>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29723" name="Group 83"/>
          <p:cNvGrpSpPr>
            <a:grpSpLocks noChangeAspect="1"/>
          </p:cNvGrpSpPr>
          <p:nvPr/>
        </p:nvGrpSpPr>
        <p:grpSpPr bwMode="auto">
          <a:xfrm>
            <a:off x="1574800" y="2332038"/>
            <a:ext cx="4202113" cy="61912"/>
            <a:chOff x="459" y="725"/>
            <a:chExt cx="2993" cy="0"/>
          </a:xfrm>
        </p:grpSpPr>
        <p:sp>
          <p:nvSpPr>
            <p:cNvPr id="29777" name="Line 84"/>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78" name="Line 85"/>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79" name="Line 86"/>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0" name="Line 87"/>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1" name="Line 88"/>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2" name="Line 89"/>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3" name="Line 90"/>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4" name="Line 91"/>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5" name="Line 92"/>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6" name="Line 93"/>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7" name="Line 94"/>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9724" name="Text Box 95"/>
          <p:cNvSpPr txBox="1">
            <a:spLocks noChangeAspect="1" noChangeArrowheads="1"/>
          </p:cNvSpPr>
          <p:nvPr/>
        </p:nvSpPr>
        <p:spPr bwMode="auto">
          <a:xfrm>
            <a:off x="1446213" y="1536700"/>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25" name="Text Box 96"/>
          <p:cNvSpPr txBox="1">
            <a:spLocks noChangeAspect="1" noChangeArrowheads="1"/>
          </p:cNvSpPr>
          <p:nvPr/>
        </p:nvSpPr>
        <p:spPr bwMode="auto">
          <a:xfrm>
            <a:off x="1828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9726" name="Text Box 97"/>
          <p:cNvSpPr txBox="1">
            <a:spLocks noChangeAspect="1" noChangeArrowheads="1"/>
          </p:cNvSpPr>
          <p:nvPr/>
        </p:nvSpPr>
        <p:spPr bwMode="auto">
          <a:xfrm>
            <a:off x="21971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9727" name="Text Box 98"/>
          <p:cNvSpPr txBox="1">
            <a:spLocks noChangeAspect="1" noChangeArrowheads="1"/>
          </p:cNvSpPr>
          <p:nvPr/>
        </p:nvSpPr>
        <p:spPr bwMode="auto">
          <a:xfrm>
            <a:off x="2576513" y="15367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9728" name="Text Box 99"/>
          <p:cNvSpPr txBox="1">
            <a:spLocks noChangeAspect="1" noChangeArrowheads="1"/>
          </p:cNvSpPr>
          <p:nvPr/>
        </p:nvSpPr>
        <p:spPr bwMode="auto">
          <a:xfrm>
            <a:off x="2971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9729" name="Text Box 100"/>
          <p:cNvSpPr txBox="1">
            <a:spLocks noChangeAspect="1" noChangeArrowheads="1"/>
          </p:cNvSpPr>
          <p:nvPr/>
        </p:nvSpPr>
        <p:spPr bwMode="auto">
          <a:xfrm>
            <a:off x="3733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9730" name="Text Box 101"/>
          <p:cNvSpPr txBox="1">
            <a:spLocks noChangeAspect="1" noChangeArrowheads="1"/>
          </p:cNvSpPr>
          <p:nvPr/>
        </p:nvSpPr>
        <p:spPr bwMode="auto">
          <a:xfrm>
            <a:off x="33528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9731" name="Text Box 102"/>
          <p:cNvSpPr txBox="1">
            <a:spLocks noChangeAspect="1" noChangeArrowheads="1"/>
          </p:cNvSpPr>
          <p:nvPr/>
        </p:nvSpPr>
        <p:spPr bwMode="auto">
          <a:xfrm>
            <a:off x="4114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32" name="Text Box 103"/>
          <p:cNvSpPr txBox="1">
            <a:spLocks noChangeAspect="1" noChangeArrowheads="1"/>
          </p:cNvSpPr>
          <p:nvPr/>
        </p:nvSpPr>
        <p:spPr bwMode="auto">
          <a:xfrm>
            <a:off x="44831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9733" name="Text Box 104"/>
          <p:cNvSpPr txBox="1">
            <a:spLocks noChangeAspect="1" noChangeArrowheads="1"/>
          </p:cNvSpPr>
          <p:nvPr/>
        </p:nvSpPr>
        <p:spPr bwMode="auto">
          <a:xfrm>
            <a:off x="4876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34" name="Text Box 105"/>
          <p:cNvSpPr txBox="1">
            <a:spLocks noChangeAspect="1" noChangeArrowheads="1"/>
          </p:cNvSpPr>
          <p:nvPr/>
        </p:nvSpPr>
        <p:spPr bwMode="auto">
          <a:xfrm>
            <a:off x="5257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35" name="Text Box 106"/>
          <p:cNvSpPr txBox="1">
            <a:spLocks noChangeAspect="1" noChangeArrowheads="1"/>
          </p:cNvSpPr>
          <p:nvPr/>
        </p:nvSpPr>
        <p:spPr bwMode="auto">
          <a:xfrm>
            <a:off x="1431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9736" name="Text Box 107"/>
          <p:cNvSpPr txBox="1">
            <a:spLocks noChangeAspect="1" noChangeArrowheads="1"/>
          </p:cNvSpPr>
          <p:nvPr/>
        </p:nvSpPr>
        <p:spPr bwMode="auto">
          <a:xfrm>
            <a:off x="1812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9737" name="Text Box 108"/>
          <p:cNvSpPr txBox="1">
            <a:spLocks noChangeAspect="1" noChangeArrowheads="1"/>
          </p:cNvSpPr>
          <p:nvPr/>
        </p:nvSpPr>
        <p:spPr bwMode="auto">
          <a:xfrm>
            <a:off x="2197100" y="2332038"/>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9738" name="Text Box 109"/>
          <p:cNvSpPr txBox="1">
            <a:spLocks noChangeAspect="1" noChangeArrowheads="1"/>
          </p:cNvSpPr>
          <p:nvPr/>
        </p:nvSpPr>
        <p:spPr bwMode="auto">
          <a:xfrm>
            <a:off x="2574925"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9739" name="Text Box 110"/>
          <p:cNvSpPr txBox="1">
            <a:spLocks noChangeAspect="1" noChangeArrowheads="1"/>
          </p:cNvSpPr>
          <p:nvPr/>
        </p:nvSpPr>
        <p:spPr bwMode="auto">
          <a:xfrm>
            <a:off x="2955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9740" name="Text Box 111"/>
          <p:cNvSpPr txBox="1">
            <a:spLocks noChangeAspect="1" noChangeArrowheads="1"/>
          </p:cNvSpPr>
          <p:nvPr/>
        </p:nvSpPr>
        <p:spPr bwMode="auto">
          <a:xfrm>
            <a:off x="3338513" y="2332038"/>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9741" name="Text Box 112"/>
          <p:cNvSpPr txBox="1">
            <a:spLocks noChangeAspect="1" noChangeArrowheads="1"/>
          </p:cNvSpPr>
          <p:nvPr/>
        </p:nvSpPr>
        <p:spPr bwMode="auto">
          <a:xfrm>
            <a:off x="3733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9742" name="Text Box 113"/>
          <p:cNvSpPr txBox="1">
            <a:spLocks noChangeAspect="1" noChangeArrowheads="1"/>
          </p:cNvSpPr>
          <p:nvPr/>
        </p:nvSpPr>
        <p:spPr bwMode="auto">
          <a:xfrm>
            <a:off x="4114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9743" name="Text Box 114"/>
          <p:cNvSpPr txBox="1">
            <a:spLocks noChangeAspect="1" noChangeArrowheads="1"/>
          </p:cNvSpPr>
          <p:nvPr/>
        </p:nvSpPr>
        <p:spPr bwMode="auto">
          <a:xfrm>
            <a:off x="4876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9744" name="Text Box 115"/>
          <p:cNvSpPr txBox="1">
            <a:spLocks noChangeAspect="1" noChangeArrowheads="1"/>
          </p:cNvSpPr>
          <p:nvPr/>
        </p:nvSpPr>
        <p:spPr bwMode="auto">
          <a:xfrm>
            <a:off x="5257800"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9745" name="Text Box 116"/>
          <p:cNvSpPr txBox="1">
            <a:spLocks noChangeAspect="1" noChangeArrowheads="1"/>
          </p:cNvSpPr>
          <p:nvPr/>
        </p:nvSpPr>
        <p:spPr bwMode="auto">
          <a:xfrm>
            <a:off x="4461492" y="2335159"/>
            <a:ext cx="47783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46" name="Rectangle 117"/>
          <p:cNvSpPr>
            <a:spLocks noChangeAspect="1" noChangeArrowheads="1"/>
          </p:cNvSpPr>
          <p:nvPr/>
        </p:nvSpPr>
        <p:spPr bwMode="auto">
          <a:xfrm>
            <a:off x="5446713" y="1811338"/>
            <a:ext cx="422275" cy="8413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747" name="Rectangle 118"/>
          <p:cNvSpPr>
            <a:spLocks noChangeAspect="1" noChangeArrowheads="1"/>
          </p:cNvSpPr>
          <p:nvPr/>
        </p:nvSpPr>
        <p:spPr bwMode="auto">
          <a:xfrm>
            <a:off x="5446713" y="2298700"/>
            <a:ext cx="422275" cy="666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748" name="Text Box 119"/>
          <p:cNvSpPr txBox="1">
            <a:spLocks noChangeAspect="1" noChangeArrowheads="1"/>
          </p:cNvSpPr>
          <p:nvPr/>
        </p:nvSpPr>
        <p:spPr bwMode="auto">
          <a:xfrm>
            <a:off x="684213" y="1219200"/>
            <a:ext cx="50974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sp>
        <p:nvSpPr>
          <p:cNvPr id="29749" name="Rectangle 121"/>
          <p:cNvSpPr>
            <a:spLocks noGrp="1" noChangeArrowheads="1"/>
          </p:cNvSpPr>
          <p:nvPr>
            <p:ph type="title"/>
          </p:nvPr>
        </p:nvSpPr>
        <p:spPr/>
        <p:txBody>
          <a:bodyPr/>
          <a:lstStyle/>
          <a:p>
            <a:pPr defTabSz="914400"/>
            <a:r>
              <a:rPr lang="de-DE" altLang="de-DE"/>
              <a:t>6.3.1	Horizontale Verträglichkeit: Graphendarstellung</a:t>
            </a:r>
          </a:p>
        </p:txBody>
      </p:sp>
      <p:sp>
        <p:nvSpPr>
          <p:cNvPr id="29750" name="Line 122"/>
          <p:cNvSpPr>
            <a:spLocks noChangeAspect="1" noChangeShapeType="1"/>
          </p:cNvSpPr>
          <p:nvPr/>
        </p:nvSpPr>
        <p:spPr bwMode="auto">
          <a:xfrm>
            <a:off x="6523038" y="4125913"/>
            <a:ext cx="1587" cy="183515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1" name="Line 123"/>
          <p:cNvSpPr>
            <a:spLocks noChangeAspect="1" noChangeShapeType="1"/>
          </p:cNvSpPr>
          <p:nvPr/>
        </p:nvSpPr>
        <p:spPr bwMode="auto">
          <a:xfrm>
            <a:off x="6954838" y="4117975"/>
            <a:ext cx="1587" cy="184943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2" name="Line 124"/>
          <p:cNvSpPr>
            <a:spLocks noChangeAspect="1" noChangeShapeType="1"/>
          </p:cNvSpPr>
          <p:nvPr/>
        </p:nvSpPr>
        <p:spPr bwMode="auto">
          <a:xfrm>
            <a:off x="7404100" y="4133850"/>
            <a:ext cx="1588"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3" name="Line 125"/>
          <p:cNvSpPr>
            <a:spLocks noChangeAspect="1" noChangeShapeType="1"/>
          </p:cNvSpPr>
          <p:nvPr/>
        </p:nvSpPr>
        <p:spPr bwMode="auto">
          <a:xfrm>
            <a:off x="7856538" y="4133850"/>
            <a:ext cx="1587"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4" name="Line 126"/>
          <p:cNvSpPr>
            <a:spLocks noChangeAspect="1" noChangeShapeType="1"/>
          </p:cNvSpPr>
          <p:nvPr/>
        </p:nvSpPr>
        <p:spPr bwMode="auto">
          <a:xfrm>
            <a:off x="6958013" y="5327650"/>
            <a:ext cx="1336675" cy="3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5" name="Line 127"/>
          <p:cNvSpPr>
            <a:spLocks noChangeAspect="1" noChangeShapeType="1"/>
          </p:cNvSpPr>
          <p:nvPr/>
        </p:nvSpPr>
        <p:spPr bwMode="auto">
          <a:xfrm>
            <a:off x="8294688" y="4110038"/>
            <a:ext cx="1587" cy="18335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6" name="Line 128"/>
          <p:cNvSpPr>
            <a:spLocks noChangeAspect="1" noChangeShapeType="1"/>
          </p:cNvSpPr>
          <p:nvPr/>
        </p:nvSpPr>
        <p:spPr bwMode="auto">
          <a:xfrm flipV="1">
            <a:off x="6537325" y="4418013"/>
            <a:ext cx="819150" cy="158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7" name="Line 129"/>
          <p:cNvSpPr>
            <a:spLocks noChangeAspect="1" noChangeShapeType="1"/>
          </p:cNvSpPr>
          <p:nvPr/>
        </p:nvSpPr>
        <p:spPr bwMode="auto">
          <a:xfrm>
            <a:off x="6518275" y="4713288"/>
            <a:ext cx="436563" cy="158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8" name="Line 130"/>
          <p:cNvSpPr>
            <a:spLocks noChangeAspect="1" noChangeShapeType="1"/>
          </p:cNvSpPr>
          <p:nvPr/>
        </p:nvSpPr>
        <p:spPr bwMode="auto">
          <a:xfrm>
            <a:off x="6526213" y="5632450"/>
            <a:ext cx="407987"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9" name="Line 131"/>
          <p:cNvSpPr>
            <a:spLocks noChangeAspect="1" noChangeShapeType="1"/>
          </p:cNvSpPr>
          <p:nvPr/>
        </p:nvSpPr>
        <p:spPr bwMode="auto">
          <a:xfrm>
            <a:off x="7448550" y="4418013"/>
            <a:ext cx="846138"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0" name="Line 132"/>
          <p:cNvSpPr>
            <a:spLocks noChangeAspect="1" noChangeShapeType="1"/>
          </p:cNvSpPr>
          <p:nvPr/>
        </p:nvSpPr>
        <p:spPr bwMode="auto">
          <a:xfrm>
            <a:off x="6523038" y="5327650"/>
            <a:ext cx="434975" cy="3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1" name="Line 133"/>
          <p:cNvSpPr>
            <a:spLocks noChangeAspect="1" noChangeShapeType="1"/>
          </p:cNvSpPr>
          <p:nvPr/>
        </p:nvSpPr>
        <p:spPr bwMode="auto">
          <a:xfrm flipV="1">
            <a:off x="7889875" y="4713288"/>
            <a:ext cx="4064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2" name="Line 134"/>
          <p:cNvSpPr>
            <a:spLocks noChangeAspect="1" noChangeShapeType="1"/>
          </p:cNvSpPr>
          <p:nvPr/>
        </p:nvSpPr>
        <p:spPr bwMode="auto">
          <a:xfrm>
            <a:off x="6523038" y="5011738"/>
            <a:ext cx="434975"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3" name="Line 135"/>
          <p:cNvSpPr>
            <a:spLocks noChangeAspect="1" noChangeShapeType="1"/>
          </p:cNvSpPr>
          <p:nvPr/>
        </p:nvSpPr>
        <p:spPr bwMode="auto">
          <a:xfrm flipV="1">
            <a:off x="7016750" y="4706938"/>
            <a:ext cx="781050" cy="47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4" name="Text Box 136"/>
          <p:cNvSpPr txBox="1">
            <a:spLocks noChangeAspect="1" noChangeArrowheads="1"/>
          </p:cNvSpPr>
          <p:nvPr/>
        </p:nvSpPr>
        <p:spPr bwMode="auto">
          <a:xfrm>
            <a:off x="6457950" y="3810000"/>
            <a:ext cx="590550"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(c)</a:t>
            </a:r>
            <a:endParaRPr lang="en-US" altLang="de-DE"/>
          </a:p>
        </p:txBody>
      </p:sp>
      <p:sp>
        <p:nvSpPr>
          <p:cNvPr id="29765" name="Text Box 137"/>
          <p:cNvSpPr txBox="1">
            <a:spLocks noChangeAspect="1" noChangeArrowheads="1"/>
          </p:cNvSpPr>
          <p:nvPr/>
        </p:nvSpPr>
        <p:spPr bwMode="auto">
          <a:xfrm>
            <a:off x="6905625" y="3810000"/>
            <a:ext cx="5429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(f)</a:t>
            </a:r>
            <a:endParaRPr lang="en-US" altLang="de-DE"/>
          </a:p>
        </p:txBody>
      </p:sp>
      <p:sp>
        <p:nvSpPr>
          <p:cNvPr id="29766" name="Text Box 138"/>
          <p:cNvSpPr txBox="1">
            <a:spLocks noChangeAspect="1" noChangeArrowheads="1"/>
          </p:cNvSpPr>
          <p:nvPr/>
        </p:nvSpPr>
        <p:spPr bwMode="auto">
          <a:xfrm>
            <a:off x="7350125" y="3810000"/>
            <a:ext cx="601663"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(g)</a:t>
            </a:r>
            <a:endParaRPr lang="en-US" altLang="de-DE"/>
          </a:p>
        </p:txBody>
      </p:sp>
      <p:sp>
        <p:nvSpPr>
          <p:cNvPr id="29767" name="Text Box 139"/>
          <p:cNvSpPr txBox="1">
            <a:spLocks noChangeAspect="1" noChangeArrowheads="1"/>
          </p:cNvSpPr>
          <p:nvPr/>
        </p:nvSpPr>
        <p:spPr bwMode="auto">
          <a:xfrm>
            <a:off x="7797800" y="3810000"/>
            <a:ext cx="5302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(i)</a:t>
            </a:r>
            <a:endParaRPr lang="en-US" altLang="de-DE"/>
          </a:p>
        </p:txBody>
      </p:sp>
      <p:sp>
        <p:nvSpPr>
          <p:cNvPr id="713868" name="AutoShape 140"/>
          <p:cNvSpPr>
            <a:spLocks noChangeAspect="1" noChangeArrowheads="1"/>
          </p:cNvSpPr>
          <p:nvPr/>
        </p:nvSpPr>
        <p:spPr bwMode="auto">
          <a:xfrm rot="10800000">
            <a:off x="5729288" y="4649788"/>
            <a:ext cx="319087" cy="70008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769" name="Text Box 141"/>
          <p:cNvSpPr txBox="1">
            <a:spLocks noChangeAspect="1" noChangeArrowheads="1"/>
          </p:cNvSpPr>
          <p:nvPr/>
        </p:nvSpPr>
        <p:spPr bwMode="auto">
          <a:xfrm>
            <a:off x="6621463"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9770" name="Text Box 142"/>
          <p:cNvSpPr txBox="1">
            <a:spLocks noChangeAspect="1" noChangeArrowheads="1"/>
          </p:cNvSpPr>
          <p:nvPr/>
        </p:nvSpPr>
        <p:spPr bwMode="auto">
          <a:xfrm>
            <a:off x="6621463"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9771" name="Text Box 143"/>
          <p:cNvSpPr txBox="1">
            <a:spLocks noChangeAspect="1" noChangeArrowheads="1"/>
          </p:cNvSpPr>
          <p:nvPr/>
        </p:nvSpPr>
        <p:spPr bwMode="auto">
          <a:xfrm>
            <a:off x="6621463" y="47132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9772" name="Text Box 144"/>
          <p:cNvSpPr txBox="1">
            <a:spLocks noChangeAspect="1" noChangeArrowheads="1"/>
          </p:cNvSpPr>
          <p:nvPr/>
        </p:nvSpPr>
        <p:spPr bwMode="auto">
          <a:xfrm>
            <a:off x="6621463" y="5026025"/>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9773" name="Text Box 145"/>
          <p:cNvSpPr txBox="1">
            <a:spLocks noChangeAspect="1" noChangeArrowheads="1"/>
          </p:cNvSpPr>
          <p:nvPr/>
        </p:nvSpPr>
        <p:spPr bwMode="auto">
          <a:xfrm>
            <a:off x="7069138"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9774" name="Text Box 146"/>
          <p:cNvSpPr txBox="1">
            <a:spLocks noChangeAspect="1" noChangeArrowheads="1"/>
          </p:cNvSpPr>
          <p:nvPr/>
        </p:nvSpPr>
        <p:spPr bwMode="auto">
          <a:xfrm>
            <a:off x="7513638"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9775" name="Text Box 147"/>
          <p:cNvSpPr txBox="1">
            <a:spLocks noChangeAspect="1" noChangeArrowheads="1"/>
          </p:cNvSpPr>
          <p:nvPr/>
        </p:nvSpPr>
        <p:spPr bwMode="auto">
          <a:xfrm>
            <a:off x="7894638" y="4421188"/>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9776" name="Text Box 148"/>
          <p:cNvSpPr txBox="1">
            <a:spLocks noChangeAspect="1" noChangeArrowheads="1"/>
          </p:cNvSpPr>
          <p:nvPr/>
        </p:nvSpPr>
        <p:spPr bwMode="auto">
          <a:xfrm>
            <a:off x="6621463" y="5349875"/>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3732"/>
                                        </p:tgtEl>
                                        <p:attrNameLst>
                                          <p:attrName>style.visibility</p:attrName>
                                        </p:attrNameLst>
                                      </p:cBhvr>
                                      <p:to>
                                        <p:strVal val="visible"/>
                                      </p:to>
                                    </p:set>
                                    <p:animEffect transition="in" filter="dissolve">
                                      <p:cBhvr>
                                        <p:cTn id="7" dur="500"/>
                                        <p:tgtEl>
                                          <p:spTgt spid="71373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13733"/>
                                        </p:tgtEl>
                                        <p:attrNameLst>
                                          <p:attrName>style.visibility</p:attrName>
                                        </p:attrNameLst>
                                      </p:cBhvr>
                                      <p:to>
                                        <p:strVal val="visible"/>
                                      </p:to>
                                    </p:set>
                                    <p:animEffect transition="in" filter="dissolve">
                                      <p:cBhvr>
                                        <p:cTn id="10" dur="500"/>
                                        <p:tgtEl>
                                          <p:spTgt spid="713733"/>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13734"/>
                                        </p:tgtEl>
                                        <p:attrNameLst>
                                          <p:attrName>style.visibility</p:attrName>
                                        </p:attrNameLst>
                                      </p:cBhvr>
                                      <p:to>
                                        <p:strVal val="visible"/>
                                      </p:to>
                                    </p:set>
                                    <p:animEffect transition="in" filter="dissolve">
                                      <p:cBhvr>
                                        <p:cTn id="13" dur="500"/>
                                        <p:tgtEl>
                                          <p:spTgt spid="71373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13735"/>
                                        </p:tgtEl>
                                        <p:attrNameLst>
                                          <p:attrName>style.visibility</p:attrName>
                                        </p:attrNameLst>
                                      </p:cBhvr>
                                      <p:to>
                                        <p:strVal val="visible"/>
                                      </p:to>
                                    </p:set>
                                    <p:animEffect transition="in" filter="dissolve">
                                      <p:cBhvr>
                                        <p:cTn id="16" dur="500"/>
                                        <p:tgtEl>
                                          <p:spTgt spid="713735"/>
                                        </p:tgtEl>
                                      </p:cBhvr>
                                    </p:animEffect>
                                  </p:childTnLst>
                                </p:cTn>
                              </p:par>
                              <p:par>
                                <p:cTn id="17" presetID="9" presetClass="entr" presetSubtype="0" fill="hold" nodeType="withEffect">
                                  <p:stCondLst>
                                    <p:cond delay="0"/>
                                  </p:stCondLst>
                                  <p:childTnLst>
                                    <p:set>
                                      <p:cBhvr>
                                        <p:cTn id="18" dur="1" fill="hold">
                                          <p:stCondLst>
                                            <p:cond delay="0"/>
                                          </p:stCondLst>
                                        </p:cTn>
                                        <p:tgtEl>
                                          <p:spTgt spid="713736"/>
                                        </p:tgtEl>
                                        <p:attrNameLst>
                                          <p:attrName>style.visibility</p:attrName>
                                        </p:attrNameLst>
                                      </p:cBhvr>
                                      <p:to>
                                        <p:strVal val="visible"/>
                                      </p:to>
                                    </p:set>
                                    <p:animEffect transition="in" filter="dissolve">
                                      <p:cBhvr>
                                        <p:cTn id="19" dur="500"/>
                                        <p:tgtEl>
                                          <p:spTgt spid="713736"/>
                                        </p:tgtEl>
                                      </p:cBhvr>
                                    </p:animEffect>
                                  </p:childTnLst>
                                </p:cTn>
                              </p:par>
                              <p:par>
                                <p:cTn id="20" presetID="9" presetClass="entr" presetSubtype="0" fill="hold" nodeType="withEffect">
                                  <p:stCondLst>
                                    <p:cond delay="0"/>
                                  </p:stCondLst>
                                  <p:childTnLst>
                                    <p:set>
                                      <p:cBhvr>
                                        <p:cTn id="21" dur="1" fill="hold">
                                          <p:stCondLst>
                                            <p:cond delay="0"/>
                                          </p:stCondLst>
                                        </p:cTn>
                                        <p:tgtEl>
                                          <p:spTgt spid="713739"/>
                                        </p:tgtEl>
                                        <p:attrNameLst>
                                          <p:attrName>style.visibility</p:attrName>
                                        </p:attrNameLst>
                                      </p:cBhvr>
                                      <p:to>
                                        <p:strVal val="visible"/>
                                      </p:to>
                                    </p:set>
                                    <p:animEffect transition="in" filter="dissolve">
                                      <p:cBhvr>
                                        <p:cTn id="22" dur="500"/>
                                        <p:tgtEl>
                                          <p:spTgt spid="713739"/>
                                        </p:tgtEl>
                                      </p:cBhvr>
                                    </p:animEffect>
                                  </p:childTnLst>
                                </p:cTn>
                              </p:par>
                              <p:par>
                                <p:cTn id="23" presetID="9" presetClass="entr" presetSubtype="0" fill="hold" nodeType="withEffect">
                                  <p:stCondLst>
                                    <p:cond delay="0"/>
                                  </p:stCondLst>
                                  <p:childTnLst>
                                    <p:set>
                                      <p:cBhvr>
                                        <p:cTn id="24" dur="1" fill="hold">
                                          <p:stCondLst>
                                            <p:cond delay="0"/>
                                          </p:stCondLst>
                                        </p:cTn>
                                        <p:tgtEl>
                                          <p:spTgt spid="713742"/>
                                        </p:tgtEl>
                                        <p:attrNameLst>
                                          <p:attrName>style.visibility</p:attrName>
                                        </p:attrNameLst>
                                      </p:cBhvr>
                                      <p:to>
                                        <p:strVal val="visible"/>
                                      </p:to>
                                    </p:set>
                                    <p:animEffect transition="in" filter="dissolve">
                                      <p:cBhvr>
                                        <p:cTn id="25" dur="500"/>
                                        <p:tgtEl>
                                          <p:spTgt spid="713742"/>
                                        </p:tgtEl>
                                      </p:cBhvr>
                                    </p:animEffect>
                                  </p:childTnLst>
                                </p:cTn>
                              </p:par>
                              <p:par>
                                <p:cTn id="26" presetID="9" presetClass="entr" presetSubtype="0" fill="hold" nodeType="withEffect">
                                  <p:stCondLst>
                                    <p:cond delay="0"/>
                                  </p:stCondLst>
                                  <p:childTnLst>
                                    <p:set>
                                      <p:cBhvr>
                                        <p:cTn id="27" dur="1" fill="hold">
                                          <p:stCondLst>
                                            <p:cond delay="0"/>
                                          </p:stCondLst>
                                        </p:cTn>
                                        <p:tgtEl>
                                          <p:spTgt spid="713745"/>
                                        </p:tgtEl>
                                        <p:attrNameLst>
                                          <p:attrName>style.visibility</p:attrName>
                                        </p:attrNameLst>
                                      </p:cBhvr>
                                      <p:to>
                                        <p:strVal val="visible"/>
                                      </p:to>
                                    </p:set>
                                    <p:animEffect transition="in" filter="dissolve">
                                      <p:cBhvr>
                                        <p:cTn id="28" dur="500"/>
                                        <p:tgtEl>
                                          <p:spTgt spid="713745"/>
                                        </p:tgtEl>
                                      </p:cBhvr>
                                    </p:animEffect>
                                  </p:childTnLst>
                                </p:cTn>
                              </p:par>
                              <p:par>
                                <p:cTn id="29" presetID="9" presetClass="entr" presetSubtype="0" fill="hold" nodeType="withEffect">
                                  <p:stCondLst>
                                    <p:cond delay="0"/>
                                  </p:stCondLst>
                                  <p:childTnLst>
                                    <p:set>
                                      <p:cBhvr>
                                        <p:cTn id="30" dur="1" fill="hold">
                                          <p:stCondLst>
                                            <p:cond delay="0"/>
                                          </p:stCondLst>
                                        </p:cTn>
                                        <p:tgtEl>
                                          <p:spTgt spid="713748"/>
                                        </p:tgtEl>
                                        <p:attrNameLst>
                                          <p:attrName>style.visibility</p:attrName>
                                        </p:attrNameLst>
                                      </p:cBhvr>
                                      <p:to>
                                        <p:strVal val="visible"/>
                                      </p:to>
                                    </p:set>
                                    <p:animEffect transition="in" filter="dissolve">
                                      <p:cBhvr>
                                        <p:cTn id="31" dur="500"/>
                                        <p:tgtEl>
                                          <p:spTgt spid="713748"/>
                                        </p:tgtEl>
                                      </p:cBhvr>
                                    </p:animEffect>
                                  </p:childTnLst>
                                </p:cTn>
                              </p:par>
                              <p:par>
                                <p:cTn id="32" presetID="9" presetClass="entr" presetSubtype="0" fill="hold" nodeType="withEffect">
                                  <p:stCondLst>
                                    <p:cond delay="0"/>
                                  </p:stCondLst>
                                  <p:childTnLst>
                                    <p:set>
                                      <p:cBhvr>
                                        <p:cTn id="33" dur="1" fill="hold">
                                          <p:stCondLst>
                                            <p:cond delay="0"/>
                                          </p:stCondLst>
                                        </p:cTn>
                                        <p:tgtEl>
                                          <p:spTgt spid="713751"/>
                                        </p:tgtEl>
                                        <p:attrNameLst>
                                          <p:attrName>style.visibility</p:attrName>
                                        </p:attrNameLst>
                                      </p:cBhvr>
                                      <p:to>
                                        <p:strVal val="visible"/>
                                      </p:to>
                                    </p:set>
                                    <p:animEffect transition="in" filter="dissolve">
                                      <p:cBhvr>
                                        <p:cTn id="34" dur="500"/>
                                        <p:tgtEl>
                                          <p:spTgt spid="713751"/>
                                        </p:tgtEl>
                                      </p:cBhvr>
                                    </p:animEffect>
                                  </p:childTnLst>
                                </p:cTn>
                              </p:par>
                              <p:par>
                                <p:cTn id="35" presetID="9" presetClass="entr" presetSubtype="0" fill="hold" nodeType="withEffect">
                                  <p:stCondLst>
                                    <p:cond delay="0"/>
                                  </p:stCondLst>
                                  <p:childTnLst>
                                    <p:set>
                                      <p:cBhvr>
                                        <p:cTn id="36" dur="1" fill="hold">
                                          <p:stCondLst>
                                            <p:cond delay="0"/>
                                          </p:stCondLst>
                                        </p:cTn>
                                        <p:tgtEl>
                                          <p:spTgt spid="713754"/>
                                        </p:tgtEl>
                                        <p:attrNameLst>
                                          <p:attrName>style.visibility</p:attrName>
                                        </p:attrNameLst>
                                      </p:cBhvr>
                                      <p:to>
                                        <p:strVal val="visible"/>
                                      </p:to>
                                    </p:set>
                                    <p:animEffect transition="in" filter="dissolve">
                                      <p:cBhvr>
                                        <p:cTn id="37" dur="500"/>
                                        <p:tgtEl>
                                          <p:spTgt spid="71375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13757"/>
                                        </p:tgtEl>
                                        <p:attrNameLst>
                                          <p:attrName>style.visibility</p:attrName>
                                        </p:attrNameLst>
                                      </p:cBhvr>
                                      <p:to>
                                        <p:strVal val="visible"/>
                                      </p:to>
                                    </p:set>
                                    <p:animEffect transition="in" filter="dissolve">
                                      <p:cBhvr>
                                        <p:cTn id="40" dur="500"/>
                                        <p:tgtEl>
                                          <p:spTgt spid="713757"/>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13758"/>
                                        </p:tgtEl>
                                        <p:attrNameLst>
                                          <p:attrName>style.visibility</p:attrName>
                                        </p:attrNameLst>
                                      </p:cBhvr>
                                      <p:to>
                                        <p:strVal val="visible"/>
                                      </p:to>
                                    </p:set>
                                    <p:animEffect transition="in" filter="dissolve">
                                      <p:cBhvr>
                                        <p:cTn id="43" dur="500"/>
                                        <p:tgtEl>
                                          <p:spTgt spid="713758"/>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13759"/>
                                        </p:tgtEl>
                                        <p:attrNameLst>
                                          <p:attrName>style.visibility</p:attrName>
                                        </p:attrNameLst>
                                      </p:cBhvr>
                                      <p:to>
                                        <p:strVal val="visible"/>
                                      </p:to>
                                    </p:set>
                                    <p:animEffect transition="in" filter="dissolve">
                                      <p:cBhvr>
                                        <p:cTn id="46" dur="500"/>
                                        <p:tgtEl>
                                          <p:spTgt spid="713759"/>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13760"/>
                                        </p:tgtEl>
                                        <p:attrNameLst>
                                          <p:attrName>style.visibility</p:attrName>
                                        </p:attrNameLst>
                                      </p:cBhvr>
                                      <p:to>
                                        <p:strVal val="visible"/>
                                      </p:to>
                                    </p:set>
                                    <p:animEffect transition="in" filter="dissolve">
                                      <p:cBhvr>
                                        <p:cTn id="49" dur="500"/>
                                        <p:tgtEl>
                                          <p:spTgt spid="713760"/>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13761"/>
                                        </p:tgtEl>
                                        <p:attrNameLst>
                                          <p:attrName>style.visibility</p:attrName>
                                        </p:attrNameLst>
                                      </p:cBhvr>
                                      <p:to>
                                        <p:strVal val="visible"/>
                                      </p:to>
                                    </p:set>
                                    <p:animEffect transition="in" filter="dissolve">
                                      <p:cBhvr>
                                        <p:cTn id="52" dur="500"/>
                                        <p:tgtEl>
                                          <p:spTgt spid="713761"/>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13762"/>
                                        </p:tgtEl>
                                        <p:attrNameLst>
                                          <p:attrName>style.visibility</p:attrName>
                                        </p:attrNameLst>
                                      </p:cBhvr>
                                      <p:to>
                                        <p:strVal val="visible"/>
                                      </p:to>
                                    </p:set>
                                    <p:animEffect transition="in" filter="dissolve">
                                      <p:cBhvr>
                                        <p:cTn id="55" dur="500"/>
                                        <p:tgtEl>
                                          <p:spTgt spid="713762"/>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13763"/>
                                        </p:tgtEl>
                                        <p:attrNameLst>
                                          <p:attrName>style.visibility</p:attrName>
                                        </p:attrNameLst>
                                      </p:cBhvr>
                                      <p:to>
                                        <p:strVal val="visible"/>
                                      </p:to>
                                    </p:set>
                                    <p:animEffect transition="in" filter="dissolve">
                                      <p:cBhvr>
                                        <p:cTn id="58" dur="500"/>
                                        <p:tgtEl>
                                          <p:spTgt spid="713763"/>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13764"/>
                                        </p:tgtEl>
                                        <p:attrNameLst>
                                          <p:attrName>style.visibility</p:attrName>
                                        </p:attrNameLst>
                                      </p:cBhvr>
                                      <p:to>
                                        <p:strVal val="visible"/>
                                      </p:to>
                                    </p:set>
                                    <p:animEffect transition="in" filter="dissolve">
                                      <p:cBhvr>
                                        <p:cTn id="61" dur="500"/>
                                        <p:tgtEl>
                                          <p:spTgt spid="713764"/>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13765"/>
                                        </p:tgtEl>
                                        <p:attrNameLst>
                                          <p:attrName>style.visibility</p:attrName>
                                        </p:attrNameLst>
                                      </p:cBhvr>
                                      <p:to>
                                        <p:strVal val="visible"/>
                                      </p:to>
                                    </p:set>
                                    <p:animEffect transition="in" filter="dissolve">
                                      <p:cBhvr>
                                        <p:cTn id="64" dur="500"/>
                                        <p:tgtEl>
                                          <p:spTgt spid="713765"/>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13766"/>
                                        </p:tgtEl>
                                        <p:attrNameLst>
                                          <p:attrName>style.visibility</p:attrName>
                                        </p:attrNameLst>
                                      </p:cBhvr>
                                      <p:to>
                                        <p:strVal val="visible"/>
                                      </p:to>
                                    </p:set>
                                    <p:animEffect transition="in" filter="dissolve">
                                      <p:cBhvr>
                                        <p:cTn id="67" dur="500"/>
                                        <p:tgtEl>
                                          <p:spTgt spid="71376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13767"/>
                                        </p:tgtEl>
                                        <p:attrNameLst>
                                          <p:attrName>style.visibility</p:attrName>
                                        </p:attrNameLst>
                                      </p:cBhvr>
                                      <p:to>
                                        <p:strVal val="visible"/>
                                      </p:to>
                                    </p:set>
                                    <p:animEffect transition="in" filter="dissolve">
                                      <p:cBhvr>
                                        <p:cTn id="70" dur="500"/>
                                        <p:tgtEl>
                                          <p:spTgt spid="713767"/>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13768"/>
                                        </p:tgtEl>
                                        <p:attrNameLst>
                                          <p:attrName>style.visibility</p:attrName>
                                        </p:attrNameLst>
                                      </p:cBhvr>
                                      <p:to>
                                        <p:strVal val="visible"/>
                                      </p:to>
                                    </p:set>
                                    <p:animEffect transition="in" filter="dissolve">
                                      <p:cBhvr>
                                        <p:cTn id="73" dur="500"/>
                                        <p:tgtEl>
                                          <p:spTgt spid="713768"/>
                                        </p:tgtEl>
                                      </p:cBhvr>
                                    </p:animEffect>
                                  </p:childTnLst>
                                </p:cTn>
                              </p:par>
                              <p:par>
                                <p:cTn id="74" presetID="9" presetClass="entr" presetSubtype="0" fill="hold" nodeType="withEffect">
                                  <p:stCondLst>
                                    <p:cond delay="0"/>
                                  </p:stCondLst>
                                  <p:childTnLst>
                                    <p:set>
                                      <p:cBhvr>
                                        <p:cTn id="75" dur="1" fill="hold">
                                          <p:stCondLst>
                                            <p:cond delay="0"/>
                                          </p:stCondLst>
                                        </p:cTn>
                                        <p:tgtEl>
                                          <p:spTgt spid="713795"/>
                                        </p:tgtEl>
                                        <p:attrNameLst>
                                          <p:attrName>style.visibility</p:attrName>
                                        </p:attrNameLst>
                                      </p:cBhvr>
                                      <p:to>
                                        <p:strVal val="visible"/>
                                      </p:to>
                                    </p:set>
                                    <p:animEffect transition="in" filter="dissolve">
                                      <p:cBhvr>
                                        <p:cTn id="76" dur="500"/>
                                        <p:tgtEl>
                                          <p:spTgt spid="713795"/>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13868"/>
                                        </p:tgtEl>
                                        <p:attrNameLst>
                                          <p:attrName>style.visibility</p:attrName>
                                        </p:attrNameLst>
                                      </p:cBhvr>
                                      <p:to>
                                        <p:strVal val="visible"/>
                                      </p:to>
                                    </p:set>
                                    <p:animEffect transition="in" filter="dissolve">
                                      <p:cBhvr>
                                        <p:cTn id="79" dur="500"/>
                                        <p:tgtEl>
                                          <p:spTgt spid="713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32" grpId="0" animBg="1"/>
      <p:bldP spid="713733" grpId="0" animBg="1"/>
      <p:bldP spid="713734" grpId="0" animBg="1"/>
      <p:bldP spid="713735" grpId="0" animBg="1"/>
      <p:bldP spid="713757" grpId="0" animBg="1"/>
      <p:bldP spid="713758" grpId="0" animBg="1"/>
      <p:bldP spid="713759" grpId="0" animBg="1"/>
      <p:bldP spid="713760" grpId="0" animBg="1"/>
      <p:bldP spid="713761" grpId="0" animBg="1"/>
      <p:bldP spid="713762" grpId="0" animBg="1"/>
      <p:bldP spid="713763" grpId="0" animBg="1"/>
      <p:bldP spid="713764" grpId="0" animBg="1"/>
      <p:bldP spid="713765" grpId="0" animBg="1"/>
      <p:bldP spid="713766" grpId="0" animBg="1"/>
      <p:bldP spid="713767" grpId="0" animBg="1"/>
      <p:bldP spid="713768" grpId="0" animBg="1"/>
      <p:bldP spid="71386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722" name="Group 71"/>
          <p:cNvGrpSpPr>
            <a:grpSpLocks noChangeAspect="1"/>
          </p:cNvGrpSpPr>
          <p:nvPr/>
        </p:nvGrpSpPr>
        <p:grpSpPr bwMode="auto">
          <a:xfrm>
            <a:off x="1592263" y="1854200"/>
            <a:ext cx="4200525" cy="63500"/>
            <a:chOff x="459" y="725"/>
            <a:chExt cx="2993" cy="0"/>
          </a:xfrm>
        </p:grpSpPr>
        <p:sp>
          <p:nvSpPr>
            <p:cNvPr id="29788" name="Line 72"/>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9" name="Line 73"/>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0" name="Line 74"/>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1" name="Line 75"/>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2" name="Line 76"/>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3" name="Line 77"/>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4" name="Line 78"/>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5" name="Line 79"/>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6" name="Line 80"/>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7" name="Line 81"/>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98" name="Line 82"/>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29723" name="Group 83"/>
          <p:cNvGrpSpPr>
            <a:grpSpLocks noChangeAspect="1"/>
          </p:cNvGrpSpPr>
          <p:nvPr/>
        </p:nvGrpSpPr>
        <p:grpSpPr bwMode="auto">
          <a:xfrm>
            <a:off x="1574800" y="2332038"/>
            <a:ext cx="4202113" cy="61912"/>
            <a:chOff x="459" y="725"/>
            <a:chExt cx="2993" cy="0"/>
          </a:xfrm>
        </p:grpSpPr>
        <p:sp>
          <p:nvSpPr>
            <p:cNvPr id="29777" name="Line 84"/>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78" name="Line 85"/>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79" name="Line 86"/>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0" name="Line 87"/>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1" name="Line 88"/>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2" name="Line 89"/>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3" name="Line 90"/>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4" name="Line 91"/>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5" name="Line 92"/>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6" name="Line 93"/>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9787" name="Line 94"/>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29724" name="Text Box 95"/>
          <p:cNvSpPr txBox="1">
            <a:spLocks noChangeAspect="1" noChangeArrowheads="1"/>
          </p:cNvSpPr>
          <p:nvPr/>
        </p:nvSpPr>
        <p:spPr bwMode="auto">
          <a:xfrm>
            <a:off x="1446213" y="1536700"/>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25" name="Text Box 96"/>
          <p:cNvSpPr txBox="1">
            <a:spLocks noChangeAspect="1" noChangeArrowheads="1"/>
          </p:cNvSpPr>
          <p:nvPr/>
        </p:nvSpPr>
        <p:spPr bwMode="auto">
          <a:xfrm>
            <a:off x="1828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9726" name="Text Box 97"/>
          <p:cNvSpPr txBox="1">
            <a:spLocks noChangeAspect="1" noChangeArrowheads="1"/>
          </p:cNvSpPr>
          <p:nvPr/>
        </p:nvSpPr>
        <p:spPr bwMode="auto">
          <a:xfrm>
            <a:off x="21971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9727" name="Text Box 98"/>
          <p:cNvSpPr txBox="1">
            <a:spLocks noChangeAspect="1" noChangeArrowheads="1"/>
          </p:cNvSpPr>
          <p:nvPr/>
        </p:nvSpPr>
        <p:spPr bwMode="auto">
          <a:xfrm>
            <a:off x="2576513" y="15367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9728" name="Text Box 99"/>
          <p:cNvSpPr txBox="1">
            <a:spLocks noChangeAspect="1" noChangeArrowheads="1"/>
          </p:cNvSpPr>
          <p:nvPr/>
        </p:nvSpPr>
        <p:spPr bwMode="auto">
          <a:xfrm>
            <a:off x="2971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9729" name="Text Box 100"/>
          <p:cNvSpPr txBox="1">
            <a:spLocks noChangeAspect="1" noChangeArrowheads="1"/>
          </p:cNvSpPr>
          <p:nvPr/>
        </p:nvSpPr>
        <p:spPr bwMode="auto">
          <a:xfrm>
            <a:off x="3733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9730" name="Text Box 101"/>
          <p:cNvSpPr txBox="1">
            <a:spLocks noChangeAspect="1" noChangeArrowheads="1"/>
          </p:cNvSpPr>
          <p:nvPr/>
        </p:nvSpPr>
        <p:spPr bwMode="auto">
          <a:xfrm>
            <a:off x="33528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9731" name="Text Box 102"/>
          <p:cNvSpPr txBox="1">
            <a:spLocks noChangeAspect="1" noChangeArrowheads="1"/>
          </p:cNvSpPr>
          <p:nvPr/>
        </p:nvSpPr>
        <p:spPr bwMode="auto">
          <a:xfrm>
            <a:off x="4114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32" name="Text Box 103"/>
          <p:cNvSpPr txBox="1">
            <a:spLocks noChangeAspect="1" noChangeArrowheads="1"/>
          </p:cNvSpPr>
          <p:nvPr/>
        </p:nvSpPr>
        <p:spPr bwMode="auto">
          <a:xfrm>
            <a:off x="44831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9733" name="Text Box 104"/>
          <p:cNvSpPr txBox="1">
            <a:spLocks noChangeAspect="1" noChangeArrowheads="1"/>
          </p:cNvSpPr>
          <p:nvPr/>
        </p:nvSpPr>
        <p:spPr bwMode="auto">
          <a:xfrm>
            <a:off x="4876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34" name="Text Box 105"/>
          <p:cNvSpPr txBox="1">
            <a:spLocks noChangeAspect="1" noChangeArrowheads="1"/>
          </p:cNvSpPr>
          <p:nvPr/>
        </p:nvSpPr>
        <p:spPr bwMode="auto">
          <a:xfrm>
            <a:off x="5257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35" name="Text Box 106"/>
          <p:cNvSpPr txBox="1">
            <a:spLocks noChangeAspect="1" noChangeArrowheads="1"/>
          </p:cNvSpPr>
          <p:nvPr/>
        </p:nvSpPr>
        <p:spPr bwMode="auto">
          <a:xfrm>
            <a:off x="1431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9736" name="Text Box 107"/>
          <p:cNvSpPr txBox="1">
            <a:spLocks noChangeAspect="1" noChangeArrowheads="1"/>
          </p:cNvSpPr>
          <p:nvPr/>
        </p:nvSpPr>
        <p:spPr bwMode="auto">
          <a:xfrm>
            <a:off x="1812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9737" name="Text Box 108"/>
          <p:cNvSpPr txBox="1">
            <a:spLocks noChangeAspect="1" noChangeArrowheads="1"/>
          </p:cNvSpPr>
          <p:nvPr/>
        </p:nvSpPr>
        <p:spPr bwMode="auto">
          <a:xfrm>
            <a:off x="2197100" y="2332038"/>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9738" name="Text Box 109"/>
          <p:cNvSpPr txBox="1">
            <a:spLocks noChangeAspect="1" noChangeArrowheads="1"/>
          </p:cNvSpPr>
          <p:nvPr/>
        </p:nvSpPr>
        <p:spPr bwMode="auto">
          <a:xfrm>
            <a:off x="2574925"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9739" name="Text Box 110"/>
          <p:cNvSpPr txBox="1">
            <a:spLocks noChangeAspect="1" noChangeArrowheads="1"/>
          </p:cNvSpPr>
          <p:nvPr/>
        </p:nvSpPr>
        <p:spPr bwMode="auto">
          <a:xfrm>
            <a:off x="2955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29740" name="Text Box 111"/>
          <p:cNvSpPr txBox="1">
            <a:spLocks noChangeAspect="1" noChangeArrowheads="1"/>
          </p:cNvSpPr>
          <p:nvPr/>
        </p:nvSpPr>
        <p:spPr bwMode="auto">
          <a:xfrm>
            <a:off x="3338513" y="2332038"/>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9741" name="Text Box 112"/>
          <p:cNvSpPr txBox="1">
            <a:spLocks noChangeAspect="1" noChangeArrowheads="1"/>
          </p:cNvSpPr>
          <p:nvPr/>
        </p:nvSpPr>
        <p:spPr bwMode="auto">
          <a:xfrm>
            <a:off x="3733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9742" name="Text Box 113"/>
          <p:cNvSpPr txBox="1">
            <a:spLocks noChangeAspect="1" noChangeArrowheads="1"/>
          </p:cNvSpPr>
          <p:nvPr/>
        </p:nvSpPr>
        <p:spPr bwMode="auto">
          <a:xfrm>
            <a:off x="4114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9743" name="Text Box 114"/>
          <p:cNvSpPr txBox="1">
            <a:spLocks noChangeAspect="1" noChangeArrowheads="1"/>
          </p:cNvSpPr>
          <p:nvPr/>
        </p:nvSpPr>
        <p:spPr bwMode="auto">
          <a:xfrm>
            <a:off x="4876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9744" name="Text Box 115"/>
          <p:cNvSpPr txBox="1">
            <a:spLocks noChangeAspect="1" noChangeArrowheads="1"/>
          </p:cNvSpPr>
          <p:nvPr/>
        </p:nvSpPr>
        <p:spPr bwMode="auto">
          <a:xfrm>
            <a:off x="5257800"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9745" name="Text Box 116"/>
          <p:cNvSpPr txBox="1">
            <a:spLocks noChangeAspect="1" noChangeArrowheads="1"/>
          </p:cNvSpPr>
          <p:nvPr/>
        </p:nvSpPr>
        <p:spPr bwMode="auto">
          <a:xfrm>
            <a:off x="4475163" y="2319338"/>
            <a:ext cx="47783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0</a:t>
            </a:r>
            <a:endParaRPr lang="en-US" altLang="de-DE">
              <a:solidFill>
                <a:srgbClr val="0C325C"/>
              </a:solidFill>
            </a:endParaRPr>
          </a:p>
        </p:txBody>
      </p:sp>
      <p:sp>
        <p:nvSpPr>
          <p:cNvPr id="29746" name="Rectangle 117"/>
          <p:cNvSpPr>
            <a:spLocks noChangeAspect="1" noChangeArrowheads="1"/>
          </p:cNvSpPr>
          <p:nvPr/>
        </p:nvSpPr>
        <p:spPr bwMode="auto">
          <a:xfrm>
            <a:off x="5446713" y="1811338"/>
            <a:ext cx="422275" cy="8413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747" name="Rectangle 118"/>
          <p:cNvSpPr>
            <a:spLocks noChangeAspect="1" noChangeArrowheads="1"/>
          </p:cNvSpPr>
          <p:nvPr/>
        </p:nvSpPr>
        <p:spPr bwMode="auto">
          <a:xfrm>
            <a:off x="5446713" y="2298700"/>
            <a:ext cx="422275" cy="666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29748" name="Text Box 119"/>
          <p:cNvSpPr txBox="1">
            <a:spLocks noChangeAspect="1" noChangeArrowheads="1"/>
          </p:cNvSpPr>
          <p:nvPr/>
        </p:nvSpPr>
        <p:spPr bwMode="auto">
          <a:xfrm>
            <a:off x="684213" y="1219200"/>
            <a:ext cx="50974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Spalte  a    b     c    d     e     f     g    h     i      j     l</a:t>
            </a:r>
            <a:endParaRPr lang="en-US" altLang="de-DE"/>
          </a:p>
        </p:txBody>
      </p:sp>
      <p:sp>
        <p:nvSpPr>
          <p:cNvPr id="29749" name="Rectangle 121"/>
          <p:cNvSpPr>
            <a:spLocks noGrp="1" noChangeArrowheads="1"/>
          </p:cNvSpPr>
          <p:nvPr>
            <p:ph type="title"/>
          </p:nvPr>
        </p:nvSpPr>
        <p:spPr/>
        <p:txBody>
          <a:bodyPr/>
          <a:lstStyle/>
          <a:p>
            <a:pPr defTabSz="914400"/>
            <a:r>
              <a:rPr lang="de-DE" altLang="de-DE"/>
              <a:t>6.3.1	Horizontale Verträglichkeit: Graphendarstellung</a:t>
            </a:r>
          </a:p>
        </p:txBody>
      </p:sp>
      <p:sp>
        <p:nvSpPr>
          <p:cNvPr id="29750" name="Line 122"/>
          <p:cNvSpPr>
            <a:spLocks noChangeAspect="1" noChangeShapeType="1"/>
          </p:cNvSpPr>
          <p:nvPr/>
        </p:nvSpPr>
        <p:spPr bwMode="auto">
          <a:xfrm>
            <a:off x="6523038" y="4125913"/>
            <a:ext cx="1587" cy="183515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1" name="Line 123"/>
          <p:cNvSpPr>
            <a:spLocks noChangeAspect="1" noChangeShapeType="1"/>
          </p:cNvSpPr>
          <p:nvPr/>
        </p:nvSpPr>
        <p:spPr bwMode="auto">
          <a:xfrm>
            <a:off x="6954838" y="4117975"/>
            <a:ext cx="1587" cy="184943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2" name="Line 124"/>
          <p:cNvSpPr>
            <a:spLocks noChangeAspect="1" noChangeShapeType="1"/>
          </p:cNvSpPr>
          <p:nvPr/>
        </p:nvSpPr>
        <p:spPr bwMode="auto">
          <a:xfrm>
            <a:off x="7404100" y="4133850"/>
            <a:ext cx="1588"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3" name="Line 125"/>
          <p:cNvSpPr>
            <a:spLocks noChangeAspect="1" noChangeShapeType="1"/>
          </p:cNvSpPr>
          <p:nvPr/>
        </p:nvSpPr>
        <p:spPr bwMode="auto">
          <a:xfrm>
            <a:off x="7856538" y="4133850"/>
            <a:ext cx="1587" cy="18192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4" name="Line 126"/>
          <p:cNvSpPr>
            <a:spLocks noChangeAspect="1" noChangeShapeType="1"/>
          </p:cNvSpPr>
          <p:nvPr/>
        </p:nvSpPr>
        <p:spPr bwMode="auto">
          <a:xfrm>
            <a:off x="6958013" y="5327650"/>
            <a:ext cx="1336675" cy="3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5" name="Line 127"/>
          <p:cNvSpPr>
            <a:spLocks noChangeAspect="1" noChangeShapeType="1"/>
          </p:cNvSpPr>
          <p:nvPr/>
        </p:nvSpPr>
        <p:spPr bwMode="auto">
          <a:xfrm>
            <a:off x="8294688" y="4110038"/>
            <a:ext cx="1587" cy="18335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6" name="Line 128"/>
          <p:cNvSpPr>
            <a:spLocks noChangeAspect="1" noChangeShapeType="1"/>
          </p:cNvSpPr>
          <p:nvPr/>
        </p:nvSpPr>
        <p:spPr bwMode="auto">
          <a:xfrm flipV="1">
            <a:off x="6537325" y="4418013"/>
            <a:ext cx="819150" cy="158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7" name="Line 129"/>
          <p:cNvSpPr>
            <a:spLocks noChangeAspect="1" noChangeShapeType="1"/>
          </p:cNvSpPr>
          <p:nvPr/>
        </p:nvSpPr>
        <p:spPr bwMode="auto">
          <a:xfrm>
            <a:off x="6518275" y="4713288"/>
            <a:ext cx="436563" cy="1587"/>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8" name="Line 130"/>
          <p:cNvSpPr>
            <a:spLocks noChangeAspect="1" noChangeShapeType="1"/>
          </p:cNvSpPr>
          <p:nvPr/>
        </p:nvSpPr>
        <p:spPr bwMode="auto">
          <a:xfrm>
            <a:off x="6526213" y="5632450"/>
            <a:ext cx="407987"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59" name="Line 131"/>
          <p:cNvSpPr>
            <a:spLocks noChangeAspect="1" noChangeShapeType="1"/>
          </p:cNvSpPr>
          <p:nvPr/>
        </p:nvSpPr>
        <p:spPr bwMode="auto">
          <a:xfrm>
            <a:off x="7448550" y="4418013"/>
            <a:ext cx="846138" cy="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0" name="Line 132"/>
          <p:cNvSpPr>
            <a:spLocks noChangeAspect="1" noChangeShapeType="1"/>
          </p:cNvSpPr>
          <p:nvPr/>
        </p:nvSpPr>
        <p:spPr bwMode="auto">
          <a:xfrm>
            <a:off x="6523038" y="5327650"/>
            <a:ext cx="434975" cy="31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1" name="Line 133"/>
          <p:cNvSpPr>
            <a:spLocks noChangeAspect="1" noChangeShapeType="1"/>
          </p:cNvSpPr>
          <p:nvPr/>
        </p:nvSpPr>
        <p:spPr bwMode="auto">
          <a:xfrm flipV="1">
            <a:off x="7889875" y="4713288"/>
            <a:ext cx="4064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2" name="Line 134"/>
          <p:cNvSpPr>
            <a:spLocks noChangeAspect="1" noChangeShapeType="1"/>
          </p:cNvSpPr>
          <p:nvPr/>
        </p:nvSpPr>
        <p:spPr bwMode="auto">
          <a:xfrm>
            <a:off x="6523038" y="5011738"/>
            <a:ext cx="434975"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3" name="Line 135"/>
          <p:cNvSpPr>
            <a:spLocks noChangeAspect="1" noChangeShapeType="1"/>
          </p:cNvSpPr>
          <p:nvPr/>
        </p:nvSpPr>
        <p:spPr bwMode="auto">
          <a:xfrm flipV="1">
            <a:off x="7016750" y="4706938"/>
            <a:ext cx="781050" cy="47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64" name="Text Box 136"/>
          <p:cNvSpPr txBox="1">
            <a:spLocks noChangeAspect="1" noChangeArrowheads="1"/>
          </p:cNvSpPr>
          <p:nvPr/>
        </p:nvSpPr>
        <p:spPr bwMode="auto">
          <a:xfrm>
            <a:off x="6457950" y="3810000"/>
            <a:ext cx="590550"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(c)</a:t>
            </a:r>
            <a:endParaRPr lang="en-US" altLang="de-DE"/>
          </a:p>
        </p:txBody>
      </p:sp>
      <p:sp>
        <p:nvSpPr>
          <p:cNvPr id="29765" name="Text Box 137"/>
          <p:cNvSpPr txBox="1">
            <a:spLocks noChangeAspect="1" noChangeArrowheads="1"/>
          </p:cNvSpPr>
          <p:nvPr/>
        </p:nvSpPr>
        <p:spPr bwMode="auto">
          <a:xfrm>
            <a:off x="6905625" y="3810000"/>
            <a:ext cx="5429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(f)</a:t>
            </a:r>
            <a:endParaRPr lang="en-US" altLang="de-DE"/>
          </a:p>
        </p:txBody>
      </p:sp>
      <p:sp>
        <p:nvSpPr>
          <p:cNvPr id="29766" name="Text Box 138"/>
          <p:cNvSpPr txBox="1">
            <a:spLocks noChangeAspect="1" noChangeArrowheads="1"/>
          </p:cNvSpPr>
          <p:nvPr/>
        </p:nvSpPr>
        <p:spPr bwMode="auto">
          <a:xfrm>
            <a:off x="7350125" y="3810000"/>
            <a:ext cx="601663"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(g)</a:t>
            </a:r>
            <a:endParaRPr lang="en-US" altLang="de-DE"/>
          </a:p>
        </p:txBody>
      </p:sp>
      <p:sp>
        <p:nvSpPr>
          <p:cNvPr id="29767" name="Text Box 139"/>
          <p:cNvSpPr txBox="1">
            <a:spLocks noChangeAspect="1" noChangeArrowheads="1"/>
          </p:cNvSpPr>
          <p:nvPr/>
        </p:nvSpPr>
        <p:spPr bwMode="auto">
          <a:xfrm>
            <a:off x="7797800" y="3810000"/>
            <a:ext cx="530225"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i="1"/>
              <a:t>S</a:t>
            </a:r>
            <a:r>
              <a:rPr lang="de-DE" altLang="de-DE"/>
              <a:t>(i)</a:t>
            </a:r>
            <a:endParaRPr lang="en-US" altLang="de-DE"/>
          </a:p>
        </p:txBody>
      </p:sp>
      <p:sp>
        <p:nvSpPr>
          <p:cNvPr id="29769" name="Text Box 141"/>
          <p:cNvSpPr txBox="1">
            <a:spLocks noChangeAspect="1" noChangeArrowheads="1"/>
          </p:cNvSpPr>
          <p:nvPr/>
        </p:nvSpPr>
        <p:spPr bwMode="auto">
          <a:xfrm>
            <a:off x="6621463"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1</a:t>
            </a:r>
            <a:endParaRPr lang="en-US" altLang="de-DE">
              <a:solidFill>
                <a:srgbClr val="0C325C"/>
              </a:solidFill>
            </a:endParaRPr>
          </a:p>
        </p:txBody>
      </p:sp>
      <p:sp>
        <p:nvSpPr>
          <p:cNvPr id="29770" name="Text Box 142"/>
          <p:cNvSpPr txBox="1">
            <a:spLocks noChangeAspect="1" noChangeArrowheads="1"/>
          </p:cNvSpPr>
          <p:nvPr/>
        </p:nvSpPr>
        <p:spPr bwMode="auto">
          <a:xfrm>
            <a:off x="6621463"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2</a:t>
            </a:r>
            <a:endParaRPr lang="en-US" altLang="de-DE">
              <a:solidFill>
                <a:srgbClr val="0C325C"/>
              </a:solidFill>
            </a:endParaRPr>
          </a:p>
        </p:txBody>
      </p:sp>
      <p:sp>
        <p:nvSpPr>
          <p:cNvPr id="29771" name="Text Box 143"/>
          <p:cNvSpPr txBox="1">
            <a:spLocks noChangeAspect="1" noChangeArrowheads="1"/>
          </p:cNvSpPr>
          <p:nvPr/>
        </p:nvSpPr>
        <p:spPr bwMode="auto">
          <a:xfrm>
            <a:off x="6621463" y="47132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3</a:t>
            </a:r>
            <a:endParaRPr lang="en-US" altLang="de-DE">
              <a:solidFill>
                <a:srgbClr val="0C325C"/>
              </a:solidFill>
            </a:endParaRPr>
          </a:p>
        </p:txBody>
      </p:sp>
      <p:sp>
        <p:nvSpPr>
          <p:cNvPr id="29772" name="Text Box 144"/>
          <p:cNvSpPr txBox="1">
            <a:spLocks noChangeAspect="1" noChangeArrowheads="1"/>
          </p:cNvSpPr>
          <p:nvPr/>
        </p:nvSpPr>
        <p:spPr bwMode="auto">
          <a:xfrm>
            <a:off x="6621463" y="5026025"/>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4</a:t>
            </a:r>
            <a:endParaRPr lang="en-US" altLang="de-DE">
              <a:solidFill>
                <a:srgbClr val="0C325C"/>
              </a:solidFill>
            </a:endParaRPr>
          </a:p>
        </p:txBody>
      </p:sp>
      <p:sp>
        <p:nvSpPr>
          <p:cNvPr id="29773" name="Text Box 145"/>
          <p:cNvSpPr txBox="1">
            <a:spLocks noChangeAspect="1" noChangeArrowheads="1"/>
          </p:cNvSpPr>
          <p:nvPr/>
        </p:nvSpPr>
        <p:spPr bwMode="auto">
          <a:xfrm>
            <a:off x="7069138" y="4421188"/>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6</a:t>
            </a:r>
            <a:endParaRPr lang="en-US" altLang="de-DE">
              <a:solidFill>
                <a:srgbClr val="0C325C"/>
              </a:solidFill>
            </a:endParaRPr>
          </a:p>
        </p:txBody>
      </p:sp>
      <p:sp>
        <p:nvSpPr>
          <p:cNvPr id="29774" name="Text Box 146"/>
          <p:cNvSpPr txBox="1">
            <a:spLocks noChangeAspect="1" noChangeArrowheads="1"/>
          </p:cNvSpPr>
          <p:nvPr/>
        </p:nvSpPr>
        <p:spPr bwMode="auto">
          <a:xfrm>
            <a:off x="7513638" y="41148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7</a:t>
            </a:r>
            <a:endParaRPr lang="en-US" altLang="de-DE">
              <a:solidFill>
                <a:srgbClr val="0C325C"/>
              </a:solidFill>
            </a:endParaRPr>
          </a:p>
        </p:txBody>
      </p:sp>
      <p:sp>
        <p:nvSpPr>
          <p:cNvPr id="29775" name="Text Box 147"/>
          <p:cNvSpPr txBox="1">
            <a:spLocks noChangeAspect="1" noChangeArrowheads="1"/>
          </p:cNvSpPr>
          <p:nvPr/>
        </p:nvSpPr>
        <p:spPr bwMode="auto">
          <a:xfrm>
            <a:off x="7894638" y="4421188"/>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8</a:t>
            </a:r>
            <a:endParaRPr lang="en-US" altLang="de-DE">
              <a:solidFill>
                <a:srgbClr val="0C325C"/>
              </a:solidFill>
            </a:endParaRPr>
          </a:p>
        </p:txBody>
      </p:sp>
      <p:sp>
        <p:nvSpPr>
          <p:cNvPr id="29776" name="Text Box 148"/>
          <p:cNvSpPr txBox="1">
            <a:spLocks noChangeAspect="1" noChangeArrowheads="1"/>
          </p:cNvSpPr>
          <p:nvPr/>
        </p:nvSpPr>
        <p:spPr bwMode="auto">
          <a:xfrm>
            <a:off x="6621463" y="5349875"/>
            <a:ext cx="31908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0C325C"/>
                </a:solidFill>
              </a:rPr>
              <a:t>5</a:t>
            </a:r>
            <a:endParaRPr lang="en-US" altLang="de-DE">
              <a:solidFill>
                <a:srgbClr val="0C325C"/>
              </a:solidFill>
            </a:endParaRPr>
          </a:p>
        </p:txBody>
      </p:sp>
      <p:sp>
        <p:nvSpPr>
          <p:cNvPr id="119" name="Text Box 73"/>
          <p:cNvSpPr txBox="1">
            <a:spLocks noChangeArrowheads="1"/>
          </p:cNvSpPr>
          <p:nvPr/>
        </p:nvSpPr>
        <p:spPr bwMode="auto">
          <a:xfrm>
            <a:off x="2459990" y="4167188"/>
            <a:ext cx="3382962" cy="359363"/>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spcBef>
                <a:spcPct val="50000"/>
              </a:spcBef>
            </a:pPr>
            <a:r>
              <a:rPr lang="en-US" altLang="de-DE" dirty="0" err="1"/>
              <a:t>Zonendarstellung</a:t>
            </a:r>
            <a:endParaRPr lang="en-US" altLang="de-DE" dirty="0"/>
          </a:p>
        </p:txBody>
      </p:sp>
    </p:spTree>
    <p:extLst>
      <p:ext uri="{BB962C8B-B14F-4D97-AF65-F5344CB8AC3E}">
        <p14:creationId xmlns:p14="http://schemas.microsoft.com/office/powerpoint/2010/main" val="1302472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de-DE" altLang="de-DE"/>
              <a:t>6.3.2	Vertikale Verträglichkeitsdarstellung</a:t>
            </a:r>
          </a:p>
        </p:txBody>
      </p:sp>
      <p:sp>
        <p:nvSpPr>
          <p:cNvPr id="755715" name="Rectangle 3"/>
          <p:cNvSpPr>
            <a:spLocks noGrp="1" noChangeArrowheads="1"/>
          </p:cNvSpPr>
          <p:nvPr>
            <p:ph type="body" idx="1"/>
          </p:nvPr>
        </p:nvSpPr>
        <p:spPr>
          <a:xfrm>
            <a:off x="600075" y="1397000"/>
            <a:ext cx="7859713" cy="4471988"/>
          </a:xfrm>
          <a:noFill/>
        </p:spPr>
        <p:txBody>
          <a:bodyPr lIns="191095" tIns="44941" rIns="89883" bIns="44941"/>
          <a:lstStyle/>
          <a:p>
            <a:pPr marL="323850" indent="-323850" defTabSz="849313">
              <a:tabLst>
                <a:tab pos="284163" algn="l"/>
                <a:tab pos="512763" algn="l"/>
              </a:tabLst>
            </a:pPr>
            <a:r>
              <a:rPr lang="de-DE" altLang="de-DE" dirty="0"/>
              <a:t>In einem vertikalen Verträglichkeitsgraphen repräsentiert ein Knoten </a:t>
            </a:r>
            <a:r>
              <a:rPr lang="de-DE" altLang="de-DE" i="1" dirty="0"/>
              <a:t>i </a:t>
            </a:r>
            <a:r>
              <a:rPr lang="de-DE" altLang="de-DE" dirty="0"/>
              <a:t></a:t>
            </a:r>
            <a:r>
              <a:rPr lang="de-DE" altLang="de-DE" i="1" dirty="0"/>
              <a:t> V</a:t>
            </a:r>
            <a:r>
              <a:rPr lang="de-DE" altLang="de-DE" dirty="0"/>
              <a:t> das Netz </a:t>
            </a:r>
            <a:r>
              <a:rPr lang="de-DE" altLang="de-DE" i="1" dirty="0"/>
              <a:t>i.</a:t>
            </a:r>
            <a:endParaRPr lang="de-DE" altLang="de-DE" dirty="0"/>
          </a:p>
          <a:p>
            <a:pPr marL="323850" indent="-323850" defTabSz="849313">
              <a:tabLst>
                <a:tab pos="284163" algn="l"/>
                <a:tab pos="512763" algn="l"/>
              </a:tabLst>
            </a:pPr>
            <a:r>
              <a:rPr lang="de-DE" altLang="de-DE" dirty="0"/>
              <a:t>Eine gerichtete Kante zwischen den Knoten </a:t>
            </a:r>
            <a:r>
              <a:rPr lang="de-DE" altLang="de-DE" i="1" dirty="0"/>
              <a:t>i</a:t>
            </a:r>
            <a:r>
              <a:rPr lang="de-DE" altLang="de-DE" dirty="0"/>
              <a:t> und </a:t>
            </a:r>
            <a:r>
              <a:rPr lang="de-DE" altLang="de-DE" i="1" dirty="0"/>
              <a:t>j</a:t>
            </a:r>
            <a:r>
              <a:rPr lang="de-DE" altLang="de-DE" dirty="0"/>
              <a:t> gibt an, dass das </a:t>
            </a:r>
            <a:r>
              <a:rPr lang="de-DE" altLang="de-DE" dirty="0" err="1"/>
              <a:t>Anschlusspin</a:t>
            </a:r>
            <a:r>
              <a:rPr lang="de-DE" altLang="de-DE" dirty="0"/>
              <a:t> des Netzes </a:t>
            </a:r>
            <a:r>
              <a:rPr lang="de-DE" altLang="de-DE" i="1" dirty="0"/>
              <a:t>i</a:t>
            </a:r>
            <a:r>
              <a:rPr lang="de-DE" altLang="de-DE" dirty="0"/>
              <a:t> auf der oberen Kanalkante (</a:t>
            </a:r>
            <a:r>
              <a:rPr lang="de-DE" altLang="de-DE" i="1" dirty="0"/>
              <a:t>TOP</a:t>
            </a:r>
            <a:r>
              <a:rPr lang="de-DE" altLang="de-DE" dirty="0"/>
              <a:t>) sowie das </a:t>
            </a:r>
            <a:r>
              <a:rPr lang="de-DE" altLang="de-DE" dirty="0" err="1"/>
              <a:t>Anschlusspin</a:t>
            </a:r>
            <a:r>
              <a:rPr lang="de-DE" altLang="de-DE" dirty="0"/>
              <a:t> des Netzes </a:t>
            </a:r>
            <a:r>
              <a:rPr lang="de-DE" altLang="de-DE" i="1" dirty="0"/>
              <a:t>j</a:t>
            </a:r>
            <a:r>
              <a:rPr lang="de-DE" altLang="de-DE" dirty="0"/>
              <a:t> auf der unteren Kanalkante (</a:t>
            </a:r>
            <a:r>
              <a:rPr lang="de-DE" altLang="de-DE" i="1" dirty="0"/>
              <a:t>BOT</a:t>
            </a:r>
            <a:r>
              <a:rPr lang="de-DE" altLang="de-DE" dirty="0"/>
              <a:t>) </a:t>
            </a:r>
            <a:r>
              <a:rPr lang="de-DE" altLang="de-DE" u="sng" dirty="0"/>
              <a:t>auf gleicher Spaltenposition</a:t>
            </a:r>
            <a:r>
              <a:rPr lang="de-DE" altLang="de-DE" dirty="0"/>
              <a:t> angeordnet sind. </a:t>
            </a:r>
          </a:p>
          <a:p>
            <a:pPr marL="323850" indent="-323850" defTabSz="849313">
              <a:tabLst>
                <a:tab pos="284163" algn="l"/>
                <a:tab pos="512763" algn="l"/>
              </a:tabLst>
            </a:pPr>
            <a:r>
              <a:rPr lang="de-DE" altLang="de-DE" dirty="0"/>
              <a:t>Damit muss das horizontale Segment des Netzes </a:t>
            </a:r>
            <a:r>
              <a:rPr lang="de-DE" altLang="de-DE" i="1" dirty="0"/>
              <a:t>i</a:t>
            </a:r>
            <a:r>
              <a:rPr lang="de-DE" altLang="de-DE" dirty="0"/>
              <a:t> über dem des Netzes </a:t>
            </a:r>
            <a:r>
              <a:rPr lang="de-DE" altLang="de-DE" i="1" dirty="0"/>
              <a:t>j</a:t>
            </a:r>
            <a:r>
              <a:rPr lang="de-DE" altLang="de-DE" dirty="0"/>
              <a:t> liegen, damit keine vertikale Überlappung in der betreffenden Anschlussspalte entsteht. </a:t>
            </a:r>
            <a:endParaRPr lang="en-US" altLang="de-DE" dirty="0"/>
          </a:p>
        </p:txBody>
      </p:sp>
      <p:grpSp>
        <p:nvGrpSpPr>
          <p:cNvPr id="755777" name="Group 65"/>
          <p:cNvGrpSpPr>
            <a:grpSpLocks/>
          </p:cNvGrpSpPr>
          <p:nvPr/>
        </p:nvGrpSpPr>
        <p:grpSpPr bwMode="auto">
          <a:xfrm>
            <a:off x="1042988" y="5854700"/>
            <a:ext cx="1308100" cy="598488"/>
            <a:chOff x="657" y="3688"/>
            <a:chExt cx="824" cy="377"/>
          </a:xfrm>
        </p:grpSpPr>
        <p:sp>
          <p:nvSpPr>
            <p:cNvPr id="30753" name="Line 24"/>
            <p:cNvSpPr>
              <a:spLocks noChangeShapeType="1"/>
            </p:cNvSpPr>
            <p:nvPr/>
          </p:nvSpPr>
          <p:spPr bwMode="auto">
            <a:xfrm flipH="1" flipV="1">
              <a:off x="657" y="3762"/>
              <a:ext cx="824" cy="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754" name="Rectangle 48"/>
            <p:cNvSpPr>
              <a:spLocks noChangeArrowheads="1"/>
            </p:cNvSpPr>
            <p:nvPr/>
          </p:nvSpPr>
          <p:spPr bwMode="auto">
            <a:xfrm flipH="1" flipV="1">
              <a:off x="736" y="3688"/>
              <a:ext cx="161" cy="156"/>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55" name="Text Box 59"/>
            <p:cNvSpPr txBox="1">
              <a:spLocks noChangeArrowheads="1"/>
            </p:cNvSpPr>
            <p:nvPr/>
          </p:nvSpPr>
          <p:spPr bwMode="auto">
            <a:xfrm>
              <a:off x="719" y="3842"/>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grpSp>
      <p:grpSp>
        <p:nvGrpSpPr>
          <p:cNvPr id="755776" name="Group 64"/>
          <p:cNvGrpSpPr>
            <a:grpSpLocks/>
          </p:cNvGrpSpPr>
          <p:nvPr/>
        </p:nvGrpSpPr>
        <p:grpSpPr bwMode="auto">
          <a:xfrm>
            <a:off x="1042988" y="4262438"/>
            <a:ext cx="1308100" cy="642937"/>
            <a:chOff x="657" y="2685"/>
            <a:chExt cx="824" cy="405"/>
          </a:xfrm>
        </p:grpSpPr>
        <p:sp>
          <p:nvSpPr>
            <p:cNvPr id="30750" name="Line 25"/>
            <p:cNvSpPr>
              <a:spLocks noChangeShapeType="1"/>
            </p:cNvSpPr>
            <p:nvPr/>
          </p:nvSpPr>
          <p:spPr bwMode="auto">
            <a:xfrm flipH="1" flipV="1">
              <a:off x="657" y="2993"/>
              <a:ext cx="824" cy="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0751" name="Rectangle 49"/>
            <p:cNvSpPr>
              <a:spLocks noChangeArrowheads="1"/>
            </p:cNvSpPr>
            <p:nvPr/>
          </p:nvSpPr>
          <p:spPr bwMode="auto">
            <a:xfrm flipH="1" flipV="1">
              <a:off x="736" y="2929"/>
              <a:ext cx="161" cy="16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52" name="Text Box 60"/>
            <p:cNvSpPr txBox="1">
              <a:spLocks noChangeArrowheads="1"/>
            </p:cNvSpPr>
            <p:nvPr/>
          </p:nvSpPr>
          <p:spPr bwMode="auto">
            <a:xfrm>
              <a:off x="719" y="2685"/>
              <a:ext cx="207"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grpSp>
      <p:grpSp>
        <p:nvGrpSpPr>
          <p:cNvPr id="755778" name="Group 66"/>
          <p:cNvGrpSpPr>
            <a:grpSpLocks/>
          </p:cNvGrpSpPr>
          <p:nvPr/>
        </p:nvGrpSpPr>
        <p:grpSpPr bwMode="auto">
          <a:xfrm>
            <a:off x="1168400" y="4649788"/>
            <a:ext cx="762000" cy="1447800"/>
            <a:chOff x="736" y="2929"/>
            <a:chExt cx="480" cy="912"/>
          </a:xfrm>
        </p:grpSpPr>
        <p:sp>
          <p:nvSpPr>
            <p:cNvPr id="30734" name="Rectangle 42"/>
            <p:cNvSpPr>
              <a:spLocks noChangeArrowheads="1"/>
            </p:cNvSpPr>
            <p:nvPr/>
          </p:nvSpPr>
          <p:spPr bwMode="auto">
            <a:xfrm flipH="1" flipV="1">
              <a:off x="898" y="3210"/>
              <a:ext cx="318" cy="8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35" name="Rectangle 43"/>
            <p:cNvSpPr>
              <a:spLocks noChangeArrowheads="1"/>
            </p:cNvSpPr>
            <p:nvPr/>
          </p:nvSpPr>
          <p:spPr bwMode="auto">
            <a:xfrm flipH="1" flipV="1">
              <a:off x="898" y="3210"/>
              <a:ext cx="318" cy="8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36" name="Rectangle 44"/>
            <p:cNvSpPr>
              <a:spLocks noChangeArrowheads="1"/>
            </p:cNvSpPr>
            <p:nvPr/>
          </p:nvSpPr>
          <p:spPr bwMode="auto">
            <a:xfrm flipH="1" flipV="1">
              <a:off x="736" y="3409"/>
              <a:ext cx="161" cy="43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37" name="Rectangle 45"/>
            <p:cNvSpPr>
              <a:spLocks noChangeArrowheads="1"/>
            </p:cNvSpPr>
            <p:nvPr/>
          </p:nvSpPr>
          <p:spPr bwMode="auto">
            <a:xfrm flipH="1" flipV="1">
              <a:off x="736" y="3409"/>
              <a:ext cx="161" cy="43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38" name="Rectangle 46"/>
            <p:cNvSpPr>
              <a:spLocks noChangeArrowheads="1"/>
            </p:cNvSpPr>
            <p:nvPr/>
          </p:nvSpPr>
          <p:spPr bwMode="auto">
            <a:xfrm flipH="1" flipV="1">
              <a:off x="736" y="2929"/>
              <a:ext cx="161" cy="404"/>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39" name="Rectangle 47"/>
            <p:cNvSpPr>
              <a:spLocks noChangeArrowheads="1"/>
            </p:cNvSpPr>
            <p:nvPr/>
          </p:nvSpPr>
          <p:spPr bwMode="auto">
            <a:xfrm flipH="1" flipV="1">
              <a:off x="736" y="2929"/>
              <a:ext cx="161" cy="404"/>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0" name="Rectangle 50"/>
            <p:cNvSpPr>
              <a:spLocks noChangeArrowheads="1"/>
            </p:cNvSpPr>
            <p:nvPr/>
          </p:nvSpPr>
          <p:spPr bwMode="auto">
            <a:xfrm flipH="1" flipV="1">
              <a:off x="736" y="3409"/>
              <a:ext cx="161" cy="16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1" name="Rectangle 51"/>
            <p:cNvSpPr>
              <a:spLocks noChangeArrowheads="1"/>
            </p:cNvSpPr>
            <p:nvPr/>
          </p:nvSpPr>
          <p:spPr bwMode="auto">
            <a:xfrm flipH="1" flipV="1">
              <a:off x="736" y="3409"/>
              <a:ext cx="161" cy="16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2" name="Rectangle 52"/>
            <p:cNvSpPr>
              <a:spLocks noChangeArrowheads="1"/>
            </p:cNvSpPr>
            <p:nvPr/>
          </p:nvSpPr>
          <p:spPr bwMode="auto">
            <a:xfrm flipH="1" flipV="1">
              <a:off x="736" y="3172"/>
              <a:ext cx="161" cy="16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3" name="Rectangle 53"/>
            <p:cNvSpPr>
              <a:spLocks noChangeArrowheads="1"/>
            </p:cNvSpPr>
            <p:nvPr/>
          </p:nvSpPr>
          <p:spPr bwMode="auto">
            <a:xfrm flipH="1" flipV="1">
              <a:off x="897" y="3451"/>
              <a:ext cx="77" cy="8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4" name="Rectangle 54"/>
            <p:cNvSpPr>
              <a:spLocks noChangeArrowheads="1"/>
            </p:cNvSpPr>
            <p:nvPr/>
          </p:nvSpPr>
          <p:spPr bwMode="auto">
            <a:xfrm flipH="1" flipV="1">
              <a:off x="897" y="3451"/>
              <a:ext cx="319" cy="8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5" name="Rectangle 55"/>
            <p:cNvSpPr>
              <a:spLocks noChangeArrowheads="1"/>
            </p:cNvSpPr>
            <p:nvPr/>
          </p:nvSpPr>
          <p:spPr bwMode="auto">
            <a:xfrm flipH="1" flipV="1">
              <a:off x="778" y="3451"/>
              <a:ext cx="80" cy="81"/>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6" name="Rectangle 56"/>
            <p:cNvSpPr>
              <a:spLocks noChangeArrowheads="1"/>
            </p:cNvSpPr>
            <p:nvPr/>
          </p:nvSpPr>
          <p:spPr bwMode="auto">
            <a:xfrm flipH="1" flipV="1">
              <a:off x="778" y="3451"/>
              <a:ext cx="80" cy="8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7" name="Rectangle 57"/>
            <p:cNvSpPr>
              <a:spLocks noChangeArrowheads="1"/>
            </p:cNvSpPr>
            <p:nvPr/>
          </p:nvSpPr>
          <p:spPr bwMode="auto">
            <a:xfrm flipH="1" flipV="1">
              <a:off x="778" y="3210"/>
              <a:ext cx="80" cy="8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8" name="Rectangle 58"/>
            <p:cNvSpPr>
              <a:spLocks noChangeArrowheads="1"/>
            </p:cNvSpPr>
            <p:nvPr/>
          </p:nvSpPr>
          <p:spPr bwMode="auto">
            <a:xfrm flipH="1" flipV="1">
              <a:off x="778" y="3210"/>
              <a:ext cx="80" cy="8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49" name="Rectangle 61"/>
            <p:cNvSpPr>
              <a:spLocks noChangeArrowheads="1"/>
            </p:cNvSpPr>
            <p:nvPr/>
          </p:nvSpPr>
          <p:spPr bwMode="auto">
            <a:xfrm flipH="1" flipV="1">
              <a:off x="736" y="3172"/>
              <a:ext cx="161" cy="16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55779" name="Group 67"/>
          <p:cNvGrpSpPr>
            <a:grpSpLocks/>
          </p:cNvGrpSpPr>
          <p:nvPr/>
        </p:nvGrpSpPr>
        <p:grpSpPr bwMode="auto">
          <a:xfrm>
            <a:off x="2555875" y="4581525"/>
            <a:ext cx="1541463" cy="1655763"/>
            <a:chOff x="1610" y="2886"/>
            <a:chExt cx="971" cy="1043"/>
          </a:xfrm>
        </p:grpSpPr>
        <p:sp>
          <p:nvSpPr>
            <p:cNvPr id="30728" name="Line 23"/>
            <p:cNvSpPr>
              <a:spLocks noChangeShapeType="1"/>
            </p:cNvSpPr>
            <p:nvPr/>
          </p:nvSpPr>
          <p:spPr bwMode="auto">
            <a:xfrm>
              <a:off x="2352" y="3190"/>
              <a:ext cx="0" cy="41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30729" name="Oval 17"/>
            <p:cNvSpPr>
              <a:spLocks noChangeAspect="1" noChangeArrowheads="1"/>
            </p:cNvSpPr>
            <p:nvPr/>
          </p:nvSpPr>
          <p:spPr bwMode="auto">
            <a:xfrm>
              <a:off x="2200" y="2886"/>
              <a:ext cx="317" cy="31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30" name="Text Box 18"/>
            <p:cNvSpPr txBox="1">
              <a:spLocks noChangeAspect="1" noChangeArrowheads="1"/>
            </p:cNvSpPr>
            <p:nvPr/>
          </p:nvSpPr>
          <p:spPr bwMode="auto">
            <a:xfrm>
              <a:off x="2263" y="2928"/>
              <a:ext cx="31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30731" name="Oval 19"/>
            <p:cNvSpPr>
              <a:spLocks noChangeAspect="1" noChangeArrowheads="1"/>
            </p:cNvSpPr>
            <p:nvPr/>
          </p:nvSpPr>
          <p:spPr bwMode="auto">
            <a:xfrm>
              <a:off x="2202" y="3613"/>
              <a:ext cx="318" cy="316"/>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0732" name="Text Box 20"/>
            <p:cNvSpPr txBox="1">
              <a:spLocks noChangeAspect="1" noChangeArrowheads="1"/>
            </p:cNvSpPr>
            <p:nvPr/>
          </p:nvSpPr>
          <p:spPr bwMode="auto">
            <a:xfrm>
              <a:off x="2263" y="3675"/>
              <a:ext cx="31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30733" name="AutoShape 62"/>
            <p:cNvSpPr>
              <a:spLocks noChangeAspect="1" noChangeArrowheads="1"/>
            </p:cNvSpPr>
            <p:nvPr/>
          </p:nvSpPr>
          <p:spPr bwMode="auto">
            <a:xfrm>
              <a:off x="1610" y="3113"/>
              <a:ext cx="212" cy="46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5715">
                                            <p:txEl>
                                              <p:pRg st="0" end="0"/>
                                            </p:txEl>
                                          </p:spTgt>
                                        </p:tgtEl>
                                        <p:attrNameLst>
                                          <p:attrName>style.visibility</p:attrName>
                                        </p:attrNameLst>
                                      </p:cBhvr>
                                      <p:to>
                                        <p:strVal val="visible"/>
                                      </p:to>
                                    </p:set>
                                    <p:animEffect transition="in" filter="dissolve">
                                      <p:cBhvr>
                                        <p:cTn id="7" dur="500"/>
                                        <p:tgtEl>
                                          <p:spTgt spid="7557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5715">
                                            <p:txEl>
                                              <p:pRg st="1" end="1"/>
                                            </p:txEl>
                                          </p:spTgt>
                                        </p:tgtEl>
                                        <p:attrNameLst>
                                          <p:attrName>style.visibility</p:attrName>
                                        </p:attrNameLst>
                                      </p:cBhvr>
                                      <p:to>
                                        <p:strVal val="visible"/>
                                      </p:to>
                                    </p:set>
                                    <p:animEffect transition="in" filter="dissolve">
                                      <p:cBhvr>
                                        <p:cTn id="12" dur="500"/>
                                        <p:tgtEl>
                                          <p:spTgt spid="7557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55776"/>
                                        </p:tgtEl>
                                        <p:attrNameLst>
                                          <p:attrName>style.visibility</p:attrName>
                                        </p:attrNameLst>
                                      </p:cBhvr>
                                      <p:to>
                                        <p:strVal val="visible"/>
                                      </p:to>
                                    </p:set>
                                    <p:animEffect transition="in" filter="dissolve">
                                      <p:cBhvr>
                                        <p:cTn id="17" dur="500"/>
                                        <p:tgtEl>
                                          <p:spTgt spid="755776"/>
                                        </p:tgtEl>
                                      </p:cBhvr>
                                    </p:animEffect>
                                  </p:childTnLst>
                                </p:cTn>
                              </p:par>
                              <p:par>
                                <p:cTn id="18" presetID="9" presetClass="entr" presetSubtype="0" fill="hold" nodeType="withEffect">
                                  <p:stCondLst>
                                    <p:cond delay="0"/>
                                  </p:stCondLst>
                                  <p:childTnLst>
                                    <p:set>
                                      <p:cBhvr>
                                        <p:cTn id="19" dur="1" fill="hold">
                                          <p:stCondLst>
                                            <p:cond delay="0"/>
                                          </p:stCondLst>
                                        </p:cTn>
                                        <p:tgtEl>
                                          <p:spTgt spid="755777"/>
                                        </p:tgtEl>
                                        <p:attrNameLst>
                                          <p:attrName>style.visibility</p:attrName>
                                        </p:attrNameLst>
                                      </p:cBhvr>
                                      <p:to>
                                        <p:strVal val="visible"/>
                                      </p:to>
                                    </p:set>
                                    <p:animEffect transition="in" filter="dissolve">
                                      <p:cBhvr>
                                        <p:cTn id="20" dur="500"/>
                                        <p:tgtEl>
                                          <p:spTgt spid="755777"/>
                                        </p:tgtEl>
                                      </p:cBhvr>
                                    </p:animEffect>
                                  </p:childTnLst>
                                </p:cTn>
                              </p:par>
                              <p:par>
                                <p:cTn id="21" presetID="9" presetClass="entr" presetSubtype="0" fill="hold" nodeType="withEffect">
                                  <p:stCondLst>
                                    <p:cond delay="0"/>
                                  </p:stCondLst>
                                  <p:childTnLst>
                                    <p:set>
                                      <p:cBhvr>
                                        <p:cTn id="22" dur="1" fill="hold">
                                          <p:stCondLst>
                                            <p:cond delay="0"/>
                                          </p:stCondLst>
                                        </p:cTn>
                                        <p:tgtEl>
                                          <p:spTgt spid="755779"/>
                                        </p:tgtEl>
                                        <p:attrNameLst>
                                          <p:attrName>style.visibility</p:attrName>
                                        </p:attrNameLst>
                                      </p:cBhvr>
                                      <p:to>
                                        <p:strVal val="visible"/>
                                      </p:to>
                                    </p:set>
                                    <p:animEffect transition="in" filter="dissolve">
                                      <p:cBhvr>
                                        <p:cTn id="23" dur="500"/>
                                        <p:tgtEl>
                                          <p:spTgt spid="75577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755715">
                                            <p:txEl>
                                              <p:pRg st="2" end="2"/>
                                            </p:txEl>
                                          </p:spTgt>
                                        </p:tgtEl>
                                        <p:attrNameLst>
                                          <p:attrName>style.visibility</p:attrName>
                                        </p:attrNameLst>
                                      </p:cBhvr>
                                      <p:to>
                                        <p:strVal val="visible"/>
                                      </p:to>
                                    </p:set>
                                    <p:animEffect transition="in" filter="dissolve">
                                      <p:cBhvr>
                                        <p:cTn id="28" dur="500"/>
                                        <p:tgtEl>
                                          <p:spTgt spid="755715">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755778"/>
                                        </p:tgtEl>
                                        <p:attrNameLst>
                                          <p:attrName>style.visibility</p:attrName>
                                        </p:attrNameLst>
                                      </p:cBhvr>
                                      <p:to>
                                        <p:strVal val="visible"/>
                                      </p:to>
                                    </p:set>
                                    <p:animEffect transition="in" filter="dissolve">
                                      <p:cBhvr>
                                        <p:cTn id="33" dur="500"/>
                                        <p:tgtEl>
                                          <p:spTgt spid="755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571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de-DE" altLang="de-DE"/>
              <a:t>6.3.2	Vertikale Verträglichkeitsdarstellung</a:t>
            </a:r>
          </a:p>
        </p:txBody>
      </p:sp>
      <p:sp>
        <p:nvSpPr>
          <p:cNvPr id="714755" name="Oval 3"/>
          <p:cNvSpPr>
            <a:spLocks noChangeAspect="1" noChangeArrowheads="1"/>
          </p:cNvSpPr>
          <p:nvPr/>
        </p:nvSpPr>
        <p:spPr bwMode="auto">
          <a:xfrm>
            <a:off x="1530350" y="3765550"/>
            <a:ext cx="503238" cy="5016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56" name="Text Box 4"/>
          <p:cNvSpPr txBox="1">
            <a:spLocks noChangeAspect="1" noChangeArrowheads="1"/>
          </p:cNvSpPr>
          <p:nvPr/>
        </p:nvSpPr>
        <p:spPr bwMode="auto">
          <a:xfrm>
            <a:off x="1628775" y="3863975"/>
            <a:ext cx="50165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14757" name="Oval 5"/>
          <p:cNvSpPr>
            <a:spLocks noChangeAspect="1" noChangeArrowheads="1"/>
          </p:cNvSpPr>
          <p:nvPr/>
        </p:nvSpPr>
        <p:spPr bwMode="auto">
          <a:xfrm>
            <a:off x="2203450" y="4594225"/>
            <a:ext cx="501650" cy="5016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58" name="Text Box 6"/>
          <p:cNvSpPr txBox="1">
            <a:spLocks noChangeAspect="1" noChangeArrowheads="1"/>
          </p:cNvSpPr>
          <p:nvPr/>
        </p:nvSpPr>
        <p:spPr bwMode="auto">
          <a:xfrm>
            <a:off x="2300288" y="4692650"/>
            <a:ext cx="50323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5</a:t>
            </a:r>
          </a:p>
        </p:txBody>
      </p:sp>
      <p:sp>
        <p:nvSpPr>
          <p:cNvPr id="714759" name="Oval 7"/>
          <p:cNvSpPr>
            <a:spLocks noChangeAspect="1" noChangeArrowheads="1"/>
          </p:cNvSpPr>
          <p:nvPr/>
        </p:nvSpPr>
        <p:spPr bwMode="auto">
          <a:xfrm>
            <a:off x="2203450" y="5432425"/>
            <a:ext cx="501650" cy="503238"/>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60" name="Text Box 8"/>
          <p:cNvSpPr txBox="1">
            <a:spLocks noChangeAspect="1" noChangeArrowheads="1"/>
          </p:cNvSpPr>
          <p:nvPr/>
        </p:nvSpPr>
        <p:spPr bwMode="auto">
          <a:xfrm>
            <a:off x="2300288" y="5532438"/>
            <a:ext cx="50323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14761" name="Oval 9"/>
          <p:cNvSpPr>
            <a:spLocks noChangeAspect="1" noChangeArrowheads="1"/>
          </p:cNvSpPr>
          <p:nvPr/>
        </p:nvSpPr>
        <p:spPr bwMode="auto">
          <a:xfrm>
            <a:off x="2871788" y="3765550"/>
            <a:ext cx="503237" cy="5016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62" name="Text Box 10"/>
          <p:cNvSpPr txBox="1">
            <a:spLocks noChangeAspect="1" noChangeArrowheads="1"/>
          </p:cNvSpPr>
          <p:nvPr/>
        </p:nvSpPr>
        <p:spPr bwMode="auto">
          <a:xfrm>
            <a:off x="2970213" y="3863975"/>
            <a:ext cx="50165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4</a:t>
            </a:r>
          </a:p>
        </p:txBody>
      </p:sp>
      <p:sp>
        <p:nvSpPr>
          <p:cNvPr id="714763" name="Oval 11"/>
          <p:cNvSpPr>
            <a:spLocks noChangeAspect="1" noChangeArrowheads="1"/>
          </p:cNvSpPr>
          <p:nvPr/>
        </p:nvSpPr>
        <p:spPr bwMode="auto">
          <a:xfrm>
            <a:off x="3708400" y="5441950"/>
            <a:ext cx="503238" cy="503238"/>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64" name="Text Box 12"/>
          <p:cNvSpPr txBox="1">
            <a:spLocks noChangeAspect="1" noChangeArrowheads="1"/>
          </p:cNvSpPr>
          <p:nvPr/>
        </p:nvSpPr>
        <p:spPr bwMode="auto">
          <a:xfrm>
            <a:off x="3806825" y="5541963"/>
            <a:ext cx="5016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14765" name="Oval 13"/>
          <p:cNvSpPr>
            <a:spLocks noChangeAspect="1" noChangeArrowheads="1"/>
          </p:cNvSpPr>
          <p:nvPr/>
        </p:nvSpPr>
        <p:spPr bwMode="auto">
          <a:xfrm>
            <a:off x="3708400" y="4603750"/>
            <a:ext cx="503238" cy="503238"/>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66" name="Text Box 14"/>
          <p:cNvSpPr txBox="1">
            <a:spLocks noChangeAspect="1" noChangeArrowheads="1"/>
          </p:cNvSpPr>
          <p:nvPr/>
        </p:nvSpPr>
        <p:spPr bwMode="auto">
          <a:xfrm>
            <a:off x="3806825" y="4703763"/>
            <a:ext cx="5016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6</a:t>
            </a:r>
          </a:p>
        </p:txBody>
      </p:sp>
      <p:sp>
        <p:nvSpPr>
          <p:cNvPr id="714767" name="Oval 15"/>
          <p:cNvSpPr>
            <a:spLocks noChangeAspect="1" noChangeArrowheads="1"/>
          </p:cNvSpPr>
          <p:nvPr/>
        </p:nvSpPr>
        <p:spPr bwMode="auto">
          <a:xfrm>
            <a:off x="3708400" y="3765550"/>
            <a:ext cx="503238" cy="5016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68" name="Text Box 16"/>
          <p:cNvSpPr txBox="1">
            <a:spLocks noChangeAspect="1" noChangeArrowheads="1"/>
          </p:cNvSpPr>
          <p:nvPr/>
        </p:nvSpPr>
        <p:spPr bwMode="auto">
          <a:xfrm>
            <a:off x="3806825" y="3863975"/>
            <a:ext cx="50165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7</a:t>
            </a:r>
          </a:p>
        </p:txBody>
      </p:sp>
      <p:sp>
        <p:nvSpPr>
          <p:cNvPr id="714769" name="Oval 17"/>
          <p:cNvSpPr>
            <a:spLocks noChangeAspect="1" noChangeArrowheads="1"/>
          </p:cNvSpPr>
          <p:nvPr/>
        </p:nvSpPr>
        <p:spPr bwMode="auto">
          <a:xfrm>
            <a:off x="4581525" y="5432425"/>
            <a:ext cx="501650" cy="503238"/>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770" name="Text Box 18"/>
          <p:cNvSpPr txBox="1">
            <a:spLocks noChangeAspect="1" noChangeArrowheads="1"/>
          </p:cNvSpPr>
          <p:nvPr/>
        </p:nvSpPr>
        <p:spPr bwMode="auto">
          <a:xfrm>
            <a:off x="4678363" y="5532438"/>
            <a:ext cx="50323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8</a:t>
            </a:r>
          </a:p>
        </p:txBody>
      </p:sp>
      <p:sp>
        <p:nvSpPr>
          <p:cNvPr id="714771" name="Line 19"/>
          <p:cNvSpPr>
            <a:spLocks noChangeAspect="1" noChangeShapeType="1"/>
          </p:cNvSpPr>
          <p:nvPr/>
        </p:nvSpPr>
        <p:spPr bwMode="auto">
          <a:xfrm>
            <a:off x="2033588" y="4167188"/>
            <a:ext cx="336550" cy="427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4772" name="Line 20"/>
          <p:cNvSpPr>
            <a:spLocks noChangeAspect="1" noChangeShapeType="1"/>
          </p:cNvSpPr>
          <p:nvPr/>
        </p:nvSpPr>
        <p:spPr bwMode="auto">
          <a:xfrm flipH="1">
            <a:off x="2535238" y="4167188"/>
            <a:ext cx="368300" cy="4270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4773" name="Line 21"/>
          <p:cNvSpPr>
            <a:spLocks noChangeAspect="1" noChangeShapeType="1"/>
          </p:cNvSpPr>
          <p:nvPr/>
        </p:nvSpPr>
        <p:spPr bwMode="auto">
          <a:xfrm>
            <a:off x="2462213" y="5095875"/>
            <a:ext cx="0" cy="3365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4774" name="Line 22"/>
          <p:cNvSpPr>
            <a:spLocks noChangeAspect="1" noChangeShapeType="1"/>
          </p:cNvSpPr>
          <p:nvPr/>
        </p:nvSpPr>
        <p:spPr bwMode="auto">
          <a:xfrm>
            <a:off x="3976688" y="4267200"/>
            <a:ext cx="0" cy="3365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4775" name="Line 23"/>
          <p:cNvSpPr>
            <a:spLocks noChangeAspect="1" noChangeShapeType="1"/>
          </p:cNvSpPr>
          <p:nvPr/>
        </p:nvSpPr>
        <p:spPr bwMode="auto">
          <a:xfrm>
            <a:off x="3976688" y="5106988"/>
            <a:ext cx="0" cy="334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4776" name="AutoShape 24"/>
          <p:cNvSpPr>
            <a:spLocks noChangeAspect="1" noChangeArrowheads="1"/>
          </p:cNvSpPr>
          <p:nvPr/>
        </p:nvSpPr>
        <p:spPr bwMode="auto">
          <a:xfrm rot="5400000">
            <a:off x="3180557" y="2690019"/>
            <a:ext cx="319087" cy="70167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31769" name="Group 25"/>
          <p:cNvGrpSpPr>
            <a:grpSpLocks noChangeAspect="1"/>
          </p:cNvGrpSpPr>
          <p:nvPr/>
        </p:nvGrpSpPr>
        <p:grpSpPr bwMode="auto">
          <a:xfrm>
            <a:off x="1592263" y="1854200"/>
            <a:ext cx="4200525" cy="63500"/>
            <a:chOff x="459" y="725"/>
            <a:chExt cx="2993" cy="0"/>
          </a:xfrm>
        </p:grpSpPr>
        <p:sp>
          <p:nvSpPr>
            <p:cNvPr id="31807" name="Line 26"/>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8" name="Line 27"/>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9" name="Line 28"/>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0" name="Line 29"/>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1" name="Line 30"/>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2" name="Line 31"/>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3" name="Line 32"/>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4" name="Line 33"/>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5" name="Line 34"/>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6" name="Line 35"/>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17" name="Line 36"/>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31770" name="Group 37"/>
          <p:cNvGrpSpPr>
            <a:grpSpLocks noChangeAspect="1"/>
          </p:cNvGrpSpPr>
          <p:nvPr/>
        </p:nvGrpSpPr>
        <p:grpSpPr bwMode="auto">
          <a:xfrm>
            <a:off x="1574800" y="2332038"/>
            <a:ext cx="4202113" cy="61912"/>
            <a:chOff x="459" y="725"/>
            <a:chExt cx="2993" cy="0"/>
          </a:xfrm>
        </p:grpSpPr>
        <p:sp>
          <p:nvSpPr>
            <p:cNvPr id="31796" name="Line 38"/>
            <p:cNvSpPr>
              <a:spLocks noChangeAspect="1"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97" name="Line 39"/>
            <p:cNvSpPr>
              <a:spLocks noChangeAspect="1"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98" name="Line 40"/>
            <p:cNvSpPr>
              <a:spLocks noChangeAspect="1"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799" name="Line 41"/>
            <p:cNvSpPr>
              <a:spLocks noChangeAspect="1"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0" name="Line 42"/>
            <p:cNvSpPr>
              <a:spLocks noChangeAspect="1"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1" name="Line 43"/>
            <p:cNvSpPr>
              <a:spLocks noChangeAspect="1"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2" name="Line 44"/>
            <p:cNvSpPr>
              <a:spLocks noChangeAspect="1"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3" name="Line 45"/>
            <p:cNvSpPr>
              <a:spLocks noChangeAspect="1"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4" name="Line 46"/>
            <p:cNvSpPr>
              <a:spLocks noChangeAspect="1"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5" name="Line 47"/>
            <p:cNvSpPr>
              <a:spLocks noChangeAspect="1"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1806" name="Line 48"/>
            <p:cNvSpPr>
              <a:spLocks noChangeAspect="1"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31771" name="Text Box 49"/>
          <p:cNvSpPr txBox="1">
            <a:spLocks noChangeAspect="1" noChangeArrowheads="1"/>
          </p:cNvSpPr>
          <p:nvPr/>
        </p:nvSpPr>
        <p:spPr bwMode="auto">
          <a:xfrm>
            <a:off x="1446213" y="1536700"/>
            <a:ext cx="3206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31772" name="Text Box 50"/>
          <p:cNvSpPr txBox="1">
            <a:spLocks noChangeAspect="1" noChangeArrowheads="1"/>
          </p:cNvSpPr>
          <p:nvPr/>
        </p:nvSpPr>
        <p:spPr bwMode="auto">
          <a:xfrm>
            <a:off x="1828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31773" name="Text Box 51"/>
          <p:cNvSpPr txBox="1">
            <a:spLocks noChangeAspect="1" noChangeArrowheads="1"/>
          </p:cNvSpPr>
          <p:nvPr/>
        </p:nvSpPr>
        <p:spPr bwMode="auto">
          <a:xfrm>
            <a:off x="21971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4</a:t>
            </a:r>
            <a:endParaRPr lang="en-US" altLang="de-DE"/>
          </a:p>
        </p:txBody>
      </p:sp>
      <p:sp>
        <p:nvSpPr>
          <p:cNvPr id="31774" name="Text Box 52"/>
          <p:cNvSpPr txBox="1">
            <a:spLocks noChangeAspect="1" noChangeArrowheads="1"/>
          </p:cNvSpPr>
          <p:nvPr/>
        </p:nvSpPr>
        <p:spPr bwMode="auto">
          <a:xfrm>
            <a:off x="2576513" y="1536700"/>
            <a:ext cx="31908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5</a:t>
            </a:r>
            <a:endParaRPr lang="en-US" altLang="de-DE"/>
          </a:p>
        </p:txBody>
      </p:sp>
      <p:sp>
        <p:nvSpPr>
          <p:cNvPr id="31775" name="Text Box 53"/>
          <p:cNvSpPr txBox="1">
            <a:spLocks noChangeAspect="1" noChangeArrowheads="1"/>
          </p:cNvSpPr>
          <p:nvPr/>
        </p:nvSpPr>
        <p:spPr bwMode="auto">
          <a:xfrm>
            <a:off x="2971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31776" name="Text Box 54"/>
          <p:cNvSpPr txBox="1">
            <a:spLocks noChangeAspect="1" noChangeArrowheads="1"/>
          </p:cNvSpPr>
          <p:nvPr/>
        </p:nvSpPr>
        <p:spPr bwMode="auto">
          <a:xfrm>
            <a:off x="3733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7</a:t>
            </a:r>
            <a:endParaRPr lang="en-US" altLang="de-DE"/>
          </a:p>
        </p:txBody>
      </p:sp>
      <p:sp>
        <p:nvSpPr>
          <p:cNvPr id="31777" name="Text Box 55"/>
          <p:cNvSpPr txBox="1">
            <a:spLocks noChangeAspect="1" noChangeArrowheads="1"/>
          </p:cNvSpPr>
          <p:nvPr/>
        </p:nvSpPr>
        <p:spPr bwMode="auto">
          <a:xfrm>
            <a:off x="3352800" y="1536700"/>
            <a:ext cx="317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6</a:t>
            </a:r>
            <a:endParaRPr lang="en-US" altLang="de-DE"/>
          </a:p>
        </p:txBody>
      </p:sp>
      <p:sp>
        <p:nvSpPr>
          <p:cNvPr id="31778" name="Text Box 56"/>
          <p:cNvSpPr txBox="1">
            <a:spLocks noChangeAspect="1" noChangeArrowheads="1"/>
          </p:cNvSpPr>
          <p:nvPr/>
        </p:nvSpPr>
        <p:spPr bwMode="auto">
          <a:xfrm>
            <a:off x="41148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31779" name="Text Box 57"/>
          <p:cNvSpPr txBox="1">
            <a:spLocks noChangeAspect="1" noChangeArrowheads="1"/>
          </p:cNvSpPr>
          <p:nvPr/>
        </p:nvSpPr>
        <p:spPr bwMode="auto">
          <a:xfrm>
            <a:off x="4483100" y="1536700"/>
            <a:ext cx="31908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4</a:t>
            </a:r>
            <a:endParaRPr lang="en-US" altLang="de-DE"/>
          </a:p>
        </p:txBody>
      </p:sp>
      <p:sp>
        <p:nvSpPr>
          <p:cNvPr id="31780" name="Text Box 58"/>
          <p:cNvSpPr txBox="1">
            <a:spLocks noChangeAspect="1" noChangeArrowheads="1"/>
          </p:cNvSpPr>
          <p:nvPr/>
        </p:nvSpPr>
        <p:spPr bwMode="auto">
          <a:xfrm>
            <a:off x="4876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31781" name="Text Box 59"/>
          <p:cNvSpPr txBox="1">
            <a:spLocks noChangeAspect="1" noChangeArrowheads="1"/>
          </p:cNvSpPr>
          <p:nvPr/>
        </p:nvSpPr>
        <p:spPr bwMode="auto">
          <a:xfrm>
            <a:off x="5257800" y="1536700"/>
            <a:ext cx="477838"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31782" name="Text Box 60"/>
          <p:cNvSpPr txBox="1">
            <a:spLocks noChangeAspect="1" noChangeArrowheads="1"/>
          </p:cNvSpPr>
          <p:nvPr/>
        </p:nvSpPr>
        <p:spPr bwMode="auto">
          <a:xfrm>
            <a:off x="1431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1</a:t>
            </a:r>
            <a:endParaRPr lang="en-US" altLang="de-DE"/>
          </a:p>
        </p:txBody>
      </p:sp>
      <p:sp>
        <p:nvSpPr>
          <p:cNvPr id="31783" name="Text Box 61"/>
          <p:cNvSpPr txBox="1">
            <a:spLocks noChangeAspect="1" noChangeArrowheads="1"/>
          </p:cNvSpPr>
          <p:nvPr/>
        </p:nvSpPr>
        <p:spPr bwMode="auto">
          <a:xfrm>
            <a:off x="1812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3</a:t>
            </a:r>
            <a:endParaRPr lang="en-US" altLang="de-DE"/>
          </a:p>
        </p:txBody>
      </p:sp>
      <p:sp>
        <p:nvSpPr>
          <p:cNvPr id="31784" name="Text Box 62"/>
          <p:cNvSpPr txBox="1">
            <a:spLocks noChangeAspect="1" noChangeArrowheads="1"/>
          </p:cNvSpPr>
          <p:nvPr/>
        </p:nvSpPr>
        <p:spPr bwMode="auto">
          <a:xfrm>
            <a:off x="2197100" y="2332038"/>
            <a:ext cx="31750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5</a:t>
            </a:r>
            <a:endParaRPr lang="en-US" altLang="de-DE"/>
          </a:p>
        </p:txBody>
      </p:sp>
      <p:sp>
        <p:nvSpPr>
          <p:cNvPr id="31785" name="Text Box 63"/>
          <p:cNvSpPr txBox="1">
            <a:spLocks noChangeAspect="1" noChangeArrowheads="1"/>
          </p:cNvSpPr>
          <p:nvPr/>
        </p:nvSpPr>
        <p:spPr bwMode="auto">
          <a:xfrm>
            <a:off x="2574925"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3</a:t>
            </a:r>
            <a:endParaRPr lang="en-US" altLang="de-DE"/>
          </a:p>
        </p:txBody>
      </p:sp>
      <p:sp>
        <p:nvSpPr>
          <p:cNvPr id="31786" name="Text Box 64"/>
          <p:cNvSpPr txBox="1">
            <a:spLocks noChangeAspect="1" noChangeArrowheads="1"/>
          </p:cNvSpPr>
          <p:nvPr/>
        </p:nvSpPr>
        <p:spPr bwMode="auto">
          <a:xfrm>
            <a:off x="2955925"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5</a:t>
            </a:r>
            <a:endParaRPr lang="en-US" altLang="de-DE"/>
          </a:p>
        </p:txBody>
      </p:sp>
      <p:sp>
        <p:nvSpPr>
          <p:cNvPr id="31787" name="Text Box 65"/>
          <p:cNvSpPr txBox="1">
            <a:spLocks noChangeAspect="1" noChangeArrowheads="1"/>
          </p:cNvSpPr>
          <p:nvPr/>
        </p:nvSpPr>
        <p:spPr bwMode="auto">
          <a:xfrm>
            <a:off x="3338513" y="2332038"/>
            <a:ext cx="3190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1</a:t>
            </a:r>
            <a:endParaRPr lang="en-US" altLang="de-DE"/>
          </a:p>
        </p:txBody>
      </p:sp>
      <p:sp>
        <p:nvSpPr>
          <p:cNvPr id="31788" name="Text Box 66"/>
          <p:cNvSpPr txBox="1">
            <a:spLocks noChangeAspect="1" noChangeArrowheads="1"/>
          </p:cNvSpPr>
          <p:nvPr/>
        </p:nvSpPr>
        <p:spPr bwMode="auto">
          <a:xfrm>
            <a:off x="3733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6</a:t>
            </a:r>
            <a:endParaRPr lang="en-US" altLang="de-DE"/>
          </a:p>
        </p:txBody>
      </p:sp>
      <p:sp>
        <p:nvSpPr>
          <p:cNvPr id="31789" name="Text Box 67"/>
          <p:cNvSpPr txBox="1">
            <a:spLocks noChangeAspect="1" noChangeArrowheads="1"/>
          </p:cNvSpPr>
          <p:nvPr/>
        </p:nvSpPr>
        <p:spPr bwMode="auto">
          <a:xfrm>
            <a:off x="4114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8</a:t>
            </a:r>
            <a:endParaRPr lang="en-US" altLang="de-DE"/>
          </a:p>
        </p:txBody>
      </p:sp>
      <p:sp>
        <p:nvSpPr>
          <p:cNvPr id="31790" name="Text Box 68"/>
          <p:cNvSpPr txBox="1">
            <a:spLocks noChangeAspect="1" noChangeArrowheads="1"/>
          </p:cNvSpPr>
          <p:nvPr/>
        </p:nvSpPr>
        <p:spPr bwMode="auto">
          <a:xfrm>
            <a:off x="4876800" y="2332038"/>
            <a:ext cx="31908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8</a:t>
            </a:r>
            <a:endParaRPr lang="en-US" altLang="de-DE"/>
          </a:p>
        </p:txBody>
      </p:sp>
      <p:sp>
        <p:nvSpPr>
          <p:cNvPr id="31791" name="Text Box 69"/>
          <p:cNvSpPr txBox="1">
            <a:spLocks noChangeAspect="1" noChangeArrowheads="1"/>
          </p:cNvSpPr>
          <p:nvPr/>
        </p:nvSpPr>
        <p:spPr bwMode="auto">
          <a:xfrm>
            <a:off x="5257800" y="2332038"/>
            <a:ext cx="3206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7</a:t>
            </a:r>
            <a:endParaRPr lang="en-US" altLang="de-DE"/>
          </a:p>
        </p:txBody>
      </p:sp>
      <p:sp>
        <p:nvSpPr>
          <p:cNvPr id="31792" name="Text Box 70"/>
          <p:cNvSpPr txBox="1">
            <a:spLocks noChangeAspect="1" noChangeArrowheads="1"/>
          </p:cNvSpPr>
          <p:nvPr/>
        </p:nvSpPr>
        <p:spPr bwMode="auto">
          <a:xfrm>
            <a:off x="4475163" y="2319338"/>
            <a:ext cx="47783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0</a:t>
            </a:r>
            <a:endParaRPr lang="en-US" altLang="de-DE"/>
          </a:p>
        </p:txBody>
      </p:sp>
      <p:sp>
        <p:nvSpPr>
          <p:cNvPr id="31793" name="Rectangle 71"/>
          <p:cNvSpPr>
            <a:spLocks noChangeAspect="1" noChangeArrowheads="1"/>
          </p:cNvSpPr>
          <p:nvPr/>
        </p:nvSpPr>
        <p:spPr bwMode="auto">
          <a:xfrm>
            <a:off x="5446713" y="1811338"/>
            <a:ext cx="422275" cy="8413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1794" name="Rectangle 72"/>
          <p:cNvSpPr>
            <a:spLocks noChangeAspect="1" noChangeArrowheads="1"/>
          </p:cNvSpPr>
          <p:nvPr/>
        </p:nvSpPr>
        <p:spPr bwMode="auto">
          <a:xfrm>
            <a:off x="5446713" y="2298700"/>
            <a:ext cx="422275" cy="666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4825" name="Text Box 73"/>
          <p:cNvSpPr txBox="1">
            <a:spLocks noChangeArrowheads="1"/>
          </p:cNvSpPr>
          <p:nvPr/>
        </p:nvSpPr>
        <p:spPr bwMode="auto">
          <a:xfrm>
            <a:off x="5411788" y="5330825"/>
            <a:ext cx="3382962" cy="614363"/>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dirty="0"/>
              <a:t>Vertikaler Verträglichkeitsgraph (</a:t>
            </a:r>
            <a:r>
              <a:rPr lang="de-DE" altLang="de-DE" dirty="0" err="1"/>
              <a:t>Vertical</a:t>
            </a:r>
            <a:r>
              <a:rPr lang="de-DE" altLang="de-DE" dirty="0"/>
              <a:t> </a:t>
            </a:r>
            <a:r>
              <a:rPr lang="de-DE" altLang="de-DE" dirty="0" err="1"/>
              <a:t>Constraint</a:t>
            </a:r>
            <a:r>
              <a:rPr lang="de-DE" altLang="de-DE" dirty="0"/>
              <a:t> Graph, VCG)</a:t>
            </a:r>
            <a:endParaRPr lang="en-US" altLang="de-DE"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4755"/>
                                        </p:tgtEl>
                                        <p:attrNameLst>
                                          <p:attrName>style.visibility</p:attrName>
                                        </p:attrNameLst>
                                      </p:cBhvr>
                                      <p:to>
                                        <p:strVal val="visible"/>
                                      </p:to>
                                    </p:set>
                                    <p:animEffect transition="in" filter="dissolve">
                                      <p:cBhvr>
                                        <p:cTn id="7" dur="500"/>
                                        <p:tgtEl>
                                          <p:spTgt spid="71475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14756"/>
                                        </p:tgtEl>
                                        <p:attrNameLst>
                                          <p:attrName>style.visibility</p:attrName>
                                        </p:attrNameLst>
                                      </p:cBhvr>
                                      <p:to>
                                        <p:strVal val="visible"/>
                                      </p:to>
                                    </p:set>
                                    <p:animEffect transition="in" filter="dissolve">
                                      <p:cBhvr>
                                        <p:cTn id="10" dur="500"/>
                                        <p:tgtEl>
                                          <p:spTgt spid="71475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14757"/>
                                        </p:tgtEl>
                                        <p:attrNameLst>
                                          <p:attrName>style.visibility</p:attrName>
                                        </p:attrNameLst>
                                      </p:cBhvr>
                                      <p:to>
                                        <p:strVal val="visible"/>
                                      </p:to>
                                    </p:set>
                                    <p:animEffect transition="in" filter="dissolve">
                                      <p:cBhvr>
                                        <p:cTn id="13" dur="500"/>
                                        <p:tgtEl>
                                          <p:spTgt spid="71475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14758"/>
                                        </p:tgtEl>
                                        <p:attrNameLst>
                                          <p:attrName>style.visibility</p:attrName>
                                        </p:attrNameLst>
                                      </p:cBhvr>
                                      <p:to>
                                        <p:strVal val="visible"/>
                                      </p:to>
                                    </p:set>
                                    <p:animEffect transition="in" filter="dissolve">
                                      <p:cBhvr>
                                        <p:cTn id="16" dur="500"/>
                                        <p:tgtEl>
                                          <p:spTgt spid="714758"/>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14759"/>
                                        </p:tgtEl>
                                        <p:attrNameLst>
                                          <p:attrName>style.visibility</p:attrName>
                                        </p:attrNameLst>
                                      </p:cBhvr>
                                      <p:to>
                                        <p:strVal val="visible"/>
                                      </p:to>
                                    </p:set>
                                    <p:animEffect transition="in" filter="dissolve">
                                      <p:cBhvr>
                                        <p:cTn id="19" dur="500"/>
                                        <p:tgtEl>
                                          <p:spTgt spid="714759"/>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14760"/>
                                        </p:tgtEl>
                                        <p:attrNameLst>
                                          <p:attrName>style.visibility</p:attrName>
                                        </p:attrNameLst>
                                      </p:cBhvr>
                                      <p:to>
                                        <p:strVal val="visible"/>
                                      </p:to>
                                    </p:set>
                                    <p:animEffect transition="in" filter="dissolve">
                                      <p:cBhvr>
                                        <p:cTn id="22" dur="500"/>
                                        <p:tgtEl>
                                          <p:spTgt spid="714760"/>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14761"/>
                                        </p:tgtEl>
                                        <p:attrNameLst>
                                          <p:attrName>style.visibility</p:attrName>
                                        </p:attrNameLst>
                                      </p:cBhvr>
                                      <p:to>
                                        <p:strVal val="visible"/>
                                      </p:to>
                                    </p:set>
                                    <p:animEffect transition="in" filter="dissolve">
                                      <p:cBhvr>
                                        <p:cTn id="25" dur="500"/>
                                        <p:tgtEl>
                                          <p:spTgt spid="714761"/>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14762"/>
                                        </p:tgtEl>
                                        <p:attrNameLst>
                                          <p:attrName>style.visibility</p:attrName>
                                        </p:attrNameLst>
                                      </p:cBhvr>
                                      <p:to>
                                        <p:strVal val="visible"/>
                                      </p:to>
                                    </p:set>
                                    <p:animEffect transition="in" filter="dissolve">
                                      <p:cBhvr>
                                        <p:cTn id="28" dur="500"/>
                                        <p:tgtEl>
                                          <p:spTgt spid="714762"/>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14763"/>
                                        </p:tgtEl>
                                        <p:attrNameLst>
                                          <p:attrName>style.visibility</p:attrName>
                                        </p:attrNameLst>
                                      </p:cBhvr>
                                      <p:to>
                                        <p:strVal val="visible"/>
                                      </p:to>
                                    </p:set>
                                    <p:animEffect transition="in" filter="dissolve">
                                      <p:cBhvr>
                                        <p:cTn id="31" dur="500"/>
                                        <p:tgtEl>
                                          <p:spTgt spid="714763"/>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14764"/>
                                        </p:tgtEl>
                                        <p:attrNameLst>
                                          <p:attrName>style.visibility</p:attrName>
                                        </p:attrNameLst>
                                      </p:cBhvr>
                                      <p:to>
                                        <p:strVal val="visible"/>
                                      </p:to>
                                    </p:set>
                                    <p:animEffect transition="in" filter="dissolve">
                                      <p:cBhvr>
                                        <p:cTn id="34" dur="500"/>
                                        <p:tgtEl>
                                          <p:spTgt spid="714764"/>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14765"/>
                                        </p:tgtEl>
                                        <p:attrNameLst>
                                          <p:attrName>style.visibility</p:attrName>
                                        </p:attrNameLst>
                                      </p:cBhvr>
                                      <p:to>
                                        <p:strVal val="visible"/>
                                      </p:to>
                                    </p:set>
                                    <p:animEffect transition="in" filter="dissolve">
                                      <p:cBhvr>
                                        <p:cTn id="37" dur="500"/>
                                        <p:tgtEl>
                                          <p:spTgt spid="714765"/>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14766"/>
                                        </p:tgtEl>
                                        <p:attrNameLst>
                                          <p:attrName>style.visibility</p:attrName>
                                        </p:attrNameLst>
                                      </p:cBhvr>
                                      <p:to>
                                        <p:strVal val="visible"/>
                                      </p:to>
                                    </p:set>
                                    <p:animEffect transition="in" filter="dissolve">
                                      <p:cBhvr>
                                        <p:cTn id="40" dur="500"/>
                                        <p:tgtEl>
                                          <p:spTgt spid="714766"/>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14767"/>
                                        </p:tgtEl>
                                        <p:attrNameLst>
                                          <p:attrName>style.visibility</p:attrName>
                                        </p:attrNameLst>
                                      </p:cBhvr>
                                      <p:to>
                                        <p:strVal val="visible"/>
                                      </p:to>
                                    </p:set>
                                    <p:animEffect transition="in" filter="dissolve">
                                      <p:cBhvr>
                                        <p:cTn id="43" dur="500"/>
                                        <p:tgtEl>
                                          <p:spTgt spid="714767"/>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14768"/>
                                        </p:tgtEl>
                                        <p:attrNameLst>
                                          <p:attrName>style.visibility</p:attrName>
                                        </p:attrNameLst>
                                      </p:cBhvr>
                                      <p:to>
                                        <p:strVal val="visible"/>
                                      </p:to>
                                    </p:set>
                                    <p:animEffect transition="in" filter="dissolve">
                                      <p:cBhvr>
                                        <p:cTn id="46" dur="500"/>
                                        <p:tgtEl>
                                          <p:spTgt spid="714768"/>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14769"/>
                                        </p:tgtEl>
                                        <p:attrNameLst>
                                          <p:attrName>style.visibility</p:attrName>
                                        </p:attrNameLst>
                                      </p:cBhvr>
                                      <p:to>
                                        <p:strVal val="visible"/>
                                      </p:to>
                                    </p:set>
                                    <p:animEffect transition="in" filter="dissolve">
                                      <p:cBhvr>
                                        <p:cTn id="49" dur="500"/>
                                        <p:tgtEl>
                                          <p:spTgt spid="714769"/>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14770"/>
                                        </p:tgtEl>
                                        <p:attrNameLst>
                                          <p:attrName>style.visibility</p:attrName>
                                        </p:attrNameLst>
                                      </p:cBhvr>
                                      <p:to>
                                        <p:strVal val="visible"/>
                                      </p:to>
                                    </p:set>
                                    <p:animEffect transition="in" filter="dissolve">
                                      <p:cBhvr>
                                        <p:cTn id="52" dur="500"/>
                                        <p:tgtEl>
                                          <p:spTgt spid="714770"/>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14771"/>
                                        </p:tgtEl>
                                        <p:attrNameLst>
                                          <p:attrName>style.visibility</p:attrName>
                                        </p:attrNameLst>
                                      </p:cBhvr>
                                      <p:to>
                                        <p:strVal val="visible"/>
                                      </p:to>
                                    </p:set>
                                    <p:animEffect transition="in" filter="dissolve">
                                      <p:cBhvr>
                                        <p:cTn id="55" dur="500"/>
                                        <p:tgtEl>
                                          <p:spTgt spid="714771"/>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14772"/>
                                        </p:tgtEl>
                                        <p:attrNameLst>
                                          <p:attrName>style.visibility</p:attrName>
                                        </p:attrNameLst>
                                      </p:cBhvr>
                                      <p:to>
                                        <p:strVal val="visible"/>
                                      </p:to>
                                    </p:set>
                                    <p:animEffect transition="in" filter="dissolve">
                                      <p:cBhvr>
                                        <p:cTn id="58" dur="500"/>
                                        <p:tgtEl>
                                          <p:spTgt spid="714772"/>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14773"/>
                                        </p:tgtEl>
                                        <p:attrNameLst>
                                          <p:attrName>style.visibility</p:attrName>
                                        </p:attrNameLst>
                                      </p:cBhvr>
                                      <p:to>
                                        <p:strVal val="visible"/>
                                      </p:to>
                                    </p:set>
                                    <p:animEffect transition="in" filter="dissolve">
                                      <p:cBhvr>
                                        <p:cTn id="61" dur="500"/>
                                        <p:tgtEl>
                                          <p:spTgt spid="714773"/>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14774"/>
                                        </p:tgtEl>
                                        <p:attrNameLst>
                                          <p:attrName>style.visibility</p:attrName>
                                        </p:attrNameLst>
                                      </p:cBhvr>
                                      <p:to>
                                        <p:strVal val="visible"/>
                                      </p:to>
                                    </p:set>
                                    <p:animEffect transition="in" filter="dissolve">
                                      <p:cBhvr>
                                        <p:cTn id="64" dur="500"/>
                                        <p:tgtEl>
                                          <p:spTgt spid="714774"/>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14775"/>
                                        </p:tgtEl>
                                        <p:attrNameLst>
                                          <p:attrName>style.visibility</p:attrName>
                                        </p:attrNameLst>
                                      </p:cBhvr>
                                      <p:to>
                                        <p:strVal val="visible"/>
                                      </p:to>
                                    </p:set>
                                    <p:animEffect transition="in" filter="dissolve">
                                      <p:cBhvr>
                                        <p:cTn id="67" dur="500"/>
                                        <p:tgtEl>
                                          <p:spTgt spid="714775"/>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14776"/>
                                        </p:tgtEl>
                                        <p:attrNameLst>
                                          <p:attrName>style.visibility</p:attrName>
                                        </p:attrNameLst>
                                      </p:cBhvr>
                                      <p:to>
                                        <p:strVal val="visible"/>
                                      </p:to>
                                    </p:set>
                                    <p:animEffect transition="in" filter="dissolve">
                                      <p:cBhvr>
                                        <p:cTn id="70" dur="500"/>
                                        <p:tgtEl>
                                          <p:spTgt spid="714776"/>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14825"/>
                                        </p:tgtEl>
                                        <p:attrNameLst>
                                          <p:attrName>style.visibility</p:attrName>
                                        </p:attrNameLst>
                                      </p:cBhvr>
                                      <p:to>
                                        <p:strVal val="visible"/>
                                      </p:to>
                                    </p:set>
                                    <p:animEffect transition="in" filter="dissolve">
                                      <p:cBhvr>
                                        <p:cTn id="73" dur="500"/>
                                        <p:tgtEl>
                                          <p:spTgt spid="7148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4755" grpId="0" animBg="1"/>
      <p:bldP spid="714756" grpId="0"/>
      <p:bldP spid="714757" grpId="0" animBg="1"/>
      <p:bldP spid="714758" grpId="0"/>
      <p:bldP spid="714759" grpId="0" animBg="1"/>
      <p:bldP spid="714760" grpId="0"/>
      <p:bldP spid="714761" grpId="0" animBg="1"/>
      <p:bldP spid="714762" grpId="0"/>
      <p:bldP spid="714763" grpId="0" animBg="1"/>
      <p:bldP spid="714764" grpId="0"/>
      <p:bldP spid="714765" grpId="0" animBg="1"/>
      <p:bldP spid="714766" grpId="0"/>
      <p:bldP spid="714767" grpId="0" animBg="1"/>
      <p:bldP spid="714768" grpId="0"/>
      <p:bldP spid="714769" grpId="0" animBg="1"/>
      <p:bldP spid="714770" grpId="0"/>
      <p:bldP spid="714771" grpId="0" animBg="1"/>
      <p:bldP spid="714772" grpId="0" animBg="1"/>
      <p:bldP spid="714773" grpId="0" animBg="1"/>
      <p:bldP spid="714774" grpId="0" animBg="1"/>
      <p:bldP spid="714775" grpId="0" animBg="1"/>
      <p:bldP spid="714776" grpId="0" animBg="1"/>
      <p:bldP spid="71482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de-DE" altLang="de-DE"/>
              <a:t>6.3.2	Vertikale Verträglichkeitsdarstellung</a:t>
            </a:r>
          </a:p>
        </p:txBody>
      </p:sp>
      <p:sp>
        <p:nvSpPr>
          <p:cNvPr id="32771" name="Line 3"/>
          <p:cNvSpPr>
            <a:spLocks noChangeAspect="1" noChangeShapeType="1"/>
          </p:cNvSpPr>
          <p:nvPr/>
        </p:nvSpPr>
        <p:spPr bwMode="auto">
          <a:xfrm>
            <a:off x="1395413" y="3143250"/>
            <a:ext cx="40322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2772" name="Line 4"/>
          <p:cNvSpPr>
            <a:spLocks noChangeAspect="1" noChangeShapeType="1"/>
          </p:cNvSpPr>
          <p:nvPr/>
        </p:nvSpPr>
        <p:spPr bwMode="auto">
          <a:xfrm>
            <a:off x="1795463" y="3143250"/>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2773" name="Line 5"/>
          <p:cNvSpPr>
            <a:spLocks noChangeAspect="1" noChangeShapeType="1"/>
          </p:cNvSpPr>
          <p:nvPr/>
        </p:nvSpPr>
        <p:spPr bwMode="auto">
          <a:xfrm>
            <a:off x="1395413" y="3648075"/>
            <a:ext cx="40322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2774" name="Line 6"/>
          <p:cNvSpPr>
            <a:spLocks noChangeAspect="1" noChangeShapeType="1"/>
          </p:cNvSpPr>
          <p:nvPr/>
        </p:nvSpPr>
        <p:spPr bwMode="auto">
          <a:xfrm>
            <a:off x="1795463" y="3648075"/>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2775" name="Text Box 7"/>
          <p:cNvSpPr txBox="1">
            <a:spLocks noChangeAspect="1" noChangeArrowheads="1"/>
          </p:cNvSpPr>
          <p:nvPr/>
        </p:nvSpPr>
        <p:spPr bwMode="auto">
          <a:xfrm>
            <a:off x="1258888" y="2808288"/>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32776" name="Text Box 8"/>
          <p:cNvSpPr txBox="1">
            <a:spLocks noChangeAspect="1" noChangeArrowheads="1"/>
          </p:cNvSpPr>
          <p:nvPr/>
        </p:nvSpPr>
        <p:spPr bwMode="auto">
          <a:xfrm>
            <a:off x="1662113" y="2808288"/>
            <a:ext cx="3349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32777" name="Text Box 9"/>
          <p:cNvSpPr txBox="1">
            <a:spLocks noChangeAspect="1" noChangeArrowheads="1"/>
          </p:cNvSpPr>
          <p:nvPr/>
        </p:nvSpPr>
        <p:spPr bwMode="auto">
          <a:xfrm>
            <a:off x="2066925" y="2808288"/>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32778" name="Text Box 10"/>
          <p:cNvSpPr txBox="1">
            <a:spLocks noChangeAspect="1" noChangeArrowheads="1"/>
          </p:cNvSpPr>
          <p:nvPr/>
        </p:nvSpPr>
        <p:spPr bwMode="auto">
          <a:xfrm>
            <a:off x="1258888" y="3648075"/>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32779" name="Text Box 11"/>
          <p:cNvSpPr txBox="1">
            <a:spLocks noChangeAspect="1" noChangeArrowheads="1"/>
          </p:cNvSpPr>
          <p:nvPr/>
        </p:nvSpPr>
        <p:spPr bwMode="auto">
          <a:xfrm>
            <a:off x="1663700" y="3648075"/>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32780" name="Text Box 12"/>
          <p:cNvSpPr txBox="1">
            <a:spLocks noChangeAspect="1" noChangeArrowheads="1"/>
          </p:cNvSpPr>
          <p:nvPr/>
        </p:nvSpPr>
        <p:spPr bwMode="auto">
          <a:xfrm>
            <a:off x="2066925" y="3648075"/>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15789" name="AutoShape 13"/>
          <p:cNvSpPr>
            <a:spLocks noChangeAspect="1" noChangeArrowheads="1"/>
          </p:cNvSpPr>
          <p:nvPr/>
        </p:nvSpPr>
        <p:spPr bwMode="auto">
          <a:xfrm>
            <a:off x="2803525" y="3055938"/>
            <a:ext cx="336550" cy="73818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790" name="Freeform 14"/>
          <p:cNvSpPr>
            <a:spLocks noChangeAspect="1"/>
          </p:cNvSpPr>
          <p:nvPr/>
        </p:nvSpPr>
        <p:spPr bwMode="auto">
          <a:xfrm>
            <a:off x="4148138" y="2754313"/>
            <a:ext cx="265112" cy="1219200"/>
          </a:xfrm>
          <a:custGeom>
            <a:avLst/>
            <a:gdLst>
              <a:gd name="T0" fmla="*/ 0 w 180"/>
              <a:gd name="T1" fmla="*/ 0 h 823"/>
              <a:gd name="T2" fmla="*/ 97617184 w 180"/>
              <a:gd name="T3" fmla="*/ 57059449 h 823"/>
              <a:gd name="T4" fmla="*/ 177879842 w 180"/>
              <a:gd name="T5" fmla="*/ 129479633 h 823"/>
              <a:gd name="T6" fmla="*/ 242958947 w 180"/>
              <a:gd name="T7" fmla="*/ 212874098 h 823"/>
              <a:gd name="T8" fmla="*/ 292851552 w 180"/>
              <a:gd name="T9" fmla="*/ 311629298 h 823"/>
              <a:gd name="T10" fmla="*/ 331898131 w 180"/>
              <a:gd name="T11" fmla="*/ 410385979 h 823"/>
              <a:gd name="T12" fmla="*/ 357929184 w 180"/>
              <a:gd name="T13" fmla="*/ 517920012 h 823"/>
              <a:gd name="T14" fmla="*/ 381792210 w 180"/>
              <a:gd name="T15" fmla="*/ 625454044 h 823"/>
              <a:gd name="T16" fmla="*/ 390468736 w 180"/>
              <a:gd name="T17" fmla="*/ 768100444 h 823"/>
              <a:gd name="T18" fmla="*/ 381792210 w 180"/>
              <a:gd name="T19" fmla="*/ 915137742 h 823"/>
              <a:gd name="T20" fmla="*/ 353591657 w 180"/>
              <a:gd name="T21" fmla="*/ 1066562974 h 823"/>
              <a:gd name="T22" fmla="*/ 318882605 w 180"/>
              <a:gd name="T23" fmla="*/ 1220183656 h 823"/>
              <a:gd name="T24" fmla="*/ 271159499 w 180"/>
              <a:gd name="T25" fmla="*/ 1367219472 h 823"/>
              <a:gd name="T26" fmla="*/ 212588894 w 180"/>
              <a:gd name="T27" fmla="*/ 1501088521 h 823"/>
              <a:gd name="T28" fmla="*/ 151848789 w 180"/>
              <a:gd name="T29" fmla="*/ 1626178737 h 823"/>
              <a:gd name="T30" fmla="*/ 84601658 w 180"/>
              <a:gd name="T31" fmla="*/ 1729324835 h 823"/>
              <a:gd name="T32" fmla="*/ 17354526 w 180"/>
              <a:gd name="T33" fmla="*/ 1806134435 h 823"/>
              <a:gd name="T34" fmla="*/ 28200553 w 180"/>
              <a:gd name="T35" fmla="*/ 1790772219 h 823"/>
              <a:gd name="T36" fmla="*/ 36877079 w 180"/>
              <a:gd name="T37" fmla="*/ 1768826619 h 823"/>
              <a:gd name="T38" fmla="*/ 49892606 w 180"/>
              <a:gd name="T39" fmla="*/ 1746881019 h 823"/>
              <a:gd name="T40" fmla="*/ 54231605 w 180"/>
              <a:gd name="T41" fmla="*/ 1733712770 h 8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0" h="823">
                <a:moveTo>
                  <a:pt x="0" y="0"/>
                </a:moveTo>
                <a:lnTo>
                  <a:pt x="45" y="26"/>
                </a:lnTo>
                <a:lnTo>
                  <a:pt x="82" y="59"/>
                </a:lnTo>
                <a:lnTo>
                  <a:pt x="112" y="97"/>
                </a:lnTo>
                <a:lnTo>
                  <a:pt x="135" y="142"/>
                </a:lnTo>
                <a:lnTo>
                  <a:pt x="153" y="187"/>
                </a:lnTo>
                <a:lnTo>
                  <a:pt x="165" y="236"/>
                </a:lnTo>
                <a:lnTo>
                  <a:pt x="176" y="285"/>
                </a:lnTo>
                <a:lnTo>
                  <a:pt x="180" y="350"/>
                </a:lnTo>
                <a:lnTo>
                  <a:pt x="176" y="417"/>
                </a:lnTo>
                <a:lnTo>
                  <a:pt x="163" y="486"/>
                </a:lnTo>
                <a:lnTo>
                  <a:pt x="147" y="556"/>
                </a:lnTo>
                <a:lnTo>
                  <a:pt x="125" y="623"/>
                </a:lnTo>
                <a:lnTo>
                  <a:pt x="98" y="684"/>
                </a:lnTo>
                <a:lnTo>
                  <a:pt x="70" y="741"/>
                </a:lnTo>
                <a:lnTo>
                  <a:pt x="39" y="788"/>
                </a:lnTo>
                <a:lnTo>
                  <a:pt x="8" y="823"/>
                </a:lnTo>
                <a:lnTo>
                  <a:pt x="13" y="816"/>
                </a:lnTo>
                <a:lnTo>
                  <a:pt x="17" y="806"/>
                </a:lnTo>
                <a:lnTo>
                  <a:pt x="23" y="796"/>
                </a:lnTo>
                <a:lnTo>
                  <a:pt x="25" y="79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715791" name="Freeform 15"/>
          <p:cNvSpPr>
            <a:spLocks noChangeAspect="1"/>
          </p:cNvSpPr>
          <p:nvPr/>
        </p:nvSpPr>
        <p:spPr bwMode="auto">
          <a:xfrm>
            <a:off x="3484563" y="2735263"/>
            <a:ext cx="290512" cy="1252537"/>
          </a:xfrm>
          <a:custGeom>
            <a:avLst/>
            <a:gdLst>
              <a:gd name="T0" fmla="*/ 415220205 w 196"/>
              <a:gd name="T1" fmla="*/ 0 h 846"/>
              <a:gd name="T2" fmla="*/ 314160566 w 196"/>
              <a:gd name="T3" fmla="*/ 59184594 h 846"/>
              <a:gd name="T4" fmla="*/ 228480277 w 196"/>
              <a:gd name="T5" fmla="*/ 144672465 h 846"/>
              <a:gd name="T6" fmla="*/ 151587976 w 196"/>
              <a:gd name="T7" fmla="*/ 241119295 h 846"/>
              <a:gd name="T8" fmla="*/ 90073542 w 196"/>
              <a:gd name="T9" fmla="*/ 361679682 h 846"/>
              <a:gd name="T10" fmla="*/ 39545205 w 196"/>
              <a:gd name="T11" fmla="*/ 495391708 h 846"/>
              <a:gd name="T12" fmla="*/ 8787988 w 196"/>
              <a:gd name="T13" fmla="*/ 640064173 h 846"/>
              <a:gd name="T14" fmla="*/ 0 w 196"/>
              <a:gd name="T15" fmla="*/ 795695597 h 846"/>
              <a:gd name="T16" fmla="*/ 8787988 w 196"/>
              <a:gd name="T17" fmla="*/ 955712381 h 846"/>
              <a:gd name="T18" fmla="*/ 39545205 w 196"/>
              <a:gd name="T19" fmla="*/ 1122304243 h 846"/>
              <a:gd name="T20" fmla="*/ 85680289 w 196"/>
              <a:gd name="T21" fmla="*/ 1291087305 h 846"/>
              <a:gd name="T22" fmla="*/ 151587976 w 196"/>
              <a:gd name="T23" fmla="*/ 1451104089 h 846"/>
              <a:gd name="T24" fmla="*/ 228480277 w 196"/>
              <a:gd name="T25" fmla="*/ 1600158953 h 846"/>
              <a:gd name="T26" fmla="*/ 322948554 w 196"/>
              <a:gd name="T27" fmla="*/ 1738254859 h 846"/>
              <a:gd name="T28" fmla="*/ 430598072 w 196"/>
              <a:gd name="T29" fmla="*/ 1854431367 h 846"/>
              <a:gd name="T30" fmla="*/ 419613458 w 196"/>
              <a:gd name="T31" fmla="*/ 1845663608 h 846"/>
              <a:gd name="T32" fmla="*/ 402037482 w 196"/>
              <a:gd name="T33" fmla="*/ 1821551530 h 846"/>
              <a:gd name="T34" fmla="*/ 384462988 w 196"/>
              <a:gd name="T35" fmla="*/ 1799630652 h 846"/>
              <a:gd name="T36" fmla="*/ 362493759 w 196"/>
              <a:gd name="T37" fmla="*/ 1777711255 h 846"/>
              <a:gd name="T38" fmla="*/ 344917783 w 196"/>
              <a:gd name="T39" fmla="*/ 1755791857 h 846"/>
              <a:gd name="T40" fmla="*/ 340524530 w 196"/>
              <a:gd name="T41" fmla="*/ 1747024098 h 84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6" h="846">
                <a:moveTo>
                  <a:pt x="189" y="0"/>
                </a:moveTo>
                <a:lnTo>
                  <a:pt x="143" y="27"/>
                </a:lnTo>
                <a:lnTo>
                  <a:pt x="104" y="66"/>
                </a:lnTo>
                <a:lnTo>
                  <a:pt x="69" y="110"/>
                </a:lnTo>
                <a:lnTo>
                  <a:pt x="41" y="165"/>
                </a:lnTo>
                <a:lnTo>
                  <a:pt x="18" y="226"/>
                </a:lnTo>
                <a:lnTo>
                  <a:pt x="4" y="292"/>
                </a:lnTo>
                <a:lnTo>
                  <a:pt x="0" y="363"/>
                </a:lnTo>
                <a:lnTo>
                  <a:pt x="4" y="436"/>
                </a:lnTo>
                <a:lnTo>
                  <a:pt x="18" y="512"/>
                </a:lnTo>
                <a:lnTo>
                  <a:pt x="39" y="589"/>
                </a:lnTo>
                <a:lnTo>
                  <a:pt x="69" y="662"/>
                </a:lnTo>
                <a:lnTo>
                  <a:pt x="104" y="730"/>
                </a:lnTo>
                <a:lnTo>
                  <a:pt x="147" y="793"/>
                </a:lnTo>
                <a:lnTo>
                  <a:pt x="196" y="846"/>
                </a:lnTo>
                <a:lnTo>
                  <a:pt x="191" y="842"/>
                </a:lnTo>
                <a:lnTo>
                  <a:pt x="183" y="831"/>
                </a:lnTo>
                <a:lnTo>
                  <a:pt x="175" y="821"/>
                </a:lnTo>
                <a:lnTo>
                  <a:pt x="165" y="811"/>
                </a:lnTo>
                <a:lnTo>
                  <a:pt x="157" y="801"/>
                </a:lnTo>
                <a:lnTo>
                  <a:pt x="155" y="797"/>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715792" name="Oval 16"/>
          <p:cNvSpPr>
            <a:spLocks noChangeAspect="1" noChangeArrowheads="1"/>
          </p:cNvSpPr>
          <p:nvPr/>
        </p:nvSpPr>
        <p:spPr bwMode="auto">
          <a:xfrm>
            <a:off x="3683000" y="2371725"/>
            <a:ext cx="503238" cy="503238"/>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793" name="Text Box 17"/>
          <p:cNvSpPr txBox="1">
            <a:spLocks noChangeAspect="1" noChangeArrowheads="1"/>
          </p:cNvSpPr>
          <p:nvPr/>
        </p:nvSpPr>
        <p:spPr bwMode="auto">
          <a:xfrm>
            <a:off x="3783013" y="2438400"/>
            <a:ext cx="5048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15794" name="Oval 18"/>
          <p:cNvSpPr>
            <a:spLocks noChangeAspect="1" noChangeArrowheads="1"/>
          </p:cNvSpPr>
          <p:nvPr/>
        </p:nvSpPr>
        <p:spPr bwMode="auto">
          <a:xfrm>
            <a:off x="3749675" y="3849688"/>
            <a:ext cx="504825" cy="5016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795" name="Text Box 19"/>
          <p:cNvSpPr txBox="1">
            <a:spLocks noChangeAspect="1" noChangeArrowheads="1"/>
          </p:cNvSpPr>
          <p:nvPr/>
        </p:nvSpPr>
        <p:spPr bwMode="auto">
          <a:xfrm>
            <a:off x="3846513" y="3948113"/>
            <a:ext cx="5048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15796" name="Freeform 20"/>
          <p:cNvSpPr>
            <a:spLocks noChangeAspect="1"/>
          </p:cNvSpPr>
          <p:nvPr/>
        </p:nvSpPr>
        <p:spPr bwMode="auto">
          <a:xfrm>
            <a:off x="3633788" y="3813175"/>
            <a:ext cx="144462" cy="165100"/>
          </a:xfrm>
          <a:custGeom>
            <a:avLst/>
            <a:gdLst>
              <a:gd name="T0" fmla="*/ 212951729 w 98"/>
              <a:gd name="T1" fmla="*/ 243375089 h 112"/>
              <a:gd name="T2" fmla="*/ 132551256 w 98"/>
              <a:gd name="T3" fmla="*/ 0 h 112"/>
              <a:gd name="T4" fmla="*/ 0 w 98"/>
              <a:gd name="T5" fmla="*/ 123860379 h 112"/>
              <a:gd name="T6" fmla="*/ 212951729 w 98"/>
              <a:gd name="T7" fmla="*/ 243375089 h 1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8" h="112">
                <a:moveTo>
                  <a:pt x="98" y="112"/>
                </a:moveTo>
                <a:lnTo>
                  <a:pt x="61" y="0"/>
                </a:lnTo>
                <a:lnTo>
                  <a:pt x="0" y="57"/>
                </a:lnTo>
                <a:lnTo>
                  <a:pt x="98" y="112"/>
                </a:lnTo>
                <a:close/>
              </a:path>
            </a:pathLst>
          </a:custGeom>
          <a:solidFill>
            <a:srgbClr val="000000"/>
          </a:solidFill>
          <a:ln w="0">
            <a:solidFill>
              <a:srgbClr val="000000"/>
            </a:solidFill>
            <a:prstDash val="solid"/>
            <a:round/>
            <a:headEnd/>
            <a:tailEnd/>
          </a:ln>
        </p:spPr>
        <p:txBody>
          <a:bodyPr/>
          <a:lstStyle/>
          <a:p>
            <a:endParaRPr lang="de-DE"/>
          </a:p>
        </p:txBody>
      </p:sp>
      <p:sp>
        <p:nvSpPr>
          <p:cNvPr id="715797" name="Freeform 21"/>
          <p:cNvSpPr>
            <a:spLocks noChangeAspect="1"/>
          </p:cNvSpPr>
          <p:nvPr/>
        </p:nvSpPr>
        <p:spPr bwMode="auto">
          <a:xfrm>
            <a:off x="4141788" y="2741613"/>
            <a:ext cx="157162" cy="144462"/>
          </a:xfrm>
          <a:custGeom>
            <a:avLst/>
            <a:gdLst>
              <a:gd name="T0" fmla="*/ 0 w 106"/>
              <a:gd name="T1" fmla="*/ 0 h 98"/>
              <a:gd name="T2" fmla="*/ 138492341 w 106"/>
              <a:gd name="T3" fmla="*/ 212951729 h 98"/>
              <a:gd name="T4" fmla="*/ 233017870 w 106"/>
              <a:gd name="T5" fmla="*/ 63016388 h 98"/>
              <a:gd name="T6" fmla="*/ 0 w 106"/>
              <a:gd name="T7" fmla="*/ 0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98">
                <a:moveTo>
                  <a:pt x="0" y="0"/>
                </a:moveTo>
                <a:lnTo>
                  <a:pt x="63" y="98"/>
                </a:lnTo>
                <a:lnTo>
                  <a:pt x="106" y="29"/>
                </a:lnTo>
                <a:lnTo>
                  <a:pt x="0" y="0"/>
                </a:lnTo>
                <a:close/>
              </a:path>
            </a:pathLst>
          </a:custGeom>
          <a:solidFill>
            <a:srgbClr val="000000"/>
          </a:solidFill>
          <a:ln w="0">
            <a:solidFill>
              <a:srgbClr val="000000"/>
            </a:solidFill>
            <a:prstDash val="solid"/>
            <a:round/>
            <a:headEnd/>
            <a:tailEnd/>
          </a:ln>
        </p:spPr>
        <p:txBody>
          <a:bodyPr/>
          <a:lstStyle/>
          <a:p>
            <a:endParaRPr lang="de-DE"/>
          </a:p>
        </p:txBody>
      </p:sp>
      <p:sp>
        <p:nvSpPr>
          <p:cNvPr id="715798" name="AutoShape 22"/>
          <p:cNvSpPr>
            <a:spLocks noChangeAspect="1" noChangeArrowheads="1"/>
          </p:cNvSpPr>
          <p:nvPr/>
        </p:nvSpPr>
        <p:spPr bwMode="auto">
          <a:xfrm>
            <a:off x="4752975" y="3044825"/>
            <a:ext cx="336550" cy="736600"/>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799" name="Line 23"/>
          <p:cNvSpPr>
            <a:spLocks noChangeAspect="1" noChangeShapeType="1"/>
          </p:cNvSpPr>
          <p:nvPr/>
        </p:nvSpPr>
        <p:spPr bwMode="auto">
          <a:xfrm>
            <a:off x="5422900" y="4259263"/>
            <a:ext cx="1687513" cy="1587"/>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15800" name="Line 24"/>
          <p:cNvSpPr>
            <a:spLocks noChangeAspect="1" noChangeShapeType="1"/>
          </p:cNvSpPr>
          <p:nvPr/>
        </p:nvSpPr>
        <p:spPr bwMode="auto">
          <a:xfrm>
            <a:off x="5422900" y="2571750"/>
            <a:ext cx="1687513" cy="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15801" name="Rectangle 25"/>
          <p:cNvSpPr>
            <a:spLocks noChangeAspect="1" noChangeArrowheads="1"/>
          </p:cNvSpPr>
          <p:nvPr/>
        </p:nvSpPr>
        <p:spPr bwMode="auto">
          <a:xfrm>
            <a:off x="6526213" y="3278188"/>
            <a:ext cx="282575" cy="112077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2" name="Rectangle 26"/>
          <p:cNvSpPr>
            <a:spLocks noChangeAspect="1" noChangeArrowheads="1"/>
          </p:cNvSpPr>
          <p:nvPr/>
        </p:nvSpPr>
        <p:spPr bwMode="auto">
          <a:xfrm>
            <a:off x="6526213" y="3278188"/>
            <a:ext cx="282575" cy="11207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3" name="Rectangle 27"/>
          <p:cNvSpPr>
            <a:spLocks noChangeAspect="1" noChangeArrowheads="1"/>
          </p:cNvSpPr>
          <p:nvPr/>
        </p:nvSpPr>
        <p:spPr bwMode="auto">
          <a:xfrm>
            <a:off x="6526213" y="4116388"/>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4" name="Rectangle 28"/>
          <p:cNvSpPr>
            <a:spLocks noChangeAspect="1" noChangeArrowheads="1"/>
          </p:cNvSpPr>
          <p:nvPr/>
        </p:nvSpPr>
        <p:spPr bwMode="auto">
          <a:xfrm>
            <a:off x="5692775" y="2430463"/>
            <a:ext cx="284163" cy="11303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5" name="Rectangle 29"/>
          <p:cNvSpPr>
            <a:spLocks noChangeAspect="1" noChangeArrowheads="1"/>
          </p:cNvSpPr>
          <p:nvPr/>
        </p:nvSpPr>
        <p:spPr bwMode="auto">
          <a:xfrm>
            <a:off x="5692775" y="2430463"/>
            <a:ext cx="284163"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6" name="Rectangle 30"/>
          <p:cNvSpPr>
            <a:spLocks noChangeAspect="1" noChangeArrowheads="1"/>
          </p:cNvSpPr>
          <p:nvPr/>
        </p:nvSpPr>
        <p:spPr bwMode="auto">
          <a:xfrm>
            <a:off x="5692775" y="3702050"/>
            <a:ext cx="284163" cy="69691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7" name="Rectangle 31"/>
          <p:cNvSpPr>
            <a:spLocks noChangeAspect="1" noChangeArrowheads="1"/>
          </p:cNvSpPr>
          <p:nvPr/>
        </p:nvSpPr>
        <p:spPr bwMode="auto">
          <a:xfrm>
            <a:off x="5692775" y="3702050"/>
            <a:ext cx="284163" cy="69691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8" name="Rectangle 32"/>
          <p:cNvSpPr>
            <a:spLocks noChangeAspect="1" noChangeArrowheads="1"/>
          </p:cNvSpPr>
          <p:nvPr/>
        </p:nvSpPr>
        <p:spPr bwMode="auto">
          <a:xfrm>
            <a:off x="5692775" y="4116388"/>
            <a:ext cx="284163"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09" name="Rectangle 33"/>
          <p:cNvSpPr>
            <a:spLocks noChangeAspect="1" noChangeArrowheads="1"/>
          </p:cNvSpPr>
          <p:nvPr/>
        </p:nvSpPr>
        <p:spPr bwMode="auto">
          <a:xfrm>
            <a:off x="5692775" y="3702050"/>
            <a:ext cx="284163" cy="27305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0" name="Rectangle 34"/>
          <p:cNvSpPr>
            <a:spLocks noChangeAspect="1" noChangeArrowheads="1"/>
          </p:cNvSpPr>
          <p:nvPr/>
        </p:nvSpPr>
        <p:spPr bwMode="auto">
          <a:xfrm>
            <a:off x="5692775" y="3702050"/>
            <a:ext cx="284163" cy="2730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1" name="Rectangle 35"/>
          <p:cNvSpPr>
            <a:spLocks noChangeAspect="1" noChangeArrowheads="1"/>
          </p:cNvSpPr>
          <p:nvPr/>
        </p:nvSpPr>
        <p:spPr bwMode="auto">
          <a:xfrm>
            <a:off x="5765800" y="3767138"/>
            <a:ext cx="142875" cy="1428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2" name="Rectangle 36"/>
          <p:cNvSpPr>
            <a:spLocks noChangeAspect="1" noChangeArrowheads="1"/>
          </p:cNvSpPr>
          <p:nvPr/>
        </p:nvSpPr>
        <p:spPr bwMode="auto">
          <a:xfrm>
            <a:off x="5765800" y="3767138"/>
            <a:ext cx="142875"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3" name="Rectangle 37"/>
          <p:cNvSpPr>
            <a:spLocks noChangeAspect="1" noChangeArrowheads="1"/>
          </p:cNvSpPr>
          <p:nvPr/>
        </p:nvSpPr>
        <p:spPr bwMode="auto">
          <a:xfrm>
            <a:off x="6162675" y="2897188"/>
            <a:ext cx="644525" cy="1793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4" name="Rectangle 38"/>
          <p:cNvSpPr>
            <a:spLocks noChangeAspect="1" noChangeArrowheads="1"/>
          </p:cNvSpPr>
          <p:nvPr/>
        </p:nvSpPr>
        <p:spPr bwMode="auto">
          <a:xfrm>
            <a:off x="6162675" y="2897188"/>
            <a:ext cx="603250" cy="1793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5" name="Rectangle 39"/>
          <p:cNvSpPr>
            <a:spLocks noChangeAspect="1" noChangeArrowheads="1"/>
          </p:cNvSpPr>
          <p:nvPr/>
        </p:nvSpPr>
        <p:spPr bwMode="auto">
          <a:xfrm>
            <a:off x="6096000" y="3143250"/>
            <a:ext cx="282575" cy="56356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6" name="Rectangle 40"/>
          <p:cNvSpPr>
            <a:spLocks noChangeAspect="1" noChangeArrowheads="1"/>
          </p:cNvSpPr>
          <p:nvPr/>
        </p:nvSpPr>
        <p:spPr bwMode="auto">
          <a:xfrm>
            <a:off x="6096000" y="3143250"/>
            <a:ext cx="282575" cy="56356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17" name="Text Box 41"/>
          <p:cNvSpPr txBox="1">
            <a:spLocks noChangeAspect="1" noChangeArrowheads="1"/>
          </p:cNvSpPr>
          <p:nvPr/>
        </p:nvSpPr>
        <p:spPr bwMode="auto">
          <a:xfrm>
            <a:off x="5726113" y="44450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715818" name="Text Box 42"/>
          <p:cNvSpPr txBox="1">
            <a:spLocks noChangeAspect="1" noChangeArrowheads="1"/>
          </p:cNvSpPr>
          <p:nvPr/>
        </p:nvSpPr>
        <p:spPr bwMode="auto">
          <a:xfrm>
            <a:off x="6497638" y="444658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1</a:t>
            </a:r>
            <a:endParaRPr lang="en-US" altLang="de-DE"/>
          </a:p>
        </p:txBody>
      </p:sp>
      <p:sp>
        <p:nvSpPr>
          <p:cNvPr id="715819" name="Text Box 43"/>
          <p:cNvSpPr txBox="1">
            <a:spLocks noChangeAspect="1" noChangeArrowheads="1"/>
          </p:cNvSpPr>
          <p:nvPr/>
        </p:nvSpPr>
        <p:spPr bwMode="auto">
          <a:xfrm>
            <a:off x="5678488" y="209391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1</a:t>
            </a:r>
            <a:endParaRPr lang="en-US" altLang="de-DE"/>
          </a:p>
        </p:txBody>
      </p:sp>
      <p:sp>
        <p:nvSpPr>
          <p:cNvPr id="715820" name="Text Box 44"/>
          <p:cNvSpPr txBox="1">
            <a:spLocks noChangeAspect="1" noChangeArrowheads="1"/>
          </p:cNvSpPr>
          <p:nvPr/>
        </p:nvSpPr>
        <p:spPr bwMode="auto">
          <a:xfrm>
            <a:off x="6081713" y="209391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715821" name="Rectangle 45"/>
          <p:cNvSpPr>
            <a:spLocks noChangeAspect="1" noChangeArrowheads="1"/>
          </p:cNvSpPr>
          <p:nvPr/>
        </p:nvSpPr>
        <p:spPr bwMode="auto">
          <a:xfrm>
            <a:off x="5991225" y="3371850"/>
            <a:ext cx="557213" cy="1428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2" name="Rectangle 46"/>
          <p:cNvSpPr>
            <a:spLocks noChangeAspect="1" noChangeArrowheads="1"/>
          </p:cNvSpPr>
          <p:nvPr/>
        </p:nvSpPr>
        <p:spPr bwMode="auto">
          <a:xfrm>
            <a:off x="5956300" y="3363913"/>
            <a:ext cx="600075" cy="1698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3" name="Rectangle 47"/>
          <p:cNvSpPr>
            <a:spLocks noChangeAspect="1" noChangeArrowheads="1"/>
          </p:cNvSpPr>
          <p:nvPr/>
        </p:nvSpPr>
        <p:spPr bwMode="auto">
          <a:xfrm>
            <a:off x="5692775" y="2430463"/>
            <a:ext cx="284163" cy="11303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4" name="Rectangle 48"/>
          <p:cNvSpPr>
            <a:spLocks noChangeAspect="1" noChangeArrowheads="1"/>
          </p:cNvSpPr>
          <p:nvPr/>
        </p:nvSpPr>
        <p:spPr bwMode="auto">
          <a:xfrm>
            <a:off x="5692775" y="3278188"/>
            <a:ext cx="284163"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5" name="Rectangle 49"/>
          <p:cNvSpPr>
            <a:spLocks noChangeAspect="1" noChangeArrowheads="1"/>
          </p:cNvSpPr>
          <p:nvPr/>
        </p:nvSpPr>
        <p:spPr bwMode="auto">
          <a:xfrm>
            <a:off x="5692775" y="3278188"/>
            <a:ext cx="284163"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6" name="Rectangle 50"/>
          <p:cNvSpPr>
            <a:spLocks noChangeAspect="1" noChangeArrowheads="1"/>
          </p:cNvSpPr>
          <p:nvPr/>
        </p:nvSpPr>
        <p:spPr bwMode="auto">
          <a:xfrm>
            <a:off x="5765800" y="3343275"/>
            <a:ext cx="142875" cy="1428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7" name="Rectangle 51"/>
          <p:cNvSpPr>
            <a:spLocks noChangeAspect="1" noChangeArrowheads="1"/>
          </p:cNvSpPr>
          <p:nvPr/>
        </p:nvSpPr>
        <p:spPr bwMode="auto">
          <a:xfrm>
            <a:off x="5765800" y="3343275"/>
            <a:ext cx="142875"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8" name="Rectangle 52"/>
          <p:cNvSpPr>
            <a:spLocks noChangeAspect="1" noChangeArrowheads="1"/>
          </p:cNvSpPr>
          <p:nvPr/>
        </p:nvSpPr>
        <p:spPr bwMode="auto">
          <a:xfrm>
            <a:off x="5976938" y="3767138"/>
            <a:ext cx="139700" cy="1428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29" name="Rectangle 53"/>
          <p:cNvSpPr>
            <a:spLocks noChangeAspect="1" noChangeArrowheads="1"/>
          </p:cNvSpPr>
          <p:nvPr/>
        </p:nvSpPr>
        <p:spPr bwMode="auto">
          <a:xfrm>
            <a:off x="5976938" y="3767138"/>
            <a:ext cx="139700"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0" name="Rectangle 54"/>
          <p:cNvSpPr>
            <a:spLocks noChangeAspect="1" noChangeArrowheads="1"/>
          </p:cNvSpPr>
          <p:nvPr/>
        </p:nvSpPr>
        <p:spPr bwMode="auto">
          <a:xfrm>
            <a:off x="6096000" y="3679825"/>
            <a:ext cx="282575" cy="27463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1" name="Rectangle 55"/>
          <p:cNvSpPr>
            <a:spLocks noChangeAspect="1" noChangeArrowheads="1"/>
          </p:cNvSpPr>
          <p:nvPr/>
        </p:nvSpPr>
        <p:spPr bwMode="auto">
          <a:xfrm>
            <a:off x="6096000" y="3679825"/>
            <a:ext cx="282575" cy="2746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2" name="Rectangle 56"/>
          <p:cNvSpPr>
            <a:spLocks noChangeAspect="1" noChangeArrowheads="1"/>
          </p:cNvSpPr>
          <p:nvPr/>
        </p:nvSpPr>
        <p:spPr bwMode="auto">
          <a:xfrm>
            <a:off x="6170613" y="3748088"/>
            <a:ext cx="133350"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3" name="Rectangle 57"/>
          <p:cNvSpPr>
            <a:spLocks noChangeAspect="1" noChangeArrowheads="1"/>
          </p:cNvSpPr>
          <p:nvPr/>
        </p:nvSpPr>
        <p:spPr bwMode="auto">
          <a:xfrm>
            <a:off x="6170613" y="3746500"/>
            <a:ext cx="13335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4" name="Rectangle 58"/>
          <p:cNvSpPr>
            <a:spLocks noChangeAspect="1" noChangeArrowheads="1"/>
          </p:cNvSpPr>
          <p:nvPr/>
        </p:nvSpPr>
        <p:spPr bwMode="auto">
          <a:xfrm>
            <a:off x="6510338" y="2430463"/>
            <a:ext cx="284162" cy="70643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5" name="Rectangle 59"/>
          <p:cNvSpPr>
            <a:spLocks noChangeAspect="1" noChangeArrowheads="1"/>
          </p:cNvSpPr>
          <p:nvPr/>
        </p:nvSpPr>
        <p:spPr bwMode="auto">
          <a:xfrm>
            <a:off x="6510338" y="2430463"/>
            <a:ext cx="284162" cy="7064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6" name="Rectangle 60"/>
          <p:cNvSpPr>
            <a:spLocks noChangeAspect="1" noChangeArrowheads="1"/>
          </p:cNvSpPr>
          <p:nvPr/>
        </p:nvSpPr>
        <p:spPr bwMode="auto">
          <a:xfrm>
            <a:off x="6510338" y="2430463"/>
            <a:ext cx="284162"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7" name="Rectangle 61"/>
          <p:cNvSpPr>
            <a:spLocks noChangeAspect="1" noChangeArrowheads="1"/>
          </p:cNvSpPr>
          <p:nvPr/>
        </p:nvSpPr>
        <p:spPr bwMode="auto">
          <a:xfrm>
            <a:off x="6510338" y="2854325"/>
            <a:ext cx="284162"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8" name="Rectangle 62"/>
          <p:cNvSpPr>
            <a:spLocks noChangeAspect="1" noChangeArrowheads="1"/>
          </p:cNvSpPr>
          <p:nvPr/>
        </p:nvSpPr>
        <p:spPr bwMode="auto">
          <a:xfrm>
            <a:off x="6510338" y="2854325"/>
            <a:ext cx="284162"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39" name="Rectangle 63"/>
          <p:cNvSpPr>
            <a:spLocks noChangeAspect="1" noChangeArrowheads="1"/>
          </p:cNvSpPr>
          <p:nvPr/>
        </p:nvSpPr>
        <p:spPr bwMode="auto">
          <a:xfrm>
            <a:off x="6578600" y="2927350"/>
            <a:ext cx="141288"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0" name="Rectangle 64"/>
          <p:cNvSpPr>
            <a:spLocks noChangeAspect="1" noChangeArrowheads="1"/>
          </p:cNvSpPr>
          <p:nvPr/>
        </p:nvSpPr>
        <p:spPr bwMode="auto">
          <a:xfrm>
            <a:off x="6578600" y="2927350"/>
            <a:ext cx="141288"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1" name="Text Box 65"/>
          <p:cNvSpPr txBox="1">
            <a:spLocks noChangeAspect="1" noChangeArrowheads="1"/>
          </p:cNvSpPr>
          <p:nvPr/>
        </p:nvSpPr>
        <p:spPr bwMode="auto">
          <a:xfrm>
            <a:off x="6497638" y="209391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715842" name="Rectangle 66"/>
          <p:cNvSpPr>
            <a:spLocks noChangeAspect="1" noChangeArrowheads="1"/>
          </p:cNvSpPr>
          <p:nvPr/>
        </p:nvSpPr>
        <p:spPr bwMode="auto">
          <a:xfrm>
            <a:off x="6096000" y="2430463"/>
            <a:ext cx="282575" cy="70643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3" name="Rectangle 67"/>
          <p:cNvSpPr>
            <a:spLocks noChangeAspect="1" noChangeArrowheads="1"/>
          </p:cNvSpPr>
          <p:nvPr/>
        </p:nvSpPr>
        <p:spPr bwMode="auto">
          <a:xfrm>
            <a:off x="6096000" y="2430463"/>
            <a:ext cx="282575" cy="7064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4" name="Rectangle 68"/>
          <p:cNvSpPr>
            <a:spLocks noChangeAspect="1" noChangeArrowheads="1"/>
          </p:cNvSpPr>
          <p:nvPr/>
        </p:nvSpPr>
        <p:spPr bwMode="auto">
          <a:xfrm>
            <a:off x="6096000" y="243046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5" name="Rectangle 69"/>
          <p:cNvSpPr>
            <a:spLocks noChangeAspect="1" noChangeArrowheads="1"/>
          </p:cNvSpPr>
          <p:nvPr/>
        </p:nvSpPr>
        <p:spPr bwMode="auto">
          <a:xfrm>
            <a:off x="6096000" y="2854325"/>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6" name="Rectangle 70"/>
          <p:cNvSpPr>
            <a:spLocks noChangeAspect="1" noChangeArrowheads="1"/>
          </p:cNvSpPr>
          <p:nvPr/>
        </p:nvSpPr>
        <p:spPr bwMode="auto">
          <a:xfrm>
            <a:off x="6096000" y="285432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7" name="Rectangle 71"/>
          <p:cNvSpPr>
            <a:spLocks noChangeAspect="1" noChangeArrowheads="1"/>
          </p:cNvSpPr>
          <p:nvPr/>
        </p:nvSpPr>
        <p:spPr bwMode="auto">
          <a:xfrm>
            <a:off x="6162675" y="2927350"/>
            <a:ext cx="139700"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8" name="Rectangle 72"/>
          <p:cNvSpPr>
            <a:spLocks noChangeAspect="1" noChangeArrowheads="1"/>
          </p:cNvSpPr>
          <p:nvPr/>
        </p:nvSpPr>
        <p:spPr bwMode="auto">
          <a:xfrm>
            <a:off x="6162675" y="2927350"/>
            <a:ext cx="13970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49" name="Rectangle 73"/>
          <p:cNvSpPr>
            <a:spLocks noChangeAspect="1" noChangeArrowheads="1"/>
          </p:cNvSpPr>
          <p:nvPr/>
        </p:nvSpPr>
        <p:spPr bwMode="auto">
          <a:xfrm>
            <a:off x="6526213" y="3278188"/>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50" name="Rectangle 74"/>
          <p:cNvSpPr>
            <a:spLocks noChangeAspect="1" noChangeArrowheads="1"/>
          </p:cNvSpPr>
          <p:nvPr/>
        </p:nvSpPr>
        <p:spPr bwMode="auto">
          <a:xfrm>
            <a:off x="6526213" y="3278188"/>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51" name="Rectangle 75"/>
          <p:cNvSpPr>
            <a:spLocks noChangeAspect="1" noChangeArrowheads="1"/>
          </p:cNvSpPr>
          <p:nvPr/>
        </p:nvSpPr>
        <p:spPr bwMode="auto">
          <a:xfrm>
            <a:off x="6592888" y="3343275"/>
            <a:ext cx="139700" cy="1428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5852" name="Rectangle 76"/>
          <p:cNvSpPr>
            <a:spLocks noChangeAspect="1" noChangeArrowheads="1"/>
          </p:cNvSpPr>
          <p:nvPr/>
        </p:nvSpPr>
        <p:spPr bwMode="auto">
          <a:xfrm>
            <a:off x="6592888" y="3343275"/>
            <a:ext cx="139700"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32845" name="Text Box 77"/>
          <p:cNvSpPr txBox="1">
            <a:spLocks noChangeArrowheads="1"/>
          </p:cNvSpPr>
          <p:nvPr/>
        </p:nvSpPr>
        <p:spPr bwMode="auto">
          <a:xfrm>
            <a:off x="1317625" y="4687888"/>
            <a:ext cx="1981200" cy="354012"/>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Zyklischer Konflikt</a:t>
            </a:r>
            <a:endParaRPr lang="en-US" altLang="de-DE"/>
          </a:p>
        </p:txBody>
      </p:sp>
      <p:grpSp>
        <p:nvGrpSpPr>
          <p:cNvPr id="715858" name="Group 82"/>
          <p:cNvGrpSpPr>
            <a:grpSpLocks/>
          </p:cNvGrpSpPr>
          <p:nvPr/>
        </p:nvGrpSpPr>
        <p:grpSpPr bwMode="auto">
          <a:xfrm>
            <a:off x="6403975" y="3160713"/>
            <a:ext cx="2482850" cy="655637"/>
            <a:chOff x="4034" y="1991"/>
            <a:chExt cx="1564" cy="413"/>
          </a:xfrm>
        </p:grpSpPr>
        <p:sp>
          <p:nvSpPr>
            <p:cNvPr id="32847" name="Text Box 78"/>
            <p:cNvSpPr txBox="1">
              <a:spLocks noChangeArrowheads="1"/>
            </p:cNvSpPr>
            <p:nvPr/>
          </p:nvSpPr>
          <p:spPr bwMode="auto">
            <a:xfrm>
              <a:off x="4443" y="2061"/>
              <a:ext cx="1155"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Netzaufsplittung</a:t>
              </a:r>
              <a:endParaRPr lang="en-US" altLang="de-DE"/>
            </a:p>
          </p:txBody>
        </p:sp>
        <p:sp>
          <p:nvSpPr>
            <p:cNvPr id="32848" name="Line 79"/>
            <p:cNvSpPr>
              <a:spLocks noChangeShapeType="1"/>
            </p:cNvSpPr>
            <p:nvPr/>
          </p:nvSpPr>
          <p:spPr bwMode="auto">
            <a:xfrm flipH="1">
              <a:off x="4034" y="2236"/>
              <a:ext cx="434" cy="16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32849" name="Line 80"/>
            <p:cNvSpPr>
              <a:spLocks noChangeShapeType="1"/>
            </p:cNvSpPr>
            <p:nvPr/>
          </p:nvSpPr>
          <p:spPr bwMode="auto">
            <a:xfrm flipH="1" flipV="1">
              <a:off x="4314" y="1991"/>
              <a:ext cx="154" cy="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5789"/>
                                        </p:tgtEl>
                                        <p:attrNameLst>
                                          <p:attrName>style.visibility</p:attrName>
                                        </p:attrNameLst>
                                      </p:cBhvr>
                                      <p:to>
                                        <p:strVal val="visible"/>
                                      </p:to>
                                    </p:set>
                                    <p:animEffect transition="in" filter="dissolve">
                                      <p:cBhvr>
                                        <p:cTn id="7" dur="500"/>
                                        <p:tgtEl>
                                          <p:spTgt spid="71578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15790"/>
                                        </p:tgtEl>
                                        <p:attrNameLst>
                                          <p:attrName>style.visibility</p:attrName>
                                        </p:attrNameLst>
                                      </p:cBhvr>
                                      <p:to>
                                        <p:strVal val="visible"/>
                                      </p:to>
                                    </p:set>
                                    <p:animEffect transition="in" filter="dissolve">
                                      <p:cBhvr>
                                        <p:cTn id="10" dur="500"/>
                                        <p:tgtEl>
                                          <p:spTgt spid="71579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15791"/>
                                        </p:tgtEl>
                                        <p:attrNameLst>
                                          <p:attrName>style.visibility</p:attrName>
                                        </p:attrNameLst>
                                      </p:cBhvr>
                                      <p:to>
                                        <p:strVal val="visible"/>
                                      </p:to>
                                    </p:set>
                                    <p:animEffect transition="in" filter="dissolve">
                                      <p:cBhvr>
                                        <p:cTn id="13" dur="500"/>
                                        <p:tgtEl>
                                          <p:spTgt spid="71579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15792"/>
                                        </p:tgtEl>
                                        <p:attrNameLst>
                                          <p:attrName>style.visibility</p:attrName>
                                        </p:attrNameLst>
                                      </p:cBhvr>
                                      <p:to>
                                        <p:strVal val="visible"/>
                                      </p:to>
                                    </p:set>
                                    <p:animEffect transition="in" filter="dissolve">
                                      <p:cBhvr>
                                        <p:cTn id="16" dur="500"/>
                                        <p:tgtEl>
                                          <p:spTgt spid="71579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15793"/>
                                        </p:tgtEl>
                                        <p:attrNameLst>
                                          <p:attrName>style.visibility</p:attrName>
                                        </p:attrNameLst>
                                      </p:cBhvr>
                                      <p:to>
                                        <p:strVal val="visible"/>
                                      </p:to>
                                    </p:set>
                                    <p:animEffect transition="in" filter="dissolve">
                                      <p:cBhvr>
                                        <p:cTn id="19" dur="500"/>
                                        <p:tgtEl>
                                          <p:spTgt spid="715793"/>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15794"/>
                                        </p:tgtEl>
                                        <p:attrNameLst>
                                          <p:attrName>style.visibility</p:attrName>
                                        </p:attrNameLst>
                                      </p:cBhvr>
                                      <p:to>
                                        <p:strVal val="visible"/>
                                      </p:to>
                                    </p:set>
                                    <p:animEffect transition="in" filter="dissolve">
                                      <p:cBhvr>
                                        <p:cTn id="22" dur="500"/>
                                        <p:tgtEl>
                                          <p:spTgt spid="715794"/>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15795"/>
                                        </p:tgtEl>
                                        <p:attrNameLst>
                                          <p:attrName>style.visibility</p:attrName>
                                        </p:attrNameLst>
                                      </p:cBhvr>
                                      <p:to>
                                        <p:strVal val="visible"/>
                                      </p:to>
                                    </p:set>
                                    <p:animEffect transition="in" filter="dissolve">
                                      <p:cBhvr>
                                        <p:cTn id="25" dur="500"/>
                                        <p:tgtEl>
                                          <p:spTgt spid="71579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15796"/>
                                        </p:tgtEl>
                                        <p:attrNameLst>
                                          <p:attrName>style.visibility</p:attrName>
                                        </p:attrNameLst>
                                      </p:cBhvr>
                                      <p:to>
                                        <p:strVal val="visible"/>
                                      </p:to>
                                    </p:set>
                                    <p:animEffect transition="in" filter="dissolve">
                                      <p:cBhvr>
                                        <p:cTn id="28" dur="500"/>
                                        <p:tgtEl>
                                          <p:spTgt spid="715796"/>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15797"/>
                                        </p:tgtEl>
                                        <p:attrNameLst>
                                          <p:attrName>style.visibility</p:attrName>
                                        </p:attrNameLst>
                                      </p:cBhvr>
                                      <p:to>
                                        <p:strVal val="visible"/>
                                      </p:to>
                                    </p:set>
                                    <p:animEffect transition="in" filter="dissolve">
                                      <p:cBhvr>
                                        <p:cTn id="31" dur="500"/>
                                        <p:tgtEl>
                                          <p:spTgt spid="71579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715798"/>
                                        </p:tgtEl>
                                        <p:attrNameLst>
                                          <p:attrName>style.visibility</p:attrName>
                                        </p:attrNameLst>
                                      </p:cBhvr>
                                      <p:to>
                                        <p:strVal val="visible"/>
                                      </p:to>
                                    </p:set>
                                    <p:animEffect transition="in" filter="dissolve">
                                      <p:cBhvr>
                                        <p:cTn id="36" dur="500"/>
                                        <p:tgtEl>
                                          <p:spTgt spid="71579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15799"/>
                                        </p:tgtEl>
                                        <p:attrNameLst>
                                          <p:attrName>style.visibility</p:attrName>
                                        </p:attrNameLst>
                                      </p:cBhvr>
                                      <p:to>
                                        <p:strVal val="visible"/>
                                      </p:to>
                                    </p:set>
                                    <p:animEffect transition="in" filter="dissolve">
                                      <p:cBhvr>
                                        <p:cTn id="39" dur="500"/>
                                        <p:tgtEl>
                                          <p:spTgt spid="715799"/>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715800"/>
                                        </p:tgtEl>
                                        <p:attrNameLst>
                                          <p:attrName>style.visibility</p:attrName>
                                        </p:attrNameLst>
                                      </p:cBhvr>
                                      <p:to>
                                        <p:strVal val="visible"/>
                                      </p:to>
                                    </p:set>
                                    <p:animEffect transition="in" filter="dissolve">
                                      <p:cBhvr>
                                        <p:cTn id="42" dur="500"/>
                                        <p:tgtEl>
                                          <p:spTgt spid="715800"/>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715801"/>
                                        </p:tgtEl>
                                        <p:attrNameLst>
                                          <p:attrName>style.visibility</p:attrName>
                                        </p:attrNameLst>
                                      </p:cBhvr>
                                      <p:to>
                                        <p:strVal val="visible"/>
                                      </p:to>
                                    </p:set>
                                    <p:animEffect transition="in" filter="dissolve">
                                      <p:cBhvr>
                                        <p:cTn id="45" dur="500"/>
                                        <p:tgtEl>
                                          <p:spTgt spid="715801"/>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715802"/>
                                        </p:tgtEl>
                                        <p:attrNameLst>
                                          <p:attrName>style.visibility</p:attrName>
                                        </p:attrNameLst>
                                      </p:cBhvr>
                                      <p:to>
                                        <p:strVal val="visible"/>
                                      </p:to>
                                    </p:set>
                                    <p:animEffect transition="in" filter="dissolve">
                                      <p:cBhvr>
                                        <p:cTn id="48" dur="500"/>
                                        <p:tgtEl>
                                          <p:spTgt spid="715802"/>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715803"/>
                                        </p:tgtEl>
                                        <p:attrNameLst>
                                          <p:attrName>style.visibility</p:attrName>
                                        </p:attrNameLst>
                                      </p:cBhvr>
                                      <p:to>
                                        <p:strVal val="visible"/>
                                      </p:to>
                                    </p:set>
                                    <p:animEffect transition="in" filter="dissolve">
                                      <p:cBhvr>
                                        <p:cTn id="51" dur="500"/>
                                        <p:tgtEl>
                                          <p:spTgt spid="715803"/>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715804"/>
                                        </p:tgtEl>
                                        <p:attrNameLst>
                                          <p:attrName>style.visibility</p:attrName>
                                        </p:attrNameLst>
                                      </p:cBhvr>
                                      <p:to>
                                        <p:strVal val="visible"/>
                                      </p:to>
                                    </p:set>
                                    <p:animEffect transition="in" filter="dissolve">
                                      <p:cBhvr>
                                        <p:cTn id="54" dur="500"/>
                                        <p:tgtEl>
                                          <p:spTgt spid="715804"/>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715805"/>
                                        </p:tgtEl>
                                        <p:attrNameLst>
                                          <p:attrName>style.visibility</p:attrName>
                                        </p:attrNameLst>
                                      </p:cBhvr>
                                      <p:to>
                                        <p:strVal val="visible"/>
                                      </p:to>
                                    </p:set>
                                    <p:animEffect transition="in" filter="dissolve">
                                      <p:cBhvr>
                                        <p:cTn id="57" dur="500"/>
                                        <p:tgtEl>
                                          <p:spTgt spid="715805"/>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715806"/>
                                        </p:tgtEl>
                                        <p:attrNameLst>
                                          <p:attrName>style.visibility</p:attrName>
                                        </p:attrNameLst>
                                      </p:cBhvr>
                                      <p:to>
                                        <p:strVal val="visible"/>
                                      </p:to>
                                    </p:set>
                                    <p:animEffect transition="in" filter="dissolve">
                                      <p:cBhvr>
                                        <p:cTn id="60" dur="500"/>
                                        <p:tgtEl>
                                          <p:spTgt spid="715806"/>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715807"/>
                                        </p:tgtEl>
                                        <p:attrNameLst>
                                          <p:attrName>style.visibility</p:attrName>
                                        </p:attrNameLst>
                                      </p:cBhvr>
                                      <p:to>
                                        <p:strVal val="visible"/>
                                      </p:to>
                                    </p:set>
                                    <p:animEffect transition="in" filter="dissolve">
                                      <p:cBhvr>
                                        <p:cTn id="63" dur="500"/>
                                        <p:tgtEl>
                                          <p:spTgt spid="715807"/>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715808"/>
                                        </p:tgtEl>
                                        <p:attrNameLst>
                                          <p:attrName>style.visibility</p:attrName>
                                        </p:attrNameLst>
                                      </p:cBhvr>
                                      <p:to>
                                        <p:strVal val="visible"/>
                                      </p:to>
                                    </p:set>
                                    <p:animEffect transition="in" filter="dissolve">
                                      <p:cBhvr>
                                        <p:cTn id="66" dur="500"/>
                                        <p:tgtEl>
                                          <p:spTgt spid="715808"/>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715809"/>
                                        </p:tgtEl>
                                        <p:attrNameLst>
                                          <p:attrName>style.visibility</p:attrName>
                                        </p:attrNameLst>
                                      </p:cBhvr>
                                      <p:to>
                                        <p:strVal val="visible"/>
                                      </p:to>
                                    </p:set>
                                    <p:animEffect transition="in" filter="dissolve">
                                      <p:cBhvr>
                                        <p:cTn id="69" dur="500"/>
                                        <p:tgtEl>
                                          <p:spTgt spid="715809"/>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715810"/>
                                        </p:tgtEl>
                                        <p:attrNameLst>
                                          <p:attrName>style.visibility</p:attrName>
                                        </p:attrNameLst>
                                      </p:cBhvr>
                                      <p:to>
                                        <p:strVal val="visible"/>
                                      </p:to>
                                    </p:set>
                                    <p:animEffect transition="in" filter="dissolve">
                                      <p:cBhvr>
                                        <p:cTn id="72" dur="500"/>
                                        <p:tgtEl>
                                          <p:spTgt spid="715810"/>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715811"/>
                                        </p:tgtEl>
                                        <p:attrNameLst>
                                          <p:attrName>style.visibility</p:attrName>
                                        </p:attrNameLst>
                                      </p:cBhvr>
                                      <p:to>
                                        <p:strVal val="visible"/>
                                      </p:to>
                                    </p:set>
                                    <p:animEffect transition="in" filter="dissolve">
                                      <p:cBhvr>
                                        <p:cTn id="75" dur="500"/>
                                        <p:tgtEl>
                                          <p:spTgt spid="715811"/>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715812"/>
                                        </p:tgtEl>
                                        <p:attrNameLst>
                                          <p:attrName>style.visibility</p:attrName>
                                        </p:attrNameLst>
                                      </p:cBhvr>
                                      <p:to>
                                        <p:strVal val="visible"/>
                                      </p:to>
                                    </p:set>
                                    <p:animEffect transition="in" filter="dissolve">
                                      <p:cBhvr>
                                        <p:cTn id="78" dur="500"/>
                                        <p:tgtEl>
                                          <p:spTgt spid="715812"/>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715813"/>
                                        </p:tgtEl>
                                        <p:attrNameLst>
                                          <p:attrName>style.visibility</p:attrName>
                                        </p:attrNameLst>
                                      </p:cBhvr>
                                      <p:to>
                                        <p:strVal val="visible"/>
                                      </p:to>
                                    </p:set>
                                    <p:animEffect transition="in" filter="dissolve">
                                      <p:cBhvr>
                                        <p:cTn id="81" dur="500"/>
                                        <p:tgtEl>
                                          <p:spTgt spid="715813"/>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715814"/>
                                        </p:tgtEl>
                                        <p:attrNameLst>
                                          <p:attrName>style.visibility</p:attrName>
                                        </p:attrNameLst>
                                      </p:cBhvr>
                                      <p:to>
                                        <p:strVal val="visible"/>
                                      </p:to>
                                    </p:set>
                                    <p:animEffect transition="in" filter="dissolve">
                                      <p:cBhvr>
                                        <p:cTn id="84" dur="500"/>
                                        <p:tgtEl>
                                          <p:spTgt spid="715814"/>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715815"/>
                                        </p:tgtEl>
                                        <p:attrNameLst>
                                          <p:attrName>style.visibility</p:attrName>
                                        </p:attrNameLst>
                                      </p:cBhvr>
                                      <p:to>
                                        <p:strVal val="visible"/>
                                      </p:to>
                                    </p:set>
                                    <p:animEffect transition="in" filter="dissolve">
                                      <p:cBhvr>
                                        <p:cTn id="87" dur="500"/>
                                        <p:tgtEl>
                                          <p:spTgt spid="715815"/>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715816"/>
                                        </p:tgtEl>
                                        <p:attrNameLst>
                                          <p:attrName>style.visibility</p:attrName>
                                        </p:attrNameLst>
                                      </p:cBhvr>
                                      <p:to>
                                        <p:strVal val="visible"/>
                                      </p:to>
                                    </p:set>
                                    <p:animEffect transition="in" filter="dissolve">
                                      <p:cBhvr>
                                        <p:cTn id="90" dur="500"/>
                                        <p:tgtEl>
                                          <p:spTgt spid="715816"/>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715817"/>
                                        </p:tgtEl>
                                        <p:attrNameLst>
                                          <p:attrName>style.visibility</p:attrName>
                                        </p:attrNameLst>
                                      </p:cBhvr>
                                      <p:to>
                                        <p:strVal val="visible"/>
                                      </p:to>
                                    </p:set>
                                    <p:animEffect transition="in" filter="dissolve">
                                      <p:cBhvr>
                                        <p:cTn id="93" dur="500"/>
                                        <p:tgtEl>
                                          <p:spTgt spid="715817"/>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715818"/>
                                        </p:tgtEl>
                                        <p:attrNameLst>
                                          <p:attrName>style.visibility</p:attrName>
                                        </p:attrNameLst>
                                      </p:cBhvr>
                                      <p:to>
                                        <p:strVal val="visible"/>
                                      </p:to>
                                    </p:set>
                                    <p:animEffect transition="in" filter="dissolve">
                                      <p:cBhvr>
                                        <p:cTn id="96" dur="500"/>
                                        <p:tgtEl>
                                          <p:spTgt spid="715818"/>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715819"/>
                                        </p:tgtEl>
                                        <p:attrNameLst>
                                          <p:attrName>style.visibility</p:attrName>
                                        </p:attrNameLst>
                                      </p:cBhvr>
                                      <p:to>
                                        <p:strVal val="visible"/>
                                      </p:to>
                                    </p:set>
                                    <p:animEffect transition="in" filter="dissolve">
                                      <p:cBhvr>
                                        <p:cTn id="99" dur="500"/>
                                        <p:tgtEl>
                                          <p:spTgt spid="715819"/>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715820"/>
                                        </p:tgtEl>
                                        <p:attrNameLst>
                                          <p:attrName>style.visibility</p:attrName>
                                        </p:attrNameLst>
                                      </p:cBhvr>
                                      <p:to>
                                        <p:strVal val="visible"/>
                                      </p:to>
                                    </p:set>
                                    <p:animEffect transition="in" filter="dissolve">
                                      <p:cBhvr>
                                        <p:cTn id="102" dur="500"/>
                                        <p:tgtEl>
                                          <p:spTgt spid="715820"/>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715821"/>
                                        </p:tgtEl>
                                        <p:attrNameLst>
                                          <p:attrName>style.visibility</p:attrName>
                                        </p:attrNameLst>
                                      </p:cBhvr>
                                      <p:to>
                                        <p:strVal val="visible"/>
                                      </p:to>
                                    </p:set>
                                    <p:animEffect transition="in" filter="dissolve">
                                      <p:cBhvr>
                                        <p:cTn id="105" dur="500"/>
                                        <p:tgtEl>
                                          <p:spTgt spid="715821"/>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715822"/>
                                        </p:tgtEl>
                                        <p:attrNameLst>
                                          <p:attrName>style.visibility</p:attrName>
                                        </p:attrNameLst>
                                      </p:cBhvr>
                                      <p:to>
                                        <p:strVal val="visible"/>
                                      </p:to>
                                    </p:set>
                                    <p:animEffect transition="in" filter="dissolve">
                                      <p:cBhvr>
                                        <p:cTn id="108" dur="500"/>
                                        <p:tgtEl>
                                          <p:spTgt spid="715822"/>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715823"/>
                                        </p:tgtEl>
                                        <p:attrNameLst>
                                          <p:attrName>style.visibility</p:attrName>
                                        </p:attrNameLst>
                                      </p:cBhvr>
                                      <p:to>
                                        <p:strVal val="visible"/>
                                      </p:to>
                                    </p:set>
                                    <p:animEffect transition="in" filter="dissolve">
                                      <p:cBhvr>
                                        <p:cTn id="111" dur="500"/>
                                        <p:tgtEl>
                                          <p:spTgt spid="715823"/>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715824"/>
                                        </p:tgtEl>
                                        <p:attrNameLst>
                                          <p:attrName>style.visibility</p:attrName>
                                        </p:attrNameLst>
                                      </p:cBhvr>
                                      <p:to>
                                        <p:strVal val="visible"/>
                                      </p:to>
                                    </p:set>
                                    <p:animEffect transition="in" filter="dissolve">
                                      <p:cBhvr>
                                        <p:cTn id="114" dur="500"/>
                                        <p:tgtEl>
                                          <p:spTgt spid="715824"/>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715825"/>
                                        </p:tgtEl>
                                        <p:attrNameLst>
                                          <p:attrName>style.visibility</p:attrName>
                                        </p:attrNameLst>
                                      </p:cBhvr>
                                      <p:to>
                                        <p:strVal val="visible"/>
                                      </p:to>
                                    </p:set>
                                    <p:animEffect transition="in" filter="dissolve">
                                      <p:cBhvr>
                                        <p:cTn id="117" dur="500"/>
                                        <p:tgtEl>
                                          <p:spTgt spid="715825"/>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715826"/>
                                        </p:tgtEl>
                                        <p:attrNameLst>
                                          <p:attrName>style.visibility</p:attrName>
                                        </p:attrNameLst>
                                      </p:cBhvr>
                                      <p:to>
                                        <p:strVal val="visible"/>
                                      </p:to>
                                    </p:set>
                                    <p:animEffect transition="in" filter="dissolve">
                                      <p:cBhvr>
                                        <p:cTn id="120" dur="500"/>
                                        <p:tgtEl>
                                          <p:spTgt spid="715826"/>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715827"/>
                                        </p:tgtEl>
                                        <p:attrNameLst>
                                          <p:attrName>style.visibility</p:attrName>
                                        </p:attrNameLst>
                                      </p:cBhvr>
                                      <p:to>
                                        <p:strVal val="visible"/>
                                      </p:to>
                                    </p:set>
                                    <p:animEffect transition="in" filter="dissolve">
                                      <p:cBhvr>
                                        <p:cTn id="123" dur="500"/>
                                        <p:tgtEl>
                                          <p:spTgt spid="715827"/>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715828"/>
                                        </p:tgtEl>
                                        <p:attrNameLst>
                                          <p:attrName>style.visibility</p:attrName>
                                        </p:attrNameLst>
                                      </p:cBhvr>
                                      <p:to>
                                        <p:strVal val="visible"/>
                                      </p:to>
                                    </p:set>
                                    <p:animEffect transition="in" filter="dissolve">
                                      <p:cBhvr>
                                        <p:cTn id="126" dur="500"/>
                                        <p:tgtEl>
                                          <p:spTgt spid="715828"/>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715829"/>
                                        </p:tgtEl>
                                        <p:attrNameLst>
                                          <p:attrName>style.visibility</p:attrName>
                                        </p:attrNameLst>
                                      </p:cBhvr>
                                      <p:to>
                                        <p:strVal val="visible"/>
                                      </p:to>
                                    </p:set>
                                    <p:animEffect transition="in" filter="dissolve">
                                      <p:cBhvr>
                                        <p:cTn id="129" dur="500"/>
                                        <p:tgtEl>
                                          <p:spTgt spid="715829"/>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715830"/>
                                        </p:tgtEl>
                                        <p:attrNameLst>
                                          <p:attrName>style.visibility</p:attrName>
                                        </p:attrNameLst>
                                      </p:cBhvr>
                                      <p:to>
                                        <p:strVal val="visible"/>
                                      </p:to>
                                    </p:set>
                                    <p:animEffect transition="in" filter="dissolve">
                                      <p:cBhvr>
                                        <p:cTn id="132" dur="500"/>
                                        <p:tgtEl>
                                          <p:spTgt spid="715830"/>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715831"/>
                                        </p:tgtEl>
                                        <p:attrNameLst>
                                          <p:attrName>style.visibility</p:attrName>
                                        </p:attrNameLst>
                                      </p:cBhvr>
                                      <p:to>
                                        <p:strVal val="visible"/>
                                      </p:to>
                                    </p:set>
                                    <p:animEffect transition="in" filter="dissolve">
                                      <p:cBhvr>
                                        <p:cTn id="135" dur="500"/>
                                        <p:tgtEl>
                                          <p:spTgt spid="715831"/>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715832"/>
                                        </p:tgtEl>
                                        <p:attrNameLst>
                                          <p:attrName>style.visibility</p:attrName>
                                        </p:attrNameLst>
                                      </p:cBhvr>
                                      <p:to>
                                        <p:strVal val="visible"/>
                                      </p:to>
                                    </p:set>
                                    <p:animEffect transition="in" filter="dissolve">
                                      <p:cBhvr>
                                        <p:cTn id="138" dur="500"/>
                                        <p:tgtEl>
                                          <p:spTgt spid="715832"/>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715833"/>
                                        </p:tgtEl>
                                        <p:attrNameLst>
                                          <p:attrName>style.visibility</p:attrName>
                                        </p:attrNameLst>
                                      </p:cBhvr>
                                      <p:to>
                                        <p:strVal val="visible"/>
                                      </p:to>
                                    </p:set>
                                    <p:animEffect transition="in" filter="dissolve">
                                      <p:cBhvr>
                                        <p:cTn id="141" dur="500"/>
                                        <p:tgtEl>
                                          <p:spTgt spid="715833"/>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715834"/>
                                        </p:tgtEl>
                                        <p:attrNameLst>
                                          <p:attrName>style.visibility</p:attrName>
                                        </p:attrNameLst>
                                      </p:cBhvr>
                                      <p:to>
                                        <p:strVal val="visible"/>
                                      </p:to>
                                    </p:set>
                                    <p:animEffect transition="in" filter="dissolve">
                                      <p:cBhvr>
                                        <p:cTn id="144" dur="500"/>
                                        <p:tgtEl>
                                          <p:spTgt spid="715834"/>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715835"/>
                                        </p:tgtEl>
                                        <p:attrNameLst>
                                          <p:attrName>style.visibility</p:attrName>
                                        </p:attrNameLst>
                                      </p:cBhvr>
                                      <p:to>
                                        <p:strVal val="visible"/>
                                      </p:to>
                                    </p:set>
                                    <p:animEffect transition="in" filter="dissolve">
                                      <p:cBhvr>
                                        <p:cTn id="147" dur="500"/>
                                        <p:tgtEl>
                                          <p:spTgt spid="715835"/>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715836"/>
                                        </p:tgtEl>
                                        <p:attrNameLst>
                                          <p:attrName>style.visibility</p:attrName>
                                        </p:attrNameLst>
                                      </p:cBhvr>
                                      <p:to>
                                        <p:strVal val="visible"/>
                                      </p:to>
                                    </p:set>
                                    <p:animEffect transition="in" filter="dissolve">
                                      <p:cBhvr>
                                        <p:cTn id="150" dur="500"/>
                                        <p:tgtEl>
                                          <p:spTgt spid="715836"/>
                                        </p:tgtEl>
                                      </p:cBhvr>
                                    </p:animEffect>
                                  </p:childTnLst>
                                </p:cTn>
                              </p:par>
                              <p:par>
                                <p:cTn id="151" presetID="9" presetClass="entr" presetSubtype="0" fill="hold" grpId="0" nodeType="withEffect">
                                  <p:stCondLst>
                                    <p:cond delay="0"/>
                                  </p:stCondLst>
                                  <p:childTnLst>
                                    <p:set>
                                      <p:cBhvr>
                                        <p:cTn id="152" dur="1" fill="hold">
                                          <p:stCondLst>
                                            <p:cond delay="0"/>
                                          </p:stCondLst>
                                        </p:cTn>
                                        <p:tgtEl>
                                          <p:spTgt spid="715837"/>
                                        </p:tgtEl>
                                        <p:attrNameLst>
                                          <p:attrName>style.visibility</p:attrName>
                                        </p:attrNameLst>
                                      </p:cBhvr>
                                      <p:to>
                                        <p:strVal val="visible"/>
                                      </p:to>
                                    </p:set>
                                    <p:animEffect transition="in" filter="dissolve">
                                      <p:cBhvr>
                                        <p:cTn id="153" dur="500"/>
                                        <p:tgtEl>
                                          <p:spTgt spid="715837"/>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715838"/>
                                        </p:tgtEl>
                                        <p:attrNameLst>
                                          <p:attrName>style.visibility</p:attrName>
                                        </p:attrNameLst>
                                      </p:cBhvr>
                                      <p:to>
                                        <p:strVal val="visible"/>
                                      </p:to>
                                    </p:set>
                                    <p:animEffect transition="in" filter="dissolve">
                                      <p:cBhvr>
                                        <p:cTn id="156" dur="500"/>
                                        <p:tgtEl>
                                          <p:spTgt spid="715838"/>
                                        </p:tgtEl>
                                      </p:cBhvr>
                                    </p:animEffect>
                                  </p:childTnLst>
                                </p:cTn>
                              </p:par>
                              <p:par>
                                <p:cTn id="157" presetID="9" presetClass="entr" presetSubtype="0" fill="hold" grpId="0" nodeType="withEffect">
                                  <p:stCondLst>
                                    <p:cond delay="0"/>
                                  </p:stCondLst>
                                  <p:childTnLst>
                                    <p:set>
                                      <p:cBhvr>
                                        <p:cTn id="158" dur="1" fill="hold">
                                          <p:stCondLst>
                                            <p:cond delay="0"/>
                                          </p:stCondLst>
                                        </p:cTn>
                                        <p:tgtEl>
                                          <p:spTgt spid="715839"/>
                                        </p:tgtEl>
                                        <p:attrNameLst>
                                          <p:attrName>style.visibility</p:attrName>
                                        </p:attrNameLst>
                                      </p:cBhvr>
                                      <p:to>
                                        <p:strVal val="visible"/>
                                      </p:to>
                                    </p:set>
                                    <p:animEffect transition="in" filter="dissolve">
                                      <p:cBhvr>
                                        <p:cTn id="159" dur="500"/>
                                        <p:tgtEl>
                                          <p:spTgt spid="715839"/>
                                        </p:tgtEl>
                                      </p:cBhvr>
                                    </p:animEffect>
                                  </p:childTnLst>
                                </p:cTn>
                              </p:par>
                              <p:par>
                                <p:cTn id="160" presetID="9" presetClass="entr" presetSubtype="0" fill="hold" grpId="0" nodeType="withEffect">
                                  <p:stCondLst>
                                    <p:cond delay="0"/>
                                  </p:stCondLst>
                                  <p:childTnLst>
                                    <p:set>
                                      <p:cBhvr>
                                        <p:cTn id="161" dur="1" fill="hold">
                                          <p:stCondLst>
                                            <p:cond delay="0"/>
                                          </p:stCondLst>
                                        </p:cTn>
                                        <p:tgtEl>
                                          <p:spTgt spid="715840"/>
                                        </p:tgtEl>
                                        <p:attrNameLst>
                                          <p:attrName>style.visibility</p:attrName>
                                        </p:attrNameLst>
                                      </p:cBhvr>
                                      <p:to>
                                        <p:strVal val="visible"/>
                                      </p:to>
                                    </p:set>
                                    <p:animEffect transition="in" filter="dissolve">
                                      <p:cBhvr>
                                        <p:cTn id="162" dur="500"/>
                                        <p:tgtEl>
                                          <p:spTgt spid="715840"/>
                                        </p:tgtEl>
                                      </p:cBhvr>
                                    </p:animEffect>
                                  </p:childTnLst>
                                </p:cTn>
                              </p:par>
                              <p:par>
                                <p:cTn id="163" presetID="9" presetClass="entr" presetSubtype="0" fill="hold" grpId="0" nodeType="withEffect">
                                  <p:stCondLst>
                                    <p:cond delay="0"/>
                                  </p:stCondLst>
                                  <p:childTnLst>
                                    <p:set>
                                      <p:cBhvr>
                                        <p:cTn id="164" dur="1" fill="hold">
                                          <p:stCondLst>
                                            <p:cond delay="0"/>
                                          </p:stCondLst>
                                        </p:cTn>
                                        <p:tgtEl>
                                          <p:spTgt spid="715841"/>
                                        </p:tgtEl>
                                        <p:attrNameLst>
                                          <p:attrName>style.visibility</p:attrName>
                                        </p:attrNameLst>
                                      </p:cBhvr>
                                      <p:to>
                                        <p:strVal val="visible"/>
                                      </p:to>
                                    </p:set>
                                    <p:animEffect transition="in" filter="dissolve">
                                      <p:cBhvr>
                                        <p:cTn id="165" dur="500"/>
                                        <p:tgtEl>
                                          <p:spTgt spid="715841"/>
                                        </p:tgtEl>
                                      </p:cBhvr>
                                    </p:animEffect>
                                  </p:childTnLst>
                                </p:cTn>
                              </p:par>
                              <p:par>
                                <p:cTn id="166" presetID="9" presetClass="entr" presetSubtype="0" fill="hold" grpId="0" nodeType="withEffect">
                                  <p:stCondLst>
                                    <p:cond delay="0"/>
                                  </p:stCondLst>
                                  <p:childTnLst>
                                    <p:set>
                                      <p:cBhvr>
                                        <p:cTn id="167" dur="1" fill="hold">
                                          <p:stCondLst>
                                            <p:cond delay="0"/>
                                          </p:stCondLst>
                                        </p:cTn>
                                        <p:tgtEl>
                                          <p:spTgt spid="715842"/>
                                        </p:tgtEl>
                                        <p:attrNameLst>
                                          <p:attrName>style.visibility</p:attrName>
                                        </p:attrNameLst>
                                      </p:cBhvr>
                                      <p:to>
                                        <p:strVal val="visible"/>
                                      </p:to>
                                    </p:set>
                                    <p:animEffect transition="in" filter="dissolve">
                                      <p:cBhvr>
                                        <p:cTn id="168" dur="500"/>
                                        <p:tgtEl>
                                          <p:spTgt spid="715842"/>
                                        </p:tgtEl>
                                      </p:cBhvr>
                                    </p:animEffect>
                                  </p:childTnLst>
                                </p:cTn>
                              </p:par>
                              <p:par>
                                <p:cTn id="169" presetID="9" presetClass="entr" presetSubtype="0" fill="hold" grpId="0" nodeType="withEffect">
                                  <p:stCondLst>
                                    <p:cond delay="0"/>
                                  </p:stCondLst>
                                  <p:childTnLst>
                                    <p:set>
                                      <p:cBhvr>
                                        <p:cTn id="170" dur="1" fill="hold">
                                          <p:stCondLst>
                                            <p:cond delay="0"/>
                                          </p:stCondLst>
                                        </p:cTn>
                                        <p:tgtEl>
                                          <p:spTgt spid="715843"/>
                                        </p:tgtEl>
                                        <p:attrNameLst>
                                          <p:attrName>style.visibility</p:attrName>
                                        </p:attrNameLst>
                                      </p:cBhvr>
                                      <p:to>
                                        <p:strVal val="visible"/>
                                      </p:to>
                                    </p:set>
                                    <p:animEffect transition="in" filter="dissolve">
                                      <p:cBhvr>
                                        <p:cTn id="171" dur="500"/>
                                        <p:tgtEl>
                                          <p:spTgt spid="715843"/>
                                        </p:tgtEl>
                                      </p:cBhvr>
                                    </p:animEffect>
                                  </p:childTnLst>
                                </p:cTn>
                              </p:par>
                              <p:par>
                                <p:cTn id="172" presetID="9" presetClass="entr" presetSubtype="0" fill="hold" grpId="0" nodeType="withEffect">
                                  <p:stCondLst>
                                    <p:cond delay="0"/>
                                  </p:stCondLst>
                                  <p:childTnLst>
                                    <p:set>
                                      <p:cBhvr>
                                        <p:cTn id="173" dur="1" fill="hold">
                                          <p:stCondLst>
                                            <p:cond delay="0"/>
                                          </p:stCondLst>
                                        </p:cTn>
                                        <p:tgtEl>
                                          <p:spTgt spid="715844"/>
                                        </p:tgtEl>
                                        <p:attrNameLst>
                                          <p:attrName>style.visibility</p:attrName>
                                        </p:attrNameLst>
                                      </p:cBhvr>
                                      <p:to>
                                        <p:strVal val="visible"/>
                                      </p:to>
                                    </p:set>
                                    <p:animEffect transition="in" filter="dissolve">
                                      <p:cBhvr>
                                        <p:cTn id="174" dur="500"/>
                                        <p:tgtEl>
                                          <p:spTgt spid="715844"/>
                                        </p:tgtEl>
                                      </p:cBhvr>
                                    </p:animEffect>
                                  </p:childTnLst>
                                </p:cTn>
                              </p:par>
                              <p:par>
                                <p:cTn id="175" presetID="9" presetClass="entr" presetSubtype="0" fill="hold" grpId="0" nodeType="withEffect">
                                  <p:stCondLst>
                                    <p:cond delay="0"/>
                                  </p:stCondLst>
                                  <p:childTnLst>
                                    <p:set>
                                      <p:cBhvr>
                                        <p:cTn id="176" dur="1" fill="hold">
                                          <p:stCondLst>
                                            <p:cond delay="0"/>
                                          </p:stCondLst>
                                        </p:cTn>
                                        <p:tgtEl>
                                          <p:spTgt spid="715845"/>
                                        </p:tgtEl>
                                        <p:attrNameLst>
                                          <p:attrName>style.visibility</p:attrName>
                                        </p:attrNameLst>
                                      </p:cBhvr>
                                      <p:to>
                                        <p:strVal val="visible"/>
                                      </p:to>
                                    </p:set>
                                    <p:animEffect transition="in" filter="dissolve">
                                      <p:cBhvr>
                                        <p:cTn id="177" dur="500"/>
                                        <p:tgtEl>
                                          <p:spTgt spid="715845"/>
                                        </p:tgtEl>
                                      </p:cBhvr>
                                    </p:animEffect>
                                  </p:childTnLst>
                                </p:cTn>
                              </p:par>
                              <p:par>
                                <p:cTn id="178" presetID="9" presetClass="entr" presetSubtype="0" fill="hold" grpId="0" nodeType="withEffect">
                                  <p:stCondLst>
                                    <p:cond delay="0"/>
                                  </p:stCondLst>
                                  <p:childTnLst>
                                    <p:set>
                                      <p:cBhvr>
                                        <p:cTn id="179" dur="1" fill="hold">
                                          <p:stCondLst>
                                            <p:cond delay="0"/>
                                          </p:stCondLst>
                                        </p:cTn>
                                        <p:tgtEl>
                                          <p:spTgt spid="715846"/>
                                        </p:tgtEl>
                                        <p:attrNameLst>
                                          <p:attrName>style.visibility</p:attrName>
                                        </p:attrNameLst>
                                      </p:cBhvr>
                                      <p:to>
                                        <p:strVal val="visible"/>
                                      </p:to>
                                    </p:set>
                                    <p:animEffect transition="in" filter="dissolve">
                                      <p:cBhvr>
                                        <p:cTn id="180" dur="500"/>
                                        <p:tgtEl>
                                          <p:spTgt spid="715846"/>
                                        </p:tgtEl>
                                      </p:cBhvr>
                                    </p:animEffect>
                                  </p:childTnLst>
                                </p:cTn>
                              </p:par>
                              <p:par>
                                <p:cTn id="181" presetID="9" presetClass="entr" presetSubtype="0" fill="hold" grpId="0" nodeType="withEffect">
                                  <p:stCondLst>
                                    <p:cond delay="0"/>
                                  </p:stCondLst>
                                  <p:childTnLst>
                                    <p:set>
                                      <p:cBhvr>
                                        <p:cTn id="182" dur="1" fill="hold">
                                          <p:stCondLst>
                                            <p:cond delay="0"/>
                                          </p:stCondLst>
                                        </p:cTn>
                                        <p:tgtEl>
                                          <p:spTgt spid="715847"/>
                                        </p:tgtEl>
                                        <p:attrNameLst>
                                          <p:attrName>style.visibility</p:attrName>
                                        </p:attrNameLst>
                                      </p:cBhvr>
                                      <p:to>
                                        <p:strVal val="visible"/>
                                      </p:to>
                                    </p:set>
                                    <p:animEffect transition="in" filter="dissolve">
                                      <p:cBhvr>
                                        <p:cTn id="183" dur="500"/>
                                        <p:tgtEl>
                                          <p:spTgt spid="715847"/>
                                        </p:tgtEl>
                                      </p:cBhvr>
                                    </p:animEffect>
                                  </p:childTnLst>
                                </p:cTn>
                              </p:par>
                              <p:par>
                                <p:cTn id="184" presetID="9" presetClass="entr" presetSubtype="0" fill="hold" grpId="0" nodeType="withEffect">
                                  <p:stCondLst>
                                    <p:cond delay="0"/>
                                  </p:stCondLst>
                                  <p:childTnLst>
                                    <p:set>
                                      <p:cBhvr>
                                        <p:cTn id="185" dur="1" fill="hold">
                                          <p:stCondLst>
                                            <p:cond delay="0"/>
                                          </p:stCondLst>
                                        </p:cTn>
                                        <p:tgtEl>
                                          <p:spTgt spid="715848"/>
                                        </p:tgtEl>
                                        <p:attrNameLst>
                                          <p:attrName>style.visibility</p:attrName>
                                        </p:attrNameLst>
                                      </p:cBhvr>
                                      <p:to>
                                        <p:strVal val="visible"/>
                                      </p:to>
                                    </p:set>
                                    <p:animEffect transition="in" filter="dissolve">
                                      <p:cBhvr>
                                        <p:cTn id="186" dur="500"/>
                                        <p:tgtEl>
                                          <p:spTgt spid="715848"/>
                                        </p:tgtEl>
                                      </p:cBhvr>
                                    </p:animEffect>
                                  </p:childTnLst>
                                </p:cTn>
                              </p:par>
                              <p:par>
                                <p:cTn id="187" presetID="9" presetClass="entr" presetSubtype="0" fill="hold" grpId="0" nodeType="withEffect">
                                  <p:stCondLst>
                                    <p:cond delay="0"/>
                                  </p:stCondLst>
                                  <p:childTnLst>
                                    <p:set>
                                      <p:cBhvr>
                                        <p:cTn id="188" dur="1" fill="hold">
                                          <p:stCondLst>
                                            <p:cond delay="0"/>
                                          </p:stCondLst>
                                        </p:cTn>
                                        <p:tgtEl>
                                          <p:spTgt spid="715849"/>
                                        </p:tgtEl>
                                        <p:attrNameLst>
                                          <p:attrName>style.visibility</p:attrName>
                                        </p:attrNameLst>
                                      </p:cBhvr>
                                      <p:to>
                                        <p:strVal val="visible"/>
                                      </p:to>
                                    </p:set>
                                    <p:animEffect transition="in" filter="dissolve">
                                      <p:cBhvr>
                                        <p:cTn id="189" dur="500"/>
                                        <p:tgtEl>
                                          <p:spTgt spid="715849"/>
                                        </p:tgtEl>
                                      </p:cBhvr>
                                    </p:animEffect>
                                  </p:childTnLst>
                                </p:cTn>
                              </p:par>
                              <p:par>
                                <p:cTn id="190" presetID="9" presetClass="entr" presetSubtype="0" fill="hold" grpId="0" nodeType="withEffect">
                                  <p:stCondLst>
                                    <p:cond delay="0"/>
                                  </p:stCondLst>
                                  <p:childTnLst>
                                    <p:set>
                                      <p:cBhvr>
                                        <p:cTn id="191" dur="1" fill="hold">
                                          <p:stCondLst>
                                            <p:cond delay="0"/>
                                          </p:stCondLst>
                                        </p:cTn>
                                        <p:tgtEl>
                                          <p:spTgt spid="715850"/>
                                        </p:tgtEl>
                                        <p:attrNameLst>
                                          <p:attrName>style.visibility</p:attrName>
                                        </p:attrNameLst>
                                      </p:cBhvr>
                                      <p:to>
                                        <p:strVal val="visible"/>
                                      </p:to>
                                    </p:set>
                                    <p:animEffect transition="in" filter="dissolve">
                                      <p:cBhvr>
                                        <p:cTn id="192" dur="500"/>
                                        <p:tgtEl>
                                          <p:spTgt spid="715850"/>
                                        </p:tgtEl>
                                      </p:cBhvr>
                                    </p:animEffect>
                                  </p:childTnLst>
                                </p:cTn>
                              </p:par>
                              <p:par>
                                <p:cTn id="193" presetID="9" presetClass="entr" presetSubtype="0" fill="hold" grpId="0" nodeType="withEffect">
                                  <p:stCondLst>
                                    <p:cond delay="0"/>
                                  </p:stCondLst>
                                  <p:childTnLst>
                                    <p:set>
                                      <p:cBhvr>
                                        <p:cTn id="194" dur="1" fill="hold">
                                          <p:stCondLst>
                                            <p:cond delay="0"/>
                                          </p:stCondLst>
                                        </p:cTn>
                                        <p:tgtEl>
                                          <p:spTgt spid="715851"/>
                                        </p:tgtEl>
                                        <p:attrNameLst>
                                          <p:attrName>style.visibility</p:attrName>
                                        </p:attrNameLst>
                                      </p:cBhvr>
                                      <p:to>
                                        <p:strVal val="visible"/>
                                      </p:to>
                                    </p:set>
                                    <p:animEffect transition="in" filter="dissolve">
                                      <p:cBhvr>
                                        <p:cTn id="195" dur="500"/>
                                        <p:tgtEl>
                                          <p:spTgt spid="715851"/>
                                        </p:tgtEl>
                                      </p:cBhvr>
                                    </p:animEffect>
                                  </p:childTnLst>
                                </p:cTn>
                              </p:par>
                              <p:par>
                                <p:cTn id="196" presetID="9" presetClass="entr" presetSubtype="0" fill="hold" grpId="0" nodeType="withEffect">
                                  <p:stCondLst>
                                    <p:cond delay="0"/>
                                  </p:stCondLst>
                                  <p:childTnLst>
                                    <p:set>
                                      <p:cBhvr>
                                        <p:cTn id="197" dur="1" fill="hold">
                                          <p:stCondLst>
                                            <p:cond delay="0"/>
                                          </p:stCondLst>
                                        </p:cTn>
                                        <p:tgtEl>
                                          <p:spTgt spid="715852"/>
                                        </p:tgtEl>
                                        <p:attrNameLst>
                                          <p:attrName>style.visibility</p:attrName>
                                        </p:attrNameLst>
                                      </p:cBhvr>
                                      <p:to>
                                        <p:strVal val="visible"/>
                                      </p:to>
                                    </p:set>
                                    <p:animEffect transition="in" filter="dissolve">
                                      <p:cBhvr>
                                        <p:cTn id="198" dur="500"/>
                                        <p:tgtEl>
                                          <p:spTgt spid="715852"/>
                                        </p:tgtEl>
                                      </p:cBhvr>
                                    </p:animEffect>
                                  </p:childTnLst>
                                </p:cTn>
                              </p:par>
                            </p:childTnLst>
                          </p:cTn>
                        </p:par>
                      </p:childTnLst>
                    </p:cTn>
                  </p:par>
                  <p:par>
                    <p:cTn id="199" fill="hold" nodeType="clickPar">
                      <p:stCondLst>
                        <p:cond delay="indefinite"/>
                      </p:stCondLst>
                      <p:childTnLst>
                        <p:par>
                          <p:cTn id="200" fill="hold" nodeType="withGroup">
                            <p:stCondLst>
                              <p:cond delay="0"/>
                            </p:stCondLst>
                            <p:childTnLst>
                              <p:par>
                                <p:cTn id="201" presetID="9" presetClass="entr" presetSubtype="0" fill="hold" nodeType="clickEffect">
                                  <p:stCondLst>
                                    <p:cond delay="0"/>
                                  </p:stCondLst>
                                  <p:childTnLst>
                                    <p:set>
                                      <p:cBhvr>
                                        <p:cTn id="202" dur="1" fill="hold">
                                          <p:stCondLst>
                                            <p:cond delay="0"/>
                                          </p:stCondLst>
                                        </p:cTn>
                                        <p:tgtEl>
                                          <p:spTgt spid="715858"/>
                                        </p:tgtEl>
                                        <p:attrNameLst>
                                          <p:attrName>style.visibility</p:attrName>
                                        </p:attrNameLst>
                                      </p:cBhvr>
                                      <p:to>
                                        <p:strVal val="visible"/>
                                      </p:to>
                                    </p:set>
                                    <p:animEffect transition="in" filter="dissolve">
                                      <p:cBhvr>
                                        <p:cTn id="203" dur="500"/>
                                        <p:tgtEl>
                                          <p:spTgt spid="715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89" grpId="0" animBg="1"/>
      <p:bldP spid="715790" grpId="0" animBg="1"/>
      <p:bldP spid="715791" grpId="0" animBg="1"/>
      <p:bldP spid="715792" grpId="0" animBg="1"/>
      <p:bldP spid="715793" grpId="0"/>
      <p:bldP spid="715794" grpId="0" animBg="1"/>
      <p:bldP spid="715795" grpId="0"/>
      <p:bldP spid="715796" grpId="0" animBg="1"/>
      <p:bldP spid="715797" grpId="0" animBg="1"/>
      <p:bldP spid="715798" grpId="0" animBg="1"/>
      <p:bldP spid="715799" grpId="0" animBg="1"/>
      <p:bldP spid="715800" grpId="0" animBg="1"/>
      <p:bldP spid="715801" grpId="0" animBg="1"/>
      <p:bldP spid="715802" grpId="0" animBg="1"/>
      <p:bldP spid="715803" grpId="0" animBg="1"/>
      <p:bldP spid="715804" grpId="0" animBg="1"/>
      <p:bldP spid="715805" grpId="0" animBg="1"/>
      <p:bldP spid="715806" grpId="0" animBg="1"/>
      <p:bldP spid="715807" grpId="0" animBg="1"/>
      <p:bldP spid="715808" grpId="0" animBg="1"/>
      <p:bldP spid="715809" grpId="0" animBg="1"/>
      <p:bldP spid="715810" grpId="0" animBg="1"/>
      <p:bldP spid="715811" grpId="0" animBg="1"/>
      <p:bldP spid="715812" grpId="0" animBg="1"/>
      <p:bldP spid="715813" grpId="0" animBg="1"/>
      <p:bldP spid="715814" grpId="0" animBg="1"/>
      <p:bldP spid="715815" grpId="0" animBg="1"/>
      <p:bldP spid="715816" grpId="0" animBg="1"/>
      <p:bldP spid="715817" grpId="0"/>
      <p:bldP spid="715818" grpId="0"/>
      <p:bldP spid="715819" grpId="0"/>
      <p:bldP spid="715820" grpId="0"/>
      <p:bldP spid="715821" grpId="0" animBg="1"/>
      <p:bldP spid="715822" grpId="0" animBg="1"/>
      <p:bldP spid="715823" grpId="0" animBg="1"/>
      <p:bldP spid="715824" grpId="0" animBg="1"/>
      <p:bldP spid="715825" grpId="0" animBg="1"/>
      <p:bldP spid="715826" grpId="0" animBg="1"/>
      <p:bldP spid="715827" grpId="0" animBg="1"/>
      <p:bldP spid="715828" grpId="0" animBg="1"/>
      <p:bldP spid="715829" grpId="0" animBg="1"/>
      <p:bldP spid="715830" grpId="0" animBg="1"/>
      <p:bldP spid="715831" grpId="0" animBg="1"/>
      <p:bldP spid="715832" grpId="0" animBg="1"/>
      <p:bldP spid="715833" grpId="0" animBg="1"/>
      <p:bldP spid="715834" grpId="0" animBg="1"/>
      <p:bldP spid="715835" grpId="0" animBg="1"/>
      <p:bldP spid="715836" grpId="0" animBg="1"/>
      <p:bldP spid="715837" grpId="0" animBg="1"/>
      <p:bldP spid="715838" grpId="0" animBg="1"/>
      <p:bldP spid="715839" grpId="0" animBg="1"/>
      <p:bldP spid="715840" grpId="0" animBg="1"/>
      <p:bldP spid="715841" grpId="0"/>
      <p:bldP spid="715842" grpId="0" animBg="1"/>
      <p:bldP spid="715843" grpId="0" animBg="1"/>
      <p:bldP spid="715844" grpId="0" animBg="1"/>
      <p:bldP spid="715845" grpId="0" animBg="1"/>
      <p:bldP spid="715846" grpId="0" animBg="1"/>
      <p:bldP spid="715847" grpId="0" animBg="1"/>
      <p:bldP spid="715848" grpId="0" animBg="1"/>
      <p:bldP spid="715849" grpId="0" animBg="1"/>
      <p:bldP spid="715850" grpId="0" animBg="1"/>
      <p:bldP spid="715851" grpId="0" animBg="1"/>
      <p:bldP spid="71585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de-DE" altLang="de-DE"/>
              <a:t>6.3.2	Vertikale Verträglichkeitsdarstellung</a:t>
            </a:r>
          </a:p>
        </p:txBody>
      </p:sp>
      <p:sp>
        <p:nvSpPr>
          <p:cNvPr id="33795" name="Rectangle 3"/>
          <p:cNvSpPr>
            <a:spLocks noGrp="1" noChangeArrowheads="1"/>
          </p:cNvSpPr>
          <p:nvPr>
            <p:ph type="body" idx="1"/>
          </p:nvPr>
        </p:nvSpPr>
        <p:spPr>
          <a:xfrm>
            <a:off x="582613" y="2133600"/>
            <a:ext cx="7799387" cy="3811588"/>
          </a:xfrm>
          <a:noFill/>
        </p:spPr>
        <p:txBody>
          <a:bodyPr lIns="191095" tIns="44941" rIns="89883" bIns="44941"/>
          <a:lstStyle/>
          <a:p>
            <a:pPr marL="323850" indent="-323850" defTabSz="849313">
              <a:spcBef>
                <a:spcPct val="70000"/>
              </a:spcBef>
              <a:tabLst>
                <a:tab pos="284163" algn="l"/>
                <a:tab pos="512763" algn="l"/>
              </a:tabLst>
            </a:pPr>
            <a:r>
              <a:rPr lang="de-DE" altLang="de-DE"/>
              <a:t>Der HCG gibt die </a:t>
            </a:r>
            <a:r>
              <a:rPr lang="de-DE" altLang="de-DE" u="sng"/>
              <a:t>minimal</a:t>
            </a:r>
            <a:r>
              <a:rPr lang="de-DE" altLang="de-DE"/>
              <a:t> benötigte Spuranzahl an.</a:t>
            </a:r>
          </a:p>
          <a:p>
            <a:pPr marL="323850" indent="-323850" defTabSz="849313">
              <a:spcBef>
                <a:spcPct val="70000"/>
              </a:spcBef>
              <a:tabLst>
                <a:tab pos="284163" algn="l"/>
                <a:tab pos="512763" algn="l"/>
              </a:tabLst>
            </a:pPr>
            <a:r>
              <a:rPr lang="de-DE" altLang="de-DE"/>
              <a:t>Diese Spuranzahl ist aber nur realistisch, sollte der VCG keine Schleifen enthalten.</a:t>
            </a:r>
          </a:p>
          <a:p>
            <a:pPr marL="323850" indent="-323850" defTabSz="849313">
              <a:spcBef>
                <a:spcPct val="70000"/>
              </a:spcBef>
              <a:tabLst>
                <a:tab pos="284163" algn="l"/>
                <a:tab pos="512763" algn="l"/>
              </a:tabLst>
            </a:pPr>
            <a:r>
              <a:rPr lang="de-DE" altLang="de-DE"/>
              <a:t>Sollte der VCG keine Schleifen enthalten, dann kann jedes Netz mit </a:t>
            </a:r>
            <a:r>
              <a:rPr lang="de-DE" altLang="de-DE" u="sng"/>
              <a:t>einem</a:t>
            </a:r>
            <a:r>
              <a:rPr lang="de-DE" altLang="de-DE"/>
              <a:t> horizontalen Segment verdrahtet werden (keine Netzaufsplittungen).</a:t>
            </a:r>
          </a:p>
          <a:p>
            <a:pPr marL="323850" indent="-323850" defTabSz="849313">
              <a:spcBef>
                <a:spcPct val="70000"/>
              </a:spcBef>
              <a:tabLst>
                <a:tab pos="284163" algn="l"/>
                <a:tab pos="512763" algn="l"/>
              </a:tabLst>
            </a:pPr>
            <a:r>
              <a:rPr lang="de-DE" altLang="de-DE"/>
              <a:t>Die Zuordnung der horizontalen Segmente zu den einzelnen Spuren ergibt sich aus dem VCG, da nur so Überlappungen bei den vertikalen Anschluss-Segmenten vermieden werden.</a:t>
            </a:r>
          </a:p>
          <a:p>
            <a:pPr marL="323850" indent="-323850" defTabSz="849313">
              <a:spcBef>
                <a:spcPct val="70000"/>
              </a:spcBef>
              <a:tabLst>
                <a:tab pos="284163" algn="l"/>
                <a:tab pos="512763" algn="l"/>
              </a:tabLst>
            </a:pPr>
            <a:r>
              <a:rPr lang="de-DE" altLang="de-DE"/>
              <a:t>Die Belegung einer Spur mit mehreren Netzen ergibt sich aus dem HCG, da dieser horizontal nicht-überlappende Netze angibt.</a:t>
            </a:r>
            <a:endParaRPr lang="en-US" altLang="de-DE"/>
          </a:p>
        </p:txBody>
      </p:sp>
      <p:sp>
        <p:nvSpPr>
          <p:cNvPr id="33796" name="Text Box 4"/>
          <p:cNvSpPr txBox="1">
            <a:spLocks noChangeArrowheads="1"/>
          </p:cNvSpPr>
          <p:nvPr/>
        </p:nvSpPr>
        <p:spPr bwMode="auto">
          <a:xfrm>
            <a:off x="688975" y="1189038"/>
            <a:ext cx="6251575" cy="709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b="1"/>
              <a:t>Schlussfolgerungen aus horizontaler (HCG) und vertikaler</a:t>
            </a:r>
            <a:br>
              <a:rPr lang="de-DE" altLang="de-DE" b="1"/>
            </a:br>
            <a:r>
              <a:rPr lang="de-DE" altLang="de-DE" b="1"/>
              <a:t>Verträglichkeitsdarstellung (VCG)</a:t>
            </a:r>
            <a:endParaRPr lang="en-US" altLang="de-DE" b="1"/>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a:t>Kapitel 6 – Feinverdrahtung</a:t>
            </a:r>
            <a:endParaRPr lang="en-US" altLang="de-DE"/>
          </a:p>
        </p:txBody>
      </p:sp>
      <p:sp>
        <p:nvSpPr>
          <p:cNvPr id="34819"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a:solidFill>
                  <a:srgbClr val="C0C0C0"/>
                </a:solidFill>
              </a:rPr>
              <a:t>6.1	Einführung</a:t>
            </a:r>
          </a:p>
          <a:p>
            <a:pPr marL="0" indent="0" defTabSz="849313">
              <a:lnSpc>
                <a:spcPct val="100000"/>
              </a:lnSpc>
              <a:buFont typeface="Symbol" pitchFamily="18" charset="2"/>
              <a:buNone/>
              <a:tabLst>
                <a:tab pos="284163" algn="l"/>
                <a:tab pos="512763" algn="l"/>
              </a:tabLst>
            </a:pPr>
            <a:r>
              <a:rPr lang="de-DE" altLang="de-DE">
                <a:solidFill>
                  <a:srgbClr val="C0C0C0"/>
                </a:solidFill>
              </a:rPr>
              <a:t>6.2	Begriffsbestimmungen</a:t>
            </a:r>
          </a:p>
          <a:p>
            <a:pPr marL="0" indent="0" defTabSz="849313">
              <a:lnSpc>
                <a:spcPct val="100000"/>
              </a:lnSpc>
              <a:buFont typeface="Symbol" pitchFamily="18" charset="2"/>
              <a:buNone/>
              <a:tabLst>
                <a:tab pos="284163" algn="l"/>
                <a:tab pos="512763" algn="l"/>
              </a:tabLst>
            </a:pPr>
            <a:r>
              <a:rPr lang="de-DE" altLang="de-DE">
                <a:solidFill>
                  <a:srgbClr val="C0C0C0"/>
                </a:solidFill>
              </a:rPr>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6.3.2  Vertikale Verträglichkeitsdarstellung</a:t>
            </a:r>
          </a:p>
          <a:p>
            <a:pPr marL="0" indent="0" defTabSz="849313">
              <a:lnSpc>
                <a:spcPct val="100000"/>
              </a:lnSpc>
              <a:buFont typeface="Symbol" pitchFamily="18" charset="2"/>
              <a:buNone/>
              <a:tabLst>
                <a:tab pos="284163" algn="l"/>
                <a:tab pos="512763" algn="l"/>
              </a:tabLst>
            </a:pPr>
            <a:r>
              <a:rPr lang="de-DE" altLang="de-DE"/>
              <a:t>6.4	Optimierungsziele</a:t>
            </a:r>
          </a:p>
          <a:p>
            <a:pPr marL="0" indent="0" defTabSz="849313">
              <a:lnSpc>
                <a:spcPct val="100000"/>
              </a:lnSpc>
              <a:buFont typeface="Symbol" pitchFamily="18" charset="2"/>
              <a:buNone/>
              <a:tabLst>
                <a:tab pos="284163" algn="l"/>
                <a:tab pos="512763" algn="l"/>
              </a:tabLst>
            </a:pPr>
            <a:r>
              <a:rPr lang="de-DE" altLang="de-DE">
                <a:solidFill>
                  <a:srgbClr val="C0C0C0"/>
                </a:solidFill>
              </a:rPr>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6.5.1  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6.5.2  Dogleg-Left-Edge-Algorithmus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6.5.3  Greedy-Kanalverdrahter (Greedy Channel Router)</a:t>
            </a:r>
          </a:p>
          <a:p>
            <a:pPr marL="0" indent="0" defTabSz="849313">
              <a:lnSpc>
                <a:spcPct val="100000"/>
              </a:lnSpc>
              <a:buFont typeface="Symbol" pitchFamily="18" charset="2"/>
              <a:buNone/>
              <a:tabLst>
                <a:tab pos="284163" algn="l"/>
                <a:tab pos="512763" algn="l"/>
              </a:tabLst>
            </a:pPr>
            <a:r>
              <a:rPr lang="de-DE" altLang="de-DE">
                <a:solidFill>
                  <a:srgbClr val="C0C0C0"/>
                </a:solidFill>
              </a:rPr>
              <a:t>6.6	Switchbox-Verdrahtung</a:t>
            </a:r>
            <a:endParaRPr lang="de-DE" altLang="de-DE" sz="1600">
              <a:solidFill>
                <a:srgbClr val="C0C0C0"/>
              </a:solidFill>
            </a:endParaRPr>
          </a:p>
          <a:p>
            <a:pPr marL="0" indent="0" defTabSz="849313">
              <a:lnSpc>
                <a:spcPct val="100000"/>
              </a:lnSpc>
              <a:buFont typeface="Symbol" pitchFamily="18" charset="2"/>
              <a:buNone/>
              <a:tabLst>
                <a:tab pos="284163" algn="l"/>
                <a:tab pos="512763" algn="l"/>
              </a:tabLst>
            </a:pPr>
            <a:r>
              <a:rPr lang="de-DE" altLang="de-DE">
                <a:solidFill>
                  <a:srgbClr val="C0C0C0"/>
                </a:solidFill>
              </a:rPr>
              <a:t>6.7	OTC-Verdrahtung bei drei Lagen</a:t>
            </a:r>
          </a:p>
          <a:p>
            <a:pPr marL="0" indent="0" defTabSz="849313">
              <a:lnSpc>
                <a:spcPct val="100000"/>
              </a:lnSpc>
              <a:buFont typeface="Symbol" pitchFamily="18" charset="2"/>
              <a:buNone/>
              <a:tabLst>
                <a:tab pos="284163" algn="l"/>
                <a:tab pos="512763" algn="l"/>
              </a:tabLst>
            </a:pPr>
            <a:r>
              <a:rPr lang="de-DE" altLang="de-DE">
                <a:solidFill>
                  <a:srgbClr val="C0C0C0"/>
                </a:solidFill>
              </a:rPr>
              <a:t>6.8	Multilayer-OTC-Verdrahtung</a:t>
            </a:r>
          </a:p>
          <a:p>
            <a:pPr marL="0" indent="0" defTabSz="849313">
              <a:lnSpc>
                <a:spcPct val="90000"/>
              </a:lnSpc>
              <a:spcBef>
                <a:spcPct val="20000"/>
              </a:spcBef>
              <a:buFont typeface="Symbol" pitchFamily="18" charset="2"/>
              <a:buNone/>
              <a:tabLst>
                <a:tab pos="284163" algn="l"/>
                <a:tab pos="512763" algn="l"/>
              </a:tabLst>
            </a:pPr>
            <a:r>
              <a:rPr lang="de-DE" altLang="de-DE" sz="1600"/>
              <a:t>		</a:t>
            </a:r>
          </a:p>
          <a:p>
            <a:pPr marL="0" indent="0" defTabSz="849313">
              <a:buFont typeface="Symbol" pitchFamily="18" charset="2"/>
              <a:buNone/>
              <a:tabLst>
                <a:tab pos="284163" algn="l"/>
                <a:tab pos="512763" algn="l"/>
              </a:tabLst>
            </a:pPr>
            <a:endParaRPr lang="de-DE" altLang="de-DE"/>
          </a:p>
        </p:txBody>
      </p:sp>
      <p:sp>
        <p:nvSpPr>
          <p:cNvPr id="34820" name="Line 4"/>
          <p:cNvSpPr>
            <a:spLocks noChangeShapeType="1"/>
          </p:cNvSpPr>
          <p:nvPr/>
        </p:nvSpPr>
        <p:spPr bwMode="auto">
          <a:xfrm>
            <a:off x="228600" y="3213100"/>
            <a:ext cx="411163"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de-DE" altLang="de-DE"/>
              <a:t>6.1	Einführung</a:t>
            </a:r>
          </a:p>
        </p:txBody>
      </p:sp>
      <p:sp>
        <p:nvSpPr>
          <p:cNvPr id="702468" name="Text Box 4"/>
          <p:cNvSpPr txBox="1">
            <a:spLocks noChangeArrowheads="1"/>
          </p:cNvSpPr>
          <p:nvPr/>
        </p:nvSpPr>
        <p:spPr bwMode="auto">
          <a:xfrm>
            <a:off x="5067300" y="3011488"/>
            <a:ext cx="1487488" cy="642937"/>
          </a:xfrm>
          <a:prstGeom prst="rect">
            <a:avLst/>
          </a:prstGeom>
          <a:solidFill>
            <a:srgbClr val="A7CE7C"/>
          </a:solidFill>
          <a:ln>
            <a:noFill/>
          </a:ln>
          <a:effectLst/>
        </p:spPr>
        <p:txBody>
          <a:bodyPr lIns="96808" tIns="87660" rIns="96808" bIns="87660" anchor="ct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a:t>Flächen-</a:t>
            </a:r>
            <a:br>
              <a:rPr lang="en-US" altLang="de-DE"/>
            </a:br>
            <a:r>
              <a:rPr lang="en-US" altLang="de-DE"/>
              <a:t>verdrahtung</a:t>
            </a:r>
          </a:p>
        </p:txBody>
      </p:sp>
      <p:sp>
        <p:nvSpPr>
          <p:cNvPr id="702469" name="Text Box 5"/>
          <p:cNvSpPr txBox="1">
            <a:spLocks noChangeArrowheads="1"/>
          </p:cNvSpPr>
          <p:nvPr/>
        </p:nvSpPr>
        <p:spPr bwMode="auto">
          <a:xfrm>
            <a:off x="403225" y="3011488"/>
            <a:ext cx="1500188" cy="642937"/>
          </a:xfrm>
          <a:prstGeom prst="rect">
            <a:avLst/>
          </a:prstGeom>
          <a:solidFill>
            <a:srgbClr val="A7CE7C"/>
          </a:solidFill>
          <a:ln>
            <a:noFill/>
          </a:ln>
          <a:effectLst/>
        </p:spPr>
        <p:txBody>
          <a:bodyPr lIns="96808" tIns="87660" rIns="96808" bIns="87660" anchor="ct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a:t>Global-</a:t>
            </a:r>
            <a:br>
              <a:rPr lang="en-US" altLang="de-DE"/>
            </a:br>
            <a:r>
              <a:rPr lang="en-US" altLang="de-DE"/>
              <a:t>verdrahtung</a:t>
            </a:r>
          </a:p>
        </p:txBody>
      </p:sp>
      <p:sp>
        <p:nvSpPr>
          <p:cNvPr id="702470" name="Text Box 6"/>
          <p:cNvSpPr txBox="1">
            <a:spLocks noChangeArrowheads="1"/>
          </p:cNvSpPr>
          <p:nvPr/>
        </p:nvSpPr>
        <p:spPr bwMode="auto">
          <a:xfrm>
            <a:off x="2722563" y="3011488"/>
            <a:ext cx="1392237" cy="642937"/>
          </a:xfrm>
          <a:prstGeom prst="rect">
            <a:avLst/>
          </a:prstGeom>
          <a:solidFill>
            <a:srgbClr val="A7CE7C"/>
          </a:solidFill>
          <a:ln>
            <a:noFill/>
          </a:ln>
          <a:effectLst/>
        </p:spPr>
        <p:txBody>
          <a:bodyPr lIns="96808" tIns="87660" rIns="96808" bIns="87660" anchor="ct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Fein-</a:t>
            </a:r>
            <a:br>
              <a:rPr lang="de-DE" altLang="de-DE"/>
            </a:br>
            <a:r>
              <a:rPr lang="de-DE" altLang="de-DE"/>
              <a:t>verdrahtung</a:t>
            </a:r>
            <a:endParaRPr lang="en-US" altLang="de-DE"/>
          </a:p>
        </p:txBody>
      </p:sp>
      <p:sp>
        <p:nvSpPr>
          <p:cNvPr id="702471" name="Line 7"/>
          <p:cNvSpPr>
            <a:spLocks noChangeShapeType="1"/>
          </p:cNvSpPr>
          <p:nvPr/>
        </p:nvSpPr>
        <p:spPr bwMode="auto">
          <a:xfrm flipH="1">
            <a:off x="1257300" y="2767013"/>
            <a:ext cx="490538" cy="24447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82800" bIns="82800" anchor="ctr">
            <a:spAutoFit/>
          </a:bodyPr>
          <a:lstStyle/>
          <a:p>
            <a:endParaRPr lang="de-DE"/>
          </a:p>
        </p:txBody>
      </p:sp>
      <p:sp>
        <p:nvSpPr>
          <p:cNvPr id="702472" name="Line 8"/>
          <p:cNvSpPr>
            <a:spLocks noChangeShapeType="1"/>
          </p:cNvSpPr>
          <p:nvPr/>
        </p:nvSpPr>
        <p:spPr bwMode="auto">
          <a:xfrm>
            <a:off x="2514600" y="2767013"/>
            <a:ext cx="430213" cy="24447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82800" bIns="82800" anchor="ctr">
            <a:spAutoFit/>
          </a:bodyPr>
          <a:lstStyle/>
          <a:p>
            <a:endParaRPr lang="de-DE"/>
          </a:p>
        </p:txBody>
      </p:sp>
      <p:sp>
        <p:nvSpPr>
          <p:cNvPr id="702473" name="Text Box 9"/>
          <p:cNvSpPr txBox="1">
            <a:spLocks noChangeArrowheads="1"/>
          </p:cNvSpPr>
          <p:nvPr/>
        </p:nvSpPr>
        <p:spPr bwMode="auto">
          <a:xfrm>
            <a:off x="7358063" y="3011488"/>
            <a:ext cx="1482725" cy="642937"/>
          </a:xfrm>
          <a:prstGeom prst="rect">
            <a:avLst/>
          </a:prstGeom>
          <a:solidFill>
            <a:srgbClr val="A7CE7C"/>
          </a:solidFill>
          <a:ln>
            <a:noFill/>
          </a:ln>
          <a:effectLst/>
        </p:spPr>
        <p:txBody>
          <a:bodyPr lIns="96808" tIns="87660" rIns="96808" bIns="87660" anchor="ct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a:t>Spezial-</a:t>
            </a:r>
            <a:br>
              <a:rPr lang="en-US" altLang="de-DE"/>
            </a:br>
            <a:r>
              <a:rPr lang="en-US" altLang="de-DE"/>
              <a:t>verdrahtung</a:t>
            </a:r>
          </a:p>
        </p:txBody>
      </p:sp>
      <p:sp>
        <p:nvSpPr>
          <p:cNvPr id="702474" name="Freeform 10"/>
          <p:cNvSpPr>
            <a:spLocks/>
          </p:cNvSpPr>
          <p:nvPr/>
        </p:nvSpPr>
        <p:spPr bwMode="auto">
          <a:xfrm>
            <a:off x="3074988" y="1879600"/>
            <a:ext cx="481012" cy="252413"/>
          </a:xfrm>
          <a:custGeom>
            <a:avLst/>
            <a:gdLst>
              <a:gd name="T0" fmla="*/ 808994910 w 286"/>
              <a:gd name="T1" fmla="*/ 0 h 150"/>
              <a:gd name="T2" fmla="*/ 0 w 286"/>
              <a:gd name="T3" fmla="*/ 424748817 h 150"/>
              <a:gd name="T4" fmla="*/ 0 60000 65536"/>
              <a:gd name="T5" fmla="*/ 0 60000 65536"/>
            </a:gdLst>
            <a:ahLst/>
            <a:cxnLst>
              <a:cxn ang="T4">
                <a:pos x="T0" y="T1"/>
              </a:cxn>
              <a:cxn ang="T5">
                <a:pos x="T2" y="T3"/>
              </a:cxn>
            </a:cxnLst>
            <a:rect l="0" t="0" r="r" b="b"/>
            <a:pathLst>
              <a:path w="286" h="150">
                <a:moveTo>
                  <a:pt x="286" y="0"/>
                </a:moveTo>
                <a:lnTo>
                  <a:pt x="0" y="150"/>
                </a:lnTo>
              </a:path>
            </a:pathLst>
          </a:custGeom>
          <a:noFill/>
          <a:ln w="12700">
            <a:solidFill>
              <a:schemeClr val="tx1"/>
            </a:solidFill>
            <a:round/>
            <a:headEn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82800" bIns="82800" anchor="ctr">
            <a:spAutoFit/>
          </a:bodyPr>
          <a:lstStyle/>
          <a:p>
            <a:endParaRPr lang="de-DE"/>
          </a:p>
        </p:txBody>
      </p:sp>
      <p:sp>
        <p:nvSpPr>
          <p:cNvPr id="702475" name="Line 11"/>
          <p:cNvSpPr>
            <a:spLocks noChangeShapeType="1"/>
          </p:cNvSpPr>
          <p:nvPr/>
        </p:nvSpPr>
        <p:spPr bwMode="auto">
          <a:xfrm>
            <a:off x="4419600" y="1879600"/>
            <a:ext cx="923925" cy="11318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nchor="ctr">
            <a:spAutoFit/>
          </a:bodyPr>
          <a:lstStyle/>
          <a:p>
            <a:endParaRPr lang="de-DE"/>
          </a:p>
        </p:txBody>
      </p:sp>
      <p:sp>
        <p:nvSpPr>
          <p:cNvPr id="702476" name="Line 12"/>
          <p:cNvSpPr>
            <a:spLocks noChangeShapeType="1"/>
          </p:cNvSpPr>
          <p:nvPr/>
        </p:nvSpPr>
        <p:spPr bwMode="auto">
          <a:xfrm>
            <a:off x="5640388" y="1879600"/>
            <a:ext cx="1892300" cy="1131888"/>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nchor="ctr">
            <a:spAutoFit/>
          </a:bodyPr>
          <a:lstStyle/>
          <a:p>
            <a:endParaRPr lang="de-DE"/>
          </a:p>
        </p:txBody>
      </p:sp>
      <p:sp>
        <p:nvSpPr>
          <p:cNvPr id="702477" name="Text Box 13"/>
          <p:cNvSpPr txBox="1">
            <a:spLocks noChangeArrowheads="1"/>
          </p:cNvSpPr>
          <p:nvPr/>
        </p:nvSpPr>
        <p:spPr bwMode="auto">
          <a:xfrm>
            <a:off x="346075" y="3654425"/>
            <a:ext cx="1665288" cy="139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Zuordnung der</a:t>
            </a:r>
          </a:p>
          <a:p>
            <a:pPr eaLnBrk="1" hangingPunct="1">
              <a:lnSpc>
                <a:spcPct val="100000"/>
              </a:lnSpc>
            </a:pPr>
            <a:r>
              <a:rPr lang="de-DE" altLang="de-DE"/>
              <a:t>Verdrahtung zu</a:t>
            </a:r>
          </a:p>
          <a:p>
            <a:pPr eaLnBrk="1" hangingPunct="1">
              <a:lnSpc>
                <a:spcPct val="100000"/>
              </a:lnSpc>
            </a:pPr>
            <a:r>
              <a:rPr lang="de-DE" altLang="de-DE"/>
              <a:t>Verdrahtungs-</a:t>
            </a:r>
          </a:p>
          <a:p>
            <a:pPr eaLnBrk="1" hangingPunct="1">
              <a:lnSpc>
                <a:spcPct val="100000"/>
              </a:lnSpc>
            </a:pPr>
            <a:r>
              <a:rPr lang="de-DE" altLang="de-DE"/>
              <a:t>regionen</a:t>
            </a:r>
          </a:p>
          <a:p>
            <a:pPr eaLnBrk="1" hangingPunct="1">
              <a:lnSpc>
                <a:spcPct val="100000"/>
              </a:lnSpc>
            </a:pPr>
            <a:r>
              <a:rPr lang="de-DE" altLang="de-DE"/>
              <a:t>(Kap. 5)</a:t>
            </a:r>
            <a:endParaRPr lang="en-US" altLang="de-DE"/>
          </a:p>
        </p:txBody>
      </p:sp>
      <p:sp>
        <p:nvSpPr>
          <p:cNvPr id="702478" name="Text Box 14"/>
          <p:cNvSpPr txBox="1">
            <a:spLocks noChangeArrowheads="1"/>
          </p:cNvSpPr>
          <p:nvPr/>
        </p:nvSpPr>
        <p:spPr bwMode="auto">
          <a:xfrm>
            <a:off x="2697163" y="3654425"/>
            <a:ext cx="1557337" cy="139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Verdrahtung</a:t>
            </a:r>
          </a:p>
          <a:p>
            <a:pPr eaLnBrk="1" hangingPunct="1">
              <a:lnSpc>
                <a:spcPct val="100000"/>
              </a:lnSpc>
            </a:pPr>
            <a:r>
              <a:rPr lang="de-DE" altLang="de-DE"/>
              <a:t>innerhalb der</a:t>
            </a:r>
          </a:p>
          <a:p>
            <a:pPr eaLnBrk="1" hangingPunct="1">
              <a:lnSpc>
                <a:spcPct val="100000"/>
              </a:lnSpc>
            </a:pPr>
            <a:r>
              <a:rPr lang="de-DE" altLang="de-DE"/>
              <a:t>Verdrahtungs-</a:t>
            </a:r>
          </a:p>
          <a:p>
            <a:pPr eaLnBrk="1" hangingPunct="1">
              <a:lnSpc>
                <a:spcPct val="100000"/>
              </a:lnSpc>
            </a:pPr>
            <a:r>
              <a:rPr lang="de-DE" altLang="de-DE"/>
              <a:t>regionen</a:t>
            </a:r>
          </a:p>
          <a:p>
            <a:pPr eaLnBrk="1" hangingPunct="1">
              <a:lnSpc>
                <a:spcPct val="100000"/>
              </a:lnSpc>
            </a:pPr>
            <a:r>
              <a:rPr lang="de-DE" altLang="de-DE"/>
              <a:t>(Kap. 6)</a:t>
            </a:r>
            <a:endParaRPr lang="en-US" altLang="de-DE"/>
          </a:p>
        </p:txBody>
      </p:sp>
      <p:sp>
        <p:nvSpPr>
          <p:cNvPr id="702479" name="Text Box 15"/>
          <p:cNvSpPr txBox="1">
            <a:spLocks noChangeArrowheads="1"/>
          </p:cNvSpPr>
          <p:nvPr/>
        </p:nvSpPr>
        <p:spPr bwMode="auto">
          <a:xfrm>
            <a:off x="5054600" y="3654425"/>
            <a:ext cx="1628775"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Verdrahtung</a:t>
            </a:r>
          </a:p>
          <a:p>
            <a:pPr eaLnBrk="1" hangingPunct="1">
              <a:lnSpc>
                <a:spcPct val="100000"/>
              </a:lnSpc>
            </a:pPr>
            <a:r>
              <a:rPr lang="de-DE" altLang="de-DE"/>
              <a:t>auf gesamter </a:t>
            </a:r>
          </a:p>
          <a:p>
            <a:pPr eaLnBrk="1" hangingPunct="1">
              <a:lnSpc>
                <a:spcPct val="100000"/>
              </a:lnSpc>
            </a:pPr>
            <a:r>
              <a:rPr lang="de-DE" altLang="de-DE"/>
              <a:t>Layoutfläche </a:t>
            </a:r>
          </a:p>
          <a:p>
            <a:pPr eaLnBrk="1" hangingPunct="1">
              <a:lnSpc>
                <a:spcPct val="100000"/>
              </a:lnSpc>
            </a:pPr>
            <a:r>
              <a:rPr lang="de-DE" altLang="de-DE"/>
              <a:t>ohne vorherige</a:t>
            </a:r>
          </a:p>
          <a:p>
            <a:pPr eaLnBrk="1" hangingPunct="1">
              <a:lnSpc>
                <a:spcPct val="100000"/>
              </a:lnSpc>
            </a:pPr>
            <a:r>
              <a:rPr lang="de-DE" altLang="de-DE"/>
              <a:t>Zuweisung</a:t>
            </a:r>
          </a:p>
          <a:p>
            <a:pPr eaLnBrk="1" hangingPunct="1">
              <a:lnSpc>
                <a:spcPct val="100000"/>
              </a:lnSpc>
            </a:pPr>
            <a:r>
              <a:rPr lang="de-DE" altLang="de-DE"/>
              <a:t>(Kap. 7)</a:t>
            </a:r>
            <a:endParaRPr lang="en-US" altLang="de-DE"/>
          </a:p>
        </p:txBody>
      </p:sp>
      <p:sp>
        <p:nvSpPr>
          <p:cNvPr id="702480" name="Text Box 16"/>
          <p:cNvSpPr txBox="1">
            <a:spLocks noChangeArrowheads="1"/>
          </p:cNvSpPr>
          <p:nvPr/>
        </p:nvSpPr>
        <p:spPr bwMode="auto">
          <a:xfrm>
            <a:off x="7327900" y="3654425"/>
            <a:ext cx="1377950" cy="139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Verdrahtung</a:t>
            </a:r>
          </a:p>
          <a:p>
            <a:pPr eaLnBrk="1" hangingPunct="1">
              <a:lnSpc>
                <a:spcPct val="100000"/>
              </a:lnSpc>
            </a:pPr>
            <a:r>
              <a:rPr lang="de-DE" altLang="de-DE"/>
              <a:t>der Versor-</a:t>
            </a:r>
          </a:p>
          <a:p>
            <a:pPr eaLnBrk="1" hangingPunct="1">
              <a:lnSpc>
                <a:spcPct val="100000"/>
              </a:lnSpc>
            </a:pPr>
            <a:r>
              <a:rPr lang="de-DE" altLang="de-DE"/>
              <a:t>gungs- und</a:t>
            </a:r>
            <a:br>
              <a:rPr lang="de-DE" altLang="de-DE"/>
            </a:br>
            <a:r>
              <a:rPr lang="de-DE" altLang="de-DE"/>
              <a:t>Taktnetze</a:t>
            </a:r>
          </a:p>
          <a:p>
            <a:pPr eaLnBrk="1" hangingPunct="1">
              <a:lnSpc>
                <a:spcPct val="100000"/>
              </a:lnSpc>
            </a:pPr>
            <a:r>
              <a:rPr lang="de-DE" altLang="de-DE"/>
              <a:t>(Kap. 7)</a:t>
            </a:r>
            <a:endParaRPr lang="en-US" altLang="de-DE"/>
          </a:p>
        </p:txBody>
      </p:sp>
      <p:sp>
        <p:nvSpPr>
          <p:cNvPr id="702481" name="Text Box 17"/>
          <p:cNvSpPr txBox="1">
            <a:spLocks noChangeArrowheads="1"/>
          </p:cNvSpPr>
          <p:nvPr/>
        </p:nvSpPr>
        <p:spPr bwMode="auto">
          <a:xfrm>
            <a:off x="1098550" y="2112963"/>
            <a:ext cx="2317750" cy="692150"/>
          </a:xfrm>
          <a:prstGeom prst="rect">
            <a:avLst/>
          </a:prstGeom>
          <a:solidFill>
            <a:srgbClr val="A7CE7C"/>
          </a:solidFill>
          <a:ln>
            <a:noFill/>
          </a:ln>
          <a:effectLst/>
        </p:spPr>
        <p:txBody>
          <a:bodyPr lIns="96808" tIns="87660" rIns="96808" bIns="87660" anchor="ctr">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pPr>
            <a:r>
              <a:rPr lang="en-US" altLang="de-DE"/>
              <a:t>Zweistufige Verdrahtung</a:t>
            </a:r>
          </a:p>
        </p:txBody>
      </p:sp>
      <p:sp>
        <p:nvSpPr>
          <p:cNvPr id="5137" name="Text Box 18"/>
          <p:cNvSpPr txBox="1">
            <a:spLocks noChangeArrowheads="1"/>
          </p:cNvSpPr>
          <p:nvPr/>
        </p:nvSpPr>
        <p:spPr bwMode="auto">
          <a:xfrm>
            <a:off x="2951163" y="1522413"/>
            <a:ext cx="3130550" cy="357187"/>
          </a:xfrm>
          <a:prstGeom prst="rect">
            <a:avLst/>
          </a:prstGeom>
          <a:solidFill>
            <a:srgbClr val="A7CE7C"/>
          </a:solidFill>
          <a:ln>
            <a:noFill/>
          </a:ln>
          <a:effectLst/>
        </p:spPr>
        <p:txBody>
          <a:bodyPr lIns="96808" tIns="48404" rIns="96808" bIns="48404" anchor="ctr">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spcBef>
                <a:spcPct val="50000"/>
              </a:spcBef>
            </a:pPr>
            <a:r>
              <a:rPr lang="de-DE" altLang="de-DE"/>
              <a:t>Verdrahtungsverfahren</a:t>
            </a:r>
            <a:endParaRPr lang="en-US" altLang="de-DE"/>
          </a:p>
        </p:txBody>
      </p:sp>
      <p:sp>
        <p:nvSpPr>
          <p:cNvPr id="702483" name="Oval 19"/>
          <p:cNvSpPr>
            <a:spLocks noChangeArrowheads="1"/>
          </p:cNvSpPr>
          <p:nvPr/>
        </p:nvSpPr>
        <p:spPr bwMode="auto">
          <a:xfrm>
            <a:off x="2422525" y="2708275"/>
            <a:ext cx="2005013" cy="2597150"/>
          </a:xfrm>
          <a:prstGeom prst="ellipse">
            <a:avLst/>
          </a:prstGeom>
          <a:noFill/>
          <a:ln w="2857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2469"/>
                                        </p:tgtEl>
                                        <p:attrNameLst>
                                          <p:attrName>style.visibility</p:attrName>
                                        </p:attrNameLst>
                                      </p:cBhvr>
                                      <p:to>
                                        <p:strVal val="visible"/>
                                      </p:to>
                                    </p:set>
                                    <p:animEffect transition="in" filter="dissolve">
                                      <p:cBhvr>
                                        <p:cTn id="7" dur="500"/>
                                        <p:tgtEl>
                                          <p:spTgt spid="70246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2470"/>
                                        </p:tgtEl>
                                        <p:attrNameLst>
                                          <p:attrName>style.visibility</p:attrName>
                                        </p:attrNameLst>
                                      </p:cBhvr>
                                      <p:to>
                                        <p:strVal val="visible"/>
                                      </p:to>
                                    </p:set>
                                    <p:animEffect transition="in" filter="dissolve">
                                      <p:cBhvr>
                                        <p:cTn id="10" dur="500"/>
                                        <p:tgtEl>
                                          <p:spTgt spid="70247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02471"/>
                                        </p:tgtEl>
                                        <p:attrNameLst>
                                          <p:attrName>style.visibility</p:attrName>
                                        </p:attrNameLst>
                                      </p:cBhvr>
                                      <p:to>
                                        <p:strVal val="visible"/>
                                      </p:to>
                                    </p:set>
                                    <p:animEffect transition="in" filter="dissolve">
                                      <p:cBhvr>
                                        <p:cTn id="13" dur="500"/>
                                        <p:tgtEl>
                                          <p:spTgt spid="70247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02472"/>
                                        </p:tgtEl>
                                        <p:attrNameLst>
                                          <p:attrName>style.visibility</p:attrName>
                                        </p:attrNameLst>
                                      </p:cBhvr>
                                      <p:to>
                                        <p:strVal val="visible"/>
                                      </p:to>
                                    </p:set>
                                    <p:animEffect transition="in" filter="dissolve">
                                      <p:cBhvr>
                                        <p:cTn id="16" dur="500"/>
                                        <p:tgtEl>
                                          <p:spTgt spid="70247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02474"/>
                                        </p:tgtEl>
                                        <p:attrNameLst>
                                          <p:attrName>style.visibility</p:attrName>
                                        </p:attrNameLst>
                                      </p:cBhvr>
                                      <p:to>
                                        <p:strVal val="visible"/>
                                      </p:to>
                                    </p:set>
                                    <p:animEffect transition="in" filter="dissolve">
                                      <p:cBhvr>
                                        <p:cTn id="19" dur="500"/>
                                        <p:tgtEl>
                                          <p:spTgt spid="702474"/>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02477"/>
                                        </p:tgtEl>
                                        <p:attrNameLst>
                                          <p:attrName>style.visibility</p:attrName>
                                        </p:attrNameLst>
                                      </p:cBhvr>
                                      <p:to>
                                        <p:strVal val="visible"/>
                                      </p:to>
                                    </p:set>
                                    <p:animEffect transition="in" filter="dissolve">
                                      <p:cBhvr>
                                        <p:cTn id="22" dur="500"/>
                                        <p:tgtEl>
                                          <p:spTgt spid="70247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02478"/>
                                        </p:tgtEl>
                                        <p:attrNameLst>
                                          <p:attrName>style.visibility</p:attrName>
                                        </p:attrNameLst>
                                      </p:cBhvr>
                                      <p:to>
                                        <p:strVal val="visible"/>
                                      </p:to>
                                    </p:set>
                                    <p:animEffect transition="in" filter="dissolve">
                                      <p:cBhvr>
                                        <p:cTn id="25" dur="500"/>
                                        <p:tgtEl>
                                          <p:spTgt spid="702478"/>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02481"/>
                                        </p:tgtEl>
                                        <p:attrNameLst>
                                          <p:attrName>style.visibility</p:attrName>
                                        </p:attrNameLst>
                                      </p:cBhvr>
                                      <p:to>
                                        <p:strVal val="visible"/>
                                      </p:to>
                                    </p:set>
                                    <p:animEffect transition="in" filter="dissolve">
                                      <p:cBhvr>
                                        <p:cTn id="28" dur="500"/>
                                        <p:tgtEl>
                                          <p:spTgt spid="70248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02468"/>
                                        </p:tgtEl>
                                        <p:attrNameLst>
                                          <p:attrName>style.visibility</p:attrName>
                                        </p:attrNameLst>
                                      </p:cBhvr>
                                      <p:to>
                                        <p:strVal val="visible"/>
                                      </p:to>
                                    </p:set>
                                    <p:animEffect transition="in" filter="dissolve">
                                      <p:cBhvr>
                                        <p:cTn id="33" dur="500"/>
                                        <p:tgtEl>
                                          <p:spTgt spid="702468"/>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02475"/>
                                        </p:tgtEl>
                                        <p:attrNameLst>
                                          <p:attrName>style.visibility</p:attrName>
                                        </p:attrNameLst>
                                      </p:cBhvr>
                                      <p:to>
                                        <p:strVal val="visible"/>
                                      </p:to>
                                    </p:set>
                                    <p:animEffect transition="in" filter="dissolve">
                                      <p:cBhvr>
                                        <p:cTn id="36" dur="500"/>
                                        <p:tgtEl>
                                          <p:spTgt spid="702475"/>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02479"/>
                                        </p:tgtEl>
                                        <p:attrNameLst>
                                          <p:attrName>style.visibility</p:attrName>
                                        </p:attrNameLst>
                                      </p:cBhvr>
                                      <p:to>
                                        <p:strVal val="visible"/>
                                      </p:to>
                                    </p:set>
                                    <p:animEffect transition="in" filter="dissolve">
                                      <p:cBhvr>
                                        <p:cTn id="39" dur="500"/>
                                        <p:tgtEl>
                                          <p:spTgt spid="70247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702473"/>
                                        </p:tgtEl>
                                        <p:attrNameLst>
                                          <p:attrName>style.visibility</p:attrName>
                                        </p:attrNameLst>
                                      </p:cBhvr>
                                      <p:to>
                                        <p:strVal val="visible"/>
                                      </p:to>
                                    </p:set>
                                    <p:animEffect transition="in" filter="dissolve">
                                      <p:cBhvr>
                                        <p:cTn id="44" dur="500"/>
                                        <p:tgtEl>
                                          <p:spTgt spid="702473"/>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702480"/>
                                        </p:tgtEl>
                                        <p:attrNameLst>
                                          <p:attrName>style.visibility</p:attrName>
                                        </p:attrNameLst>
                                      </p:cBhvr>
                                      <p:to>
                                        <p:strVal val="visible"/>
                                      </p:to>
                                    </p:set>
                                    <p:animEffect transition="in" filter="dissolve">
                                      <p:cBhvr>
                                        <p:cTn id="47" dur="500"/>
                                        <p:tgtEl>
                                          <p:spTgt spid="702480"/>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702476"/>
                                        </p:tgtEl>
                                        <p:attrNameLst>
                                          <p:attrName>style.visibility</p:attrName>
                                        </p:attrNameLst>
                                      </p:cBhvr>
                                      <p:to>
                                        <p:strVal val="visible"/>
                                      </p:to>
                                    </p:set>
                                    <p:animEffect transition="in" filter="dissolve">
                                      <p:cBhvr>
                                        <p:cTn id="50" dur="500"/>
                                        <p:tgtEl>
                                          <p:spTgt spid="70247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702483"/>
                                        </p:tgtEl>
                                        <p:attrNameLst>
                                          <p:attrName>style.visibility</p:attrName>
                                        </p:attrNameLst>
                                      </p:cBhvr>
                                      <p:to>
                                        <p:strVal val="visible"/>
                                      </p:to>
                                    </p:set>
                                    <p:animEffect transition="in" filter="dissolve">
                                      <p:cBhvr>
                                        <p:cTn id="55" dur="500"/>
                                        <p:tgtEl>
                                          <p:spTgt spid="702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2468" grpId="0" animBg="1"/>
      <p:bldP spid="702469" grpId="0" animBg="1"/>
      <p:bldP spid="702470" grpId="0" animBg="1"/>
      <p:bldP spid="702471" grpId="0" animBg="1"/>
      <p:bldP spid="702472" grpId="0" animBg="1"/>
      <p:bldP spid="702473" grpId="0" animBg="1"/>
      <p:bldP spid="702474" grpId="0" animBg="1"/>
      <p:bldP spid="702475" grpId="0" animBg="1"/>
      <p:bldP spid="702476" grpId="0" animBg="1"/>
      <p:bldP spid="702477" grpId="0"/>
      <p:bldP spid="702478" grpId="0"/>
      <p:bldP spid="702479" grpId="0"/>
      <p:bldP spid="702480" grpId="0"/>
      <p:bldP spid="702481" grpId="0" animBg="1"/>
      <p:bldP spid="70248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de-DE" altLang="de-DE"/>
              <a:t>6.4	Optimierungsziele</a:t>
            </a:r>
            <a:endParaRPr lang="en-US" altLang="de-DE"/>
          </a:p>
        </p:txBody>
      </p:sp>
      <p:sp>
        <p:nvSpPr>
          <p:cNvPr id="35843" name="Rectangle 3"/>
          <p:cNvSpPr>
            <a:spLocks noGrp="1" noChangeArrowheads="1"/>
          </p:cNvSpPr>
          <p:nvPr>
            <p:ph type="body" idx="1"/>
          </p:nvPr>
        </p:nvSpPr>
        <p:spPr>
          <a:xfrm>
            <a:off x="608013" y="1411288"/>
            <a:ext cx="8193087" cy="4381500"/>
          </a:xfrm>
        </p:spPr>
        <p:txBody>
          <a:bodyPr/>
          <a:lstStyle/>
          <a:p>
            <a:pPr marL="323850" indent="-323850" defTabSz="849313">
              <a:lnSpc>
                <a:spcPct val="95000"/>
              </a:lnSpc>
              <a:tabLst>
                <a:tab pos="284163" algn="l"/>
                <a:tab pos="512763" algn="l"/>
              </a:tabLst>
            </a:pPr>
            <a:r>
              <a:rPr lang="de-DE" altLang="de-DE"/>
              <a:t>Das Ziel bei der Verdrahtung eines Kanals (einer Switchbox)</a:t>
            </a:r>
            <a:r>
              <a:rPr lang="de-DE" altLang="de-DE" b="1"/>
              <a:t> </a:t>
            </a:r>
            <a:r>
              <a:rPr lang="de-DE" altLang="de-DE"/>
              <a:t>besteht darin, für jedes Netz eine gültige Netzverbindung zu finden, welche sämtliche Anschlüsse dieses Netzes im jeweiligen Kanal (Switchbox) verbindet. </a:t>
            </a:r>
            <a:br>
              <a:rPr lang="de-DE" altLang="de-DE"/>
            </a:br>
            <a:endParaRPr lang="de-DE" altLang="de-DE"/>
          </a:p>
          <a:p>
            <a:pPr marL="323850" indent="-323850" defTabSz="849313">
              <a:lnSpc>
                <a:spcPct val="95000"/>
              </a:lnSpc>
              <a:tabLst>
                <a:tab pos="284163" algn="l"/>
                <a:tab pos="512763" algn="l"/>
              </a:tabLst>
            </a:pPr>
            <a:r>
              <a:rPr lang="de-DE" altLang="de-DE"/>
              <a:t>Bei Standardzellen-Schaltungen besteht das Ziel auch darin, eine minimale Spuranzahl zu benutzen, um die Kanalbreite zu minimieren. </a:t>
            </a:r>
            <a:br>
              <a:rPr lang="de-DE" altLang="de-DE"/>
            </a:br>
            <a:endParaRPr lang="de-DE" altLang="de-DE"/>
          </a:p>
          <a:p>
            <a:pPr marL="323850" indent="-323850" defTabSz="849313">
              <a:lnSpc>
                <a:spcPct val="95000"/>
              </a:lnSpc>
              <a:tabLst>
                <a:tab pos="284163" algn="l"/>
                <a:tab pos="512763" algn="l"/>
              </a:tabLst>
            </a:pPr>
            <a:r>
              <a:rPr lang="de-DE" altLang="de-DE"/>
              <a:t>Bei Gate-Array-Schaltungen besteht ein Ziel darin, die Verdrahtung innerhalb einer vorgegebenen Spuranzahl durchzuführen. </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de-DE" altLang="de-DE"/>
              <a:t>Kapitel 6 – Feinverdrahtung</a:t>
            </a:r>
            <a:endParaRPr lang="en-US" altLang="de-DE"/>
          </a:p>
        </p:txBody>
      </p:sp>
      <p:sp>
        <p:nvSpPr>
          <p:cNvPr id="36867"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a:solidFill>
                  <a:srgbClr val="C0C0C0"/>
                </a:solidFill>
              </a:rPr>
              <a:t>6.1	Einführung</a:t>
            </a:r>
          </a:p>
          <a:p>
            <a:pPr marL="0" indent="0" defTabSz="849313">
              <a:lnSpc>
                <a:spcPct val="100000"/>
              </a:lnSpc>
              <a:buFont typeface="Symbol" pitchFamily="18" charset="2"/>
              <a:buNone/>
              <a:tabLst>
                <a:tab pos="284163" algn="l"/>
                <a:tab pos="512763" algn="l"/>
              </a:tabLst>
            </a:pPr>
            <a:r>
              <a:rPr lang="de-DE" altLang="de-DE">
                <a:solidFill>
                  <a:srgbClr val="C0C0C0"/>
                </a:solidFill>
              </a:rPr>
              <a:t>6.2	Begriffsbestimmungen</a:t>
            </a:r>
          </a:p>
          <a:p>
            <a:pPr marL="0" indent="0" defTabSz="849313">
              <a:lnSpc>
                <a:spcPct val="100000"/>
              </a:lnSpc>
              <a:buFont typeface="Symbol" pitchFamily="18" charset="2"/>
              <a:buNone/>
              <a:tabLst>
                <a:tab pos="284163" algn="l"/>
                <a:tab pos="512763" algn="l"/>
              </a:tabLst>
            </a:pPr>
            <a:r>
              <a:rPr lang="de-DE" altLang="de-DE">
                <a:solidFill>
                  <a:srgbClr val="C0C0C0"/>
                </a:solidFill>
              </a:rPr>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6.3.2  Vertikale Verträglichkeitsdarstellung</a:t>
            </a:r>
          </a:p>
          <a:p>
            <a:pPr marL="0" indent="0" defTabSz="849313">
              <a:lnSpc>
                <a:spcPct val="100000"/>
              </a:lnSpc>
              <a:buFont typeface="Symbol" pitchFamily="18" charset="2"/>
              <a:buNone/>
              <a:tabLst>
                <a:tab pos="284163" algn="l"/>
                <a:tab pos="512763" algn="l"/>
              </a:tabLst>
            </a:pPr>
            <a:r>
              <a:rPr lang="de-DE" altLang="de-DE">
                <a:solidFill>
                  <a:srgbClr val="C0C0C0"/>
                </a:solidFill>
              </a:rPr>
              <a:t>6.4	Optimierungsziele</a:t>
            </a:r>
          </a:p>
          <a:p>
            <a:pPr marL="0" indent="0" defTabSz="849313">
              <a:lnSpc>
                <a:spcPct val="100000"/>
              </a:lnSpc>
              <a:buFont typeface="Symbol" pitchFamily="18" charset="2"/>
              <a:buNone/>
              <a:tabLst>
                <a:tab pos="284163" algn="l"/>
                <a:tab pos="512763" algn="l"/>
              </a:tabLst>
            </a:pPr>
            <a:r>
              <a:rPr lang="de-DE" altLang="de-DE"/>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a:t>		</a:t>
            </a:r>
            <a:r>
              <a:rPr lang="de-DE" altLang="de-DE" sz="1600"/>
              <a:t>6.5.1  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t>		6.5.2  Dogleg-Left-Edge-Algorithmus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t>		6.5.3  Greedy-Kanalverdrahter (Greedy Channel Router)</a:t>
            </a:r>
          </a:p>
          <a:p>
            <a:pPr marL="0" indent="0" defTabSz="849313">
              <a:lnSpc>
                <a:spcPct val="100000"/>
              </a:lnSpc>
              <a:buFont typeface="Symbol" pitchFamily="18" charset="2"/>
              <a:buNone/>
              <a:tabLst>
                <a:tab pos="284163" algn="l"/>
                <a:tab pos="512763" algn="l"/>
              </a:tabLst>
            </a:pPr>
            <a:r>
              <a:rPr lang="de-DE" altLang="de-DE">
                <a:solidFill>
                  <a:srgbClr val="C0C0C0"/>
                </a:solidFill>
              </a:rPr>
              <a:t>6.6	Switchbox-Verdrahtung</a:t>
            </a:r>
            <a:endParaRPr lang="de-DE" altLang="de-DE" sz="1600">
              <a:solidFill>
                <a:srgbClr val="C0C0C0"/>
              </a:solidFill>
            </a:endParaRPr>
          </a:p>
          <a:p>
            <a:pPr marL="0" indent="0" defTabSz="849313">
              <a:lnSpc>
                <a:spcPct val="100000"/>
              </a:lnSpc>
              <a:buFont typeface="Symbol" pitchFamily="18" charset="2"/>
              <a:buNone/>
              <a:tabLst>
                <a:tab pos="284163" algn="l"/>
                <a:tab pos="512763" algn="l"/>
              </a:tabLst>
            </a:pPr>
            <a:r>
              <a:rPr lang="de-DE" altLang="de-DE">
                <a:solidFill>
                  <a:srgbClr val="C0C0C0"/>
                </a:solidFill>
              </a:rPr>
              <a:t>6.7	OTC-Verdrahtung bei drei Lagen</a:t>
            </a:r>
          </a:p>
          <a:p>
            <a:pPr marL="0" indent="0" defTabSz="849313">
              <a:lnSpc>
                <a:spcPct val="100000"/>
              </a:lnSpc>
              <a:buFont typeface="Symbol" pitchFamily="18" charset="2"/>
              <a:buNone/>
              <a:tabLst>
                <a:tab pos="284163" algn="l"/>
                <a:tab pos="512763" algn="l"/>
              </a:tabLst>
            </a:pPr>
            <a:r>
              <a:rPr lang="de-DE" altLang="de-DE">
                <a:solidFill>
                  <a:srgbClr val="C0C0C0"/>
                </a:solidFill>
              </a:rPr>
              <a:t>6.8	Multilayer-OTC-Verdrahtung</a:t>
            </a:r>
          </a:p>
          <a:p>
            <a:pPr marL="0" indent="0" defTabSz="849313">
              <a:lnSpc>
                <a:spcPct val="90000"/>
              </a:lnSpc>
              <a:spcBef>
                <a:spcPct val="20000"/>
              </a:spcBef>
              <a:buFont typeface="Symbol" pitchFamily="18" charset="2"/>
              <a:buNone/>
              <a:tabLst>
                <a:tab pos="284163" algn="l"/>
                <a:tab pos="512763" algn="l"/>
              </a:tabLst>
            </a:pPr>
            <a:r>
              <a:rPr lang="de-DE" altLang="de-DE" sz="1600"/>
              <a:t>		</a:t>
            </a:r>
          </a:p>
          <a:p>
            <a:pPr marL="0" indent="0" defTabSz="849313">
              <a:buFont typeface="Symbol" pitchFamily="18" charset="2"/>
              <a:buNone/>
              <a:tabLst>
                <a:tab pos="284163" algn="l"/>
                <a:tab pos="512763" algn="l"/>
              </a:tabLst>
            </a:pPr>
            <a:endParaRPr lang="de-DE" altLang="de-DE"/>
          </a:p>
        </p:txBody>
      </p:sp>
      <p:sp>
        <p:nvSpPr>
          <p:cNvPr id="36868" name="Line 4"/>
          <p:cNvSpPr>
            <a:spLocks noChangeShapeType="1"/>
          </p:cNvSpPr>
          <p:nvPr/>
        </p:nvSpPr>
        <p:spPr bwMode="auto">
          <a:xfrm>
            <a:off x="246063" y="3598863"/>
            <a:ext cx="411162"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de-DE" altLang="de-DE"/>
              <a:t>6.5.1	 Left-Edge-Algorithmus</a:t>
            </a:r>
          </a:p>
        </p:txBody>
      </p:sp>
      <p:sp>
        <p:nvSpPr>
          <p:cNvPr id="758787" name="Rectangle 3"/>
          <p:cNvSpPr>
            <a:spLocks noGrp="1" noChangeArrowheads="1"/>
          </p:cNvSpPr>
          <p:nvPr>
            <p:ph type="body" idx="1"/>
          </p:nvPr>
        </p:nvSpPr>
        <p:spPr>
          <a:xfrm>
            <a:off x="608013" y="1411288"/>
            <a:ext cx="7924800" cy="4381500"/>
          </a:xfrm>
          <a:noFill/>
        </p:spPr>
        <p:txBody>
          <a:bodyPr lIns="191095" tIns="44941" rIns="89883" bIns="44941"/>
          <a:lstStyle/>
          <a:p>
            <a:pPr marL="323850" indent="-323850" defTabSz="849313">
              <a:tabLst>
                <a:tab pos="284163" algn="l"/>
                <a:tab pos="512763" algn="l"/>
              </a:tabLst>
            </a:pPr>
            <a:r>
              <a:rPr lang="de-DE" altLang="de-DE"/>
              <a:t>Einfaches heuristisches Verfahren mit weiter Verbreitung als Basisalgorithmus</a:t>
            </a:r>
          </a:p>
          <a:p>
            <a:pPr marL="323850" indent="-323850" defTabSz="849313">
              <a:tabLst>
                <a:tab pos="284163" algn="l"/>
                <a:tab pos="512763" algn="l"/>
              </a:tabLst>
            </a:pPr>
            <a:r>
              <a:rPr lang="de-DE" altLang="de-DE"/>
              <a:t>Zuordnung von Netzen zu Spuren anhand </a:t>
            </a:r>
          </a:p>
          <a:p>
            <a:pPr marL="588963" lvl="1" indent="-304800" defTabSz="849313">
              <a:tabLst>
                <a:tab pos="284163" algn="l"/>
                <a:tab pos="512763" algn="l"/>
              </a:tabLst>
            </a:pPr>
            <a:r>
              <a:rPr lang="de-DE" altLang="de-DE" sz="1700"/>
              <a:t>vertikalem Verträglichkeitsgraphen (VCG, zur Spurbestimmung) und</a:t>
            </a:r>
          </a:p>
          <a:p>
            <a:pPr marL="588963" lvl="1" indent="-304800" defTabSz="849313">
              <a:tabLst>
                <a:tab pos="284163" algn="l"/>
                <a:tab pos="512763" algn="l"/>
              </a:tabLst>
            </a:pPr>
            <a:r>
              <a:rPr lang="de-DE" altLang="de-DE" sz="1700"/>
              <a:t>Zonendarstellung (horizontale Verträglichkeit, d.h. Mehrfachbelegung einer Spur). </a:t>
            </a:r>
          </a:p>
          <a:p>
            <a:pPr marL="588963" lvl="1" indent="-304800" defTabSz="849313">
              <a:tabLst>
                <a:tab pos="284163" algn="l"/>
                <a:tab pos="512763" algn="l"/>
              </a:tabLst>
            </a:pPr>
            <a:endParaRPr lang="en-US" altLang="de-DE" sz="17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8787">
                                            <p:txEl>
                                              <p:pRg st="0" end="0"/>
                                            </p:txEl>
                                          </p:spTgt>
                                        </p:tgtEl>
                                        <p:attrNameLst>
                                          <p:attrName>style.visibility</p:attrName>
                                        </p:attrNameLst>
                                      </p:cBhvr>
                                      <p:to>
                                        <p:strVal val="visible"/>
                                      </p:to>
                                    </p:set>
                                    <p:animEffect transition="in" filter="dissolve">
                                      <p:cBhvr>
                                        <p:cTn id="7" dur="500"/>
                                        <p:tgtEl>
                                          <p:spTgt spid="75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8787">
                                            <p:txEl>
                                              <p:pRg st="1" end="1"/>
                                            </p:txEl>
                                          </p:spTgt>
                                        </p:tgtEl>
                                        <p:attrNameLst>
                                          <p:attrName>style.visibility</p:attrName>
                                        </p:attrNameLst>
                                      </p:cBhvr>
                                      <p:to>
                                        <p:strVal val="visible"/>
                                      </p:to>
                                    </p:set>
                                    <p:animEffect transition="in" filter="dissolve">
                                      <p:cBhvr>
                                        <p:cTn id="12" dur="500"/>
                                        <p:tgtEl>
                                          <p:spTgt spid="758787">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58787">
                                            <p:txEl>
                                              <p:pRg st="2" end="2"/>
                                            </p:txEl>
                                          </p:spTgt>
                                        </p:tgtEl>
                                        <p:attrNameLst>
                                          <p:attrName>style.visibility</p:attrName>
                                        </p:attrNameLst>
                                      </p:cBhvr>
                                      <p:to>
                                        <p:strVal val="visible"/>
                                      </p:to>
                                    </p:set>
                                    <p:animEffect transition="in" filter="dissolve">
                                      <p:cBhvr>
                                        <p:cTn id="15" dur="500"/>
                                        <p:tgtEl>
                                          <p:spTgt spid="758787">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58787">
                                            <p:txEl>
                                              <p:pRg st="3" end="3"/>
                                            </p:txEl>
                                          </p:spTgt>
                                        </p:tgtEl>
                                        <p:attrNameLst>
                                          <p:attrName>style.visibility</p:attrName>
                                        </p:attrNameLst>
                                      </p:cBhvr>
                                      <p:to>
                                        <p:strVal val="visible"/>
                                      </p:to>
                                    </p:set>
                                    <p:animEffect transition="in" filter="dissolve">
                                      <p:cBhvr>
                                        <p:cTn id="18" dur="500"/>
                                        <p:tgtEl>
                                          <p:spTgt spid="758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78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de-DE" altLang="de-DE"/>
              <a:t>6.5.1	 Left-Edge-Algorithmus</a:t>
            </a:r>
          </a:p>
        </p:txBody>
      </p:sp>
      <p:sp>
        <p:nvSpPr>
          <p:cNvPr id="39939" name="Rectangle 3"/>
          <p:cNvSpPr>
            <a:spLocks noGrp="1" noChangeArrowheads="1"/>
          </p:cNvSpPr>
          <p:nvPr>
            <p:ph type="body" idx="1"/>
          </p:nvPr>
        </p:nvSpPr>
        <p:spPr>
          <a:xfrm>
            <a:off x="608013" y="1784350"/>
            <a:ext cx="8193087" cy="4381500"/>
          </a:xfrm>
          <a:noFill/>
        </p:spPr>
        <p:txBody>
          <a:bodyPr lIns="191095" tIns="44941" rIns="89883" bIns="44941"/>
          <a:lstStyle/>
          <a:p>
            <a:pPr marL="323850" indent="-323850" defTabSz="849313">
              <a:buFont typeface="Symbol" pitchFamily="18" charset="2"/>
              <a:buAutoNum type="arabicPeriod"/>
              <a:tabLst>
                <a:tab pos="284163" algn="l"/>
                <a:tab pos="512763" algn="l"/>
              </a:tabLst>
            </a:pPr>
            <a:r>
              <a:rPr lang="de-DE" altLang="de-DE"/>
              <a:t>Aufbau des VCG und HCG (Zonendarstellung)</a:t>
            </a:r>
          </a:p>
          <a:p>
            <a:pPr marL="323850" indent="-323850" defTabSz="849313">
              <a:buFont typeface="Symbol" pitchFamily="18" charset="2"/>
              <a:buAutoNum type="arabicPeriod"/>
              <a:tabLst>
                <a:tab pos="284163" algn="l"/>
                <a:tab pos="512763" algn="l"/>
              </a:tabLst>
            </a:pPr>
            <a:r>
              <a:rPr lang="de-DE" altLang="de-DE"/>
              <a:t>Aktuelle Spur </a:t>
            </a:r>
            <a:r>
              <a:rPr lang="de-DE" altLang="de-DE" i="1"/>
              <a:t>j</a:t>
            </a:r>
            <a:r>
              <a:rPr lang="de-DE" altLang="de-DE"/>
              <a:t> = 1 (obere Spur)</a:t>
            </a:r>
          </a:p>
          <a:p>
            <a:pPr marL="323850" indent="-323850" defTabSz="849313">
              <a:buFont typeface="Symbol" pitchFamily="18" charset="2"/>
              <a:buAutoNum type="arabicPeriod"/>
              <a:tabLst>
                <a:tab pos="284163" algn="l"/>
                <a:tab pos="512763" algn="l"/>
              </a:tabLst>
            </a:pPr>
            <a:r>
              <a:rPr lang="de-DE" altLang="de-DE"/>
              <a:t>Für aktuelle Spur </a:t>
            </a:r>
            <a:r>
              <a:rPr lang="de-DE" altLang="de-DE" i="1"/>
              <a:t>j</a:t>
            </a:r>
            <a:endParaRPr lang="de-DE" altLang="de-DE"/>
          </a:p>
          <a:p>
            <a:pPr marL="588963" lvl="1" indent="-304800" defTabSz="849313">
              <a:buFont typeface="Arial" charset="0"/>
              <a:buAutoNum type="alphaLcParenR"/>
              <a:tabLst>
                <a:tab pos="284163" algn="l"/>
                <a:tab pos="512763" algn="l"/>
              </a:tabLst>
            </a:pPr>
            <a:r>
              <a:rPr lang="de-DE" altLang="de-DE"/>
              <a:t>Für alle Netze ohne Vorgänger im VCG, Platzierung des am weitesten links liegenden Netzes in der Zonendarstellung auf Spur </a:t>
            </a:r>
            <a:r>
              <a:rPr lang="de-DE" altLang="de-DE" i="1"/>
              <a:t>j</a:t>
            </a:r>
            <a:r>
              <a:rPr lang="de-DE" altLang="de-DE"/>
              <a:t> und anschließend weitere nicht-überlappende (lt. Zonendarstellung) </a:t>
            </a:r>
            <a:r>
              <a:rPr lang="de-DE" altLang="de-DE" u="sng"/>
              <a:t>und</a:t>
            </a:r>
            <a:r>
              <a:rPr lang="de-DE" altLang="de-DE"/>
              <a:t> vorgängerlose Netze (lt. VCG)</a:t>
            </a:r>
          </a:p>
          <a:p>
            <a:pPr marL="588963" lvl="1" indent="-304800" defTabSz="849313">
              <a:buFont typeface="Arial" charset="0"/>
              <a:buAutoNum type="alphaLcParenR"/>
              <a:tabLst>
                <a:tab pos="284163" algn="l"/>
                <a:tab pos="512763" algn="l"/>
              </a:tabLst>
            </a:pPr>
            <a:r>
              <a:rPr lang="de-DE" altLang="de-DE"/>
              <a:t>Löschen aller platzierten Netze im VCG und in der Zonendarstellung</a:t>
            </a:r>
          </a:p>
          <a:p>
            <a:pPr marL="323850" indent="-323850" defTabSz="849313">
              <a:buFont typeface="Symbol" pitchFamily="18" charset="2"/>
              <a:buAutoNum type="arabicPeriod"/>
              <a:tabLst>
                <a:tab pos="284163" algn="l"/>
                <a:tab pos="512763" algn="l"/>
              </a:tabLst>
            </a:pPr>
            <a:r>
              <a:rPr lang="de-DE" altLang="de-DE"/>
              <a:t>Aktuelle Spur </a:t>
            </a:r>
            <a:r>
              <a:rPr lang="de-DE" altLang="de-DE" i="1"/>
              <a:t>j</a:t>
            </a:r>
            <a:r>
              <a:rPr lang="de-DE" altLang="de-DE"/>
              <a:t> = </a:t>
            </a:r>
            <a:r>
              <a:rPr lang="de-DE" altLang="de-DE" i="1"/>
              <a:t>j</a:t>
            </a:r>
            <a:r>
              <a:rPr lang="de-DE" altLang="de-DE"/>
              <a:t> + 1. Falls noch Netze im VCG vorhanden sind, weiter mit Schritt 3</a:t>
            </a:r>
          </a:p>
          <a:p>
            <a:pPr marL="323850" indent="-323850" defTabSz="849313">
              <a:buFont typeface="Symbol" pitchFamily="18" charset="2"/>
              <a:buAutoNum type="arabicPeriod"/>
              <a:tabLst>
                <a:tab pos="284163" algn="l"/>
                <a:tab pos="512763" algn="l"/>
              </a:tabLst>
            </a:pPr>
            <a:r>
              <a:rPr lang="de-DE" altLang="de-DE"/>
              <a:t>ENDE.</a:t>
            </a:r>
            <a:r>
              <a:rPr lang="en-US" altLang="de-DE"/>
              <a:t> </a:t>
            </a:r>
          </a:p>
        </p:txBody>
      </p:sp>
      <p:sp>
        <p:nvSpPr>
          <p:cNvPr id="39940" name="Text Box 4"/>
          <p:cNvSpPr txBox="1">
            <a:spLocks noChangeArrowheads="1"/>
          </p:cNvSpPr>
          <p:nvPr/>
        </p:nvSpPr>
        <p:spPr bwMode="auto">
          <a:xfrm>
            <a:off x="688975" y="1189038"/>
            <a:ext cx="952500"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b="1"/>
              <a:t>Ablauf</a:t>
            </a:r>
            <a:endParaRPr lang="en-US" altLang="de-DE" b="1"/>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p:cNvGrpSpPr>
            <a:grpSpLocks/>
          </p:cNvGrpSpPr>
          <p:nvPr/>
        </p:nvGrpSpPr>
        <p:grpSpPr bwMode="auto">
          <a:xfrm>
            <a:off x="715963" y="1341438"/>
            <a:ext cx="4852987" cy="1236662"/>
            <a:chOff x="480" y="499"/>
            <a:chExt cx="3312" cy="779"/>
          </a:xfrm>
        </p:grpSpPr>
        <p:grpSp>
          <p:nvGrpSpPr>
            <p:cNvPr id="40964" name="Group 3"/>
            <p:cNvGrpSpPr>
              <a:grpSpLocks/>
            </p:cNvGrpSpPr>
            <p:nvPr/>
          </p:nvGrpSpPr>
          <p:grpSpPr bwMode="auto">
            <a:xfrm>
              <a:off x="572" y="725"/>
              <a:ext cx="2993" cy="0"/>
              <a:chOff x="459" y="725"/>
              <a:chExt cx="2993" cy="0"/>
            </a:xfrm>
          </p:grpSpPr>
          <p:sp>
            <p:nvSpPr>
              <p:cNvPr id="41001" name="Line 4"/>
              <p:cNvSpPr>
                <a:spLocks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2" name="Line 5"/>
              <p:cNvSpPr>
                <a:spLocks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3" name="Line 6"/>
              <p:cNvSpPr>
                <a:spLocks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4" name="Line 7"/>
              <p:cNvSpPr>
                <a:spLocks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5" name="Line 8"/>
              <p:cNvSpPr>
                <a:spLocks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6" name="Line 9"/>
              <p:cNvSpPr>
                <a:spLocks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7" name="Line 10"/>
              <p:cNvSpPr>
                <a:spLocks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8" name="Line 11"/>
              <p:cNvSpPr>
                <a:spLocks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9" name="Line 12"/>
              <p:cNvSpPr>
                <a:spLocks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10" name="Line 13"/>
              <p:cNvSpPr>
                <a:spLocks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11" name="Line 14"/>
              <p:cNvSpPr>
                <a:spLocks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40965" name="Group 15"/>
            <p:cNvGrpSpPr>
              <a:grpSpLocks/>
            </p:cNvGrpSpPr>
            <p:nvPr/>
          </p:nvGrpSpPr>
          <p:grpSpPr bwMode="auto">
            <a:xfrm>
              <a:off x="572" y="1066"/>
              <a:ext cx="2993" cy="0"/>
              <a:chOff x="459" y="725"/>
              <a:chExt cx="2993" cy="0"/>
            </a:xfrm>
          </p:grpSpPr>
          <p:sp>
            <p:nvSpPr>
              <p:cNvPr id="40990" name="Line 16"/>
              <p:cNvSpPr>
                <a:spLocks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1" name="Line 17"/>
              <p:cNvSpPr>
                <a:spLocks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2" name="Line 18"/>
              <p:cNvSpPr>
                <a:spLocks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3" name="Line 19"/>
              <p:cNvSpPr>
                <a:spLocks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4" name="Line 20"/>
              <p:cNvSpPr>
                <a:spLocks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5" name="Line 21"/>
              <p:cNvSpPr>
                <a:spLocks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6" name="Line 22"/>
              <p:cNvSpPr>
                <a:spLocks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7" name="Line 23"/>
              <p:cNvSpPr>
                <a:spLocks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8" name="Line 24"/>
              <p:cNvSpPr>
                <a:spLocks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0999" name="Line 25"/>
              <p:cNvSpPr>
                <a:spLocks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1000" name="Line 26"/>
              <p:cNvSpPr>
                <a:spLocks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40966" name="Text Box 27"/>
            <p:cNvSpPr txBox="1">
              <a:spLocks noChangeArrowheads="1"/>
            </p:cNvSpPr>
            <p:nvPr/>
          </p:nvSpPr>
          <p:spPr bwMode="auto">
            <a:xfrm>
              <a:off x="480"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40967" name="Text Box 28"/>
            <p:cNvSpPr txBox="1">
              <a:spLocks noChangeArrowheads="1"/>
            </p:cNvSpPr>
            <p:nvPr/>
          </p:nvSpPr>
          <p:spPr bwMode="auto">
            <a:xfrm>
              <a:off x="752"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40968" name="Text Box 29"/>
            <p:cNvSpPr txBox="1">
              <a:spLocks noChangeArrowheads="1"/>
            </p:cNvSpPr>
            <p:nvPr/>
          </p:nvSpPr>
          <p:spPr bwMode="auto">
            <a:xfrm>
              <a:off x="1026"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40969" name="Text Box 30"/>
            <p:cNvSpPr txBox="1">
              <a:spLocks noChangeArrowheads="1"/>
            </p:cNvSpPr>
            <p:nvPr/>
          </p:nvSpPr>
          <p:spPr bwMode="auto">
            <a:xfrm>
              <a:off x="1276"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40970" name="Text Box 31"/>
            <p:cNvSpPr txBox="1">
              <a:spLocks noChangeArrowheads="1"/>
            </p:cNvSpPr>
            <p:nvPr/>
          </p:nvSpPr>
          <p:spPr bwMode="auto">
            <a:xfrm>
              <a:off x="1571"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40971" name="Text Box 32"/>
            <p:cNvSpPr txBox="1">
              <a:spLocks noChangeArrowheads="1"/>
            </p:cNvSpPr>
            <p:nvPr/>
          </p:nvSpPr>
          <p:spPr bwMode="auto">
            <a:xfrm>
              <a:off x="2115"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7</a:t>
              </a:r>
            </a:p>
          </p:txBody>
        </p:sp>
        <p:sp>
          <p:nvSpPr>
            <p:cNvPr id="40972" name="Text Box 33"/>
            <p:cNvSpPr txBox="1">
              <a:spLocks noChangeArrowheads="1"/>
            </p:cNvSpPr>
            <p:nvPr/>
          </p:nvSpPr>
          <p:spPr bwMode="auto">
            <a:xfrm>
              <a:off x="1843"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6</a:t>
              </a:r>
            </a:p>
          </p:txBody>
        </p:sp>
        <p:sp>
          <p:nvSpPr>
            <p:cNvPr id="40973" name="Text Box 34"/>
            <p:cNvSpPr txBox="1">
              <a:spLocks noChangeArrowheads="1"/>
            </p:cNvSpPr>
            <p:nvPr/>
          </p:nvSpPr>
          <p:spPr bwMode="auto">
            <a:xfrm>
              <a:off x="2387"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40974" name="Text Box 35"/>
            <p:cNvSpPr txBox="1">
              <a:spLocks noChangeArrowheads="1"/>
            </p:cNvSpPr>
            <p:nvPr/>
          </p:nvSpPr>
          <p:spPr bwMode="auto">
            <a:xfrm>
              <a:off x="2659"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40975" name="Text Box 36"/>
            <p:cNvSpPr txBox="1">
              <a:spLocks noChangeArrowheads="1"/>
            </p:cNvSpPr>
            <p:nvPr/>
          </p:nvSpPr>
          <p:spPr bwMode="auto">
            <a:xfrm>
              <a:off x="2931"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9</a:t>
              </a:r>
            </a:p>
          </p:txBody>
        </p:sp>
        <p:sp>
          <p:nvSpPr>
            <p:cNvPr id="40976" name="Text Box 37"/>
            <p:cNvSpPr txBox="1">
              <a:spLocks noChangeArrowheads="1"/>
            </p:cNvSpPr>
            <p:nvPr/>
          </p:nvSpPr>
          <p:spPr bwMode="auto">
            <a:xfrm>
              <a:off x="3157" y="499"/>
              <a:ext cx="3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10</a:t>
              </a:r>
            </a:p>
          </p:txBody>
        </p:sp>
        <p:sp>
          <p:nvSpPr>
            <p:cNvPr id="40977" name="Text Box 38"/>
            <p:cNvSpPr txBox="1">
              <a:spLocks noChangeArrowheads="1"/>
            </p:cNvSpPr>
            <p:nvPr/>
          </p:nvSpPr>
          <p:spPr bwMode="auto">
            <a:xfrm>
              <a:off x="3452" y="499"/>
              <a:ext cx="3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10</a:t>
              </a:r>
            </a:p>
          </p:txBody>
        </p:sp>
        <p:sp>
          <p:nvSpPr>
            <p:cNvPr id="40978" name="Text Box 39"/>
            <p:cNvSpPr txBox="1">
              <a:spLocks noChangeArrowheads="1"/>
            </p:cNvSpPr>
            <p:nvPr/>
          </p:nvSpPr>
          <p:spPr bwMode="auto">
            <a:xfrm>
              <a:off x="480"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40979" name="Text Box 40"/>
            <p:cNvSpPr txBox="1">
              <a:spLocks noChangeArrowheads="1"/>
            </p:cNvSpPr>
            <p:nvPr/>
          </p:nvSpPr>
          <p:spPr bwMode="auto">
            <a:xfrm>
              <a:off x="754"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40980" name="Text Box 41"/>
            <p:cNvSpPr txBox="1">
              <a:spLocks noChangeArrowheads="1"/>
            </p:cNvSpPr>
            <p:nvPr/>
          </p:nvSpPr>
          <p:spPr bwMode="auto">
            <a:xfrm>
              <a:off x="1026"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40981" name="Text Box 42"/>
            <p:cNvSpPr txBox="1">
              <a:spLocks noChangeArrowheads="1"/>
            </p:cNvSpPr>
            <p:nvPr/>
          </p:nvSpPr>
          <p:spPr bwMode="auto">
            <a:xfrm>
              <a:off x="1298"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40982" name="Text Box 43"/>
            <p:cNvSpPr txBox="1">
              <a:spLocks noChangeArrowheads="1"/>
            </p:cNvSpPr>
            <p:nvPr/>
          </p:nvSpPr>
          <p:spPr bwMode="auto">
            <a:xfrm>
              <a:off x="1571"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40983" name="Text Box 44"/>
            <p:cNvSpPr txBox="1">
              <a:spLocks noChangeArrowheads="1"/>
            </p:cNvSpPr>
            <p:nvPr/>
          </p:nvSpPr>
          <p:spPr bwMode="auto">
            <a:xfrm>
              <a:off x="1843"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40984" name="Text Box 45"/>
            <p:cNvSpPr txBox="1">
              <a:spLocks noChangeArrowheads="1"/>
            </p:cNvSpPr>
            <p:nvPr/>
          </p:nvSpPr>
          <p:spPr bwMode="auto">
            <a:xfrm>
              <a:off x="2115"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6</a:t>
              </a:r>
            </a:p>
          </p:txBody>
        </p:sp>
        <p:sp>
          <p:nvSpPr>
            <p:cNvPr id="40985" name="Text Box 46"/>
            <p:cNvSpPr txBox="1">
              <a:spLocks noChangeArrowheads="1"/>
            </p:cNvSpPr>
            <p:nvPr/>
          </p:nvSpPr>
          <p:spPr bwMode="auto">
            <a:xfrm>
              <a:off x="2387"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8</a:t>
              </a:r>
            </a:p>
          </p:txBody>
        </p:sp>
        <p:sp>
          <p:nvSpPr>
            <p:cNvPr id="40986" name="Text Box 47"/>
            <p:cNvSpPr txBox="1">
              <a:spLocks noChangeArrowheads="1"/>
            </p:cNvSpPr>
            <p:nvPr/>
          </p:nvSpPr>
          <p:spPr bwMode="auto">
            <a:xfrm>
              <a:off x="2659"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9</a:t>
              </a:r>
            </a:p>
          </p:txBody>
        </p:sp>
        <p:sp>
          <p:nvSpPr>
            <p:cNvPr id="40987" name="Text Box 48"/>
            <p:cNvSpPr txBox="1">
              <a:spLocks noChangeArrowheads="1"/>
            </p:cNvSpPr>
            <p:nvPr/>
          </p:nvSpPr>
          <p:spPr bwMode="auto">
            <a:xfrm>
              <a:off x="2931"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8</a:t>
              </a:r>
            </a:p>
          </p:txBody>
        </p:sp>
        <p:sp>
          <p:nvSpPr>
            <p:cNvPr id="40988" name="Text Box 49"/>
            <p:cNvSpPr txBox="1">
              <a:spLocks noChangeArrowheads="1"/>
            </p:cNvSpPr>
            <p:nvPr/>
          </p:nvSpPr>
          <p:spPr bwMode="auto">
            <a:xfrm>
              <a:off x="3203"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7</a:t>
              </a:r>
            </a:p>
          </p:txBody>
        </p:sp>
        <p:sp>
          <p:nvSpPr>
            <p:cNvPr id="40989" name="Text Box 50"/>
            <p:cNvSpPr txBox="1">
              <a:spLocks noChangeArrowheads="1"/>
            </p:cNvSpPr>
            <p:nvPr/>
          </p:nvSpPr>
          <p:spPr bwMode="auto">
            <a:xfrm>
              <a:off x="3475"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9</a:t>
              </a:r>
            </a:p>
          </p:txBody>
        </p:sp>
      </p:grpSp>
      <p:sp>
        <p:nvSpPr>
          <p:cNvPr id="40963" name="Rectangle 51"/>
          <p:cNvSpPr>
            <a:spLocks noGrp="1" noChangeArrowheads="1"/>
          </p:cNvSpPr>
          <p:nvPr>
            <p:ph type="title"/>
          </p:nvPr>
        </p:nvSpPr>
        <p:spPr/>
        <p:txBody>
          <a:bodyPr lIns="191095" tIns="44941" rIns="89883" bIns="67945"/>
          <a:lstStyle/>
          <a:p>
            <a:pPr defTabSz="914400"/>
            <a:r>
              <a:rPr lang="de-DE" altLang="de-DE"/>
              <a:t>6.5.1	Left-Edge-Algorithmus: Beispiel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2"/>
          <p:cNvGrpSpPr>
            <a:grpSpLocks/>
          </p:cNvGrpSpPr>
          <p:nvPr/>
        </p:nvGrpSpPr>
        <p:grpSpPr bwMode="auto">
          <a:xfrm>
            <a:off x="715963" y="1341438"/>
            <a:ext cx="4852987" cy="1236662"/>
            <a:chOff x="480" y="499"/>
            <a:chExt cx="3312" cy="779"/>
          </a:xfrm>
        </p:grpSpPr>
        <p:grpSp>
          <p:nvGrpSpPr>
            <p:cNvPr id="42048" name="Group 3"/>
            <p:cNvGrpSpPr>
              <a:grpSpLocks/>
            </p:cNvGrpSpPr>
            <p:nvPr/>
          </p:nvGrpSpPr>
          <p:grpSpPr bwMode="auto">
            <a:xfrm>
              <a:off x="572" y="725"/>
              <a:ext cx="2993" cy="0"/>
              <a:chOff x="459" y="725"/>
              <a:chExt cx="2993" cy="0"/>
            </a:xfrm>
          </p:grpSpPr>
          <p:sp>
            <p:nvSpPr>
              <p:cNvPr id="42085" name="Line 4"/>
              <p:cNvSpPr>
                <a:spLocks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6" name="Line 5"/>
              <p:cNvSpPr>
                <a:spLocks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7" name="Line 6"/>
              <p:cNvSpPr>
                <a:spLocks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8" name="Line 7"/>
              <p:cNvSpPr>
                <a:spLocks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9" name="Line 8"/>
              <p:cNvSpPr>
                <a:spLocks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90" name="Line 9"/>
              <p:cNvSpPr>
                <a:spLocks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91" name="Line 10"/>
              <p:cNvSpPr>
                <a:spLocks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92" name="Line 11"/>
              <p:cNvSpPr>
                <a:spLocks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93" name="Line 12"/>
              <p:cNvSpPr>
                <a:spLocks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94" name="Line 13"/>
              <p:cNvSpPr>
                <a:spLocks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95" name="Line 14"/>
              <p:cNvSpPr>
                <a:spLocks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42049" name="Group 15"/>
            <p:cNvGrpSpPr>
              <a:grpSpLocks/>
            </p:cNvGrpSpPr>
            <p:nvPr/>
          </p:nvGrpSpPr>
          <p:grpSpPr bwMode="auto">
            <a:xfrm>
              <a:off x="572" y="1066"/>
              <a:ext cx="2993" cy="0"/>
              <a:chOff x="459" y="725"/>
              <a:chExt cx="2993" cy="0"/>
            </a:xfrm>
          </p:grpSpPr>
          <p:sp>
            <p:nvSpPr>
              <p:cNvPr id="42074" name="Line 16"/>
              <p:cNvSpPr>
                <a:spLocks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75" name="Line 17"/>
              <p:cNvSpPr>
                <a:spLocks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76" name="Line 18"/>
              <p:cNvSpPr>
                <a:spLocks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77" name="Line 19"/>
              <p:cNvSpPr>
                <a:spLocks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78" name="Line 20"/>
              <p:cNvSpPr>
                <a:spLocks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79" name="Line 21"/>
              <p:cNvSpPr>
                <a:spLocks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0" name="Line 22"/>
              <p:cNvSpPr>
                <a:spLocks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1" name="Line 23"/>
              <p:cNvSpPr>
                <a:spLocks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2" name="Line 24"/>
              <p:cNvSpPr>
                <a:spLocks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3" name="Line 25"/>
              <p:cNvSpPr>
                <a:spLocks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2084" name="Line 26"/>
              <p:cNvSpPr>
                <a:spLocks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42050" name="Text Box 27"/>
            <p:cNvSpPr txBox="1">
              <a:spLocks noChangeArrowheads="1"/>
            </p:cNvSpPr>
            <p:nvPr/>
          </p:nvSpPr>
          <p:spPr bwMode="auto">
            <a:xfrm>
              <a:off x="480"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42051" name="Text Box 28"/>
            <p:cNvSpPr txBox="1">
              <a:spLocks noChangeArrowheads="1"/>
            </p:cNvSpPr>
            <p:nvPr/>
          </p:nvSpPr>
          <p:spPr bwMode="auto">
            <a:xfrm>
              <a:off x="752"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42052" name="Text Box 29"/>
            <p:cNvSpPr txBox="1">
              <a:spLocks noChangeArrowheads="1"/>
            </p:cNvSpPr>
            <p:nvPr/>
          </p:nvSpPr>
          <p:spPr bwMode="auto">
            <a:xfrm>
              <a:off x="1026"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42053" name="Text Box 30"/>
            <p:cNvSpPr txBox="1">
              <a:spLocks noChangeArrowheads="1"/>
            </p:cNvSpPr>
            <p:nvPr/>
          </p:nvSpPr>
          <p:spPr bwMode="auto">
            <a:xfrm>
              <a:off x="1276"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42054" name="Text Box 31"/>
            <p:cNvSpPr txBox="1">
              <a:spLocks noChangeArrowheads="1"/>
            </p:cNvSpPr>
            <p:nvPr/>
          </p:nvSpPr>
          <p:spPr bwMode="auto">
            <a:xfrm>
              <a:off x="1571"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42055" name="Text Box 32"/>
            <p:cNvSpPr txBox="1">
              <a:spLocks noChangeArrowheads="1"/>
            </p:cNvSpPr>
            <p:nvPr/>
          </p:nvSpPr>
          <p:spPr bwMode="auto">
            <a:xfrm>
              <a:off x="2115"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7</a:t>
              </a:r>
            </a:p>
          </p:txBody>
        </p:sp>
        <p:sp>
          <p:nvSpPr>
            <p:cNvPr id="42056" name="Text Box 33"/>
            <p:cNvSpPr txBox="1">
              <a:spLocks noChangeArrowheads="1"/>
            </p:cNvSpPr>
            <p:nvPr/>
          </p:nvSpPr>
          <p:spPr bwMode="auto">
            <a:xfrm>
              <a:off x="1843"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6</a:t>
              </a:r>
            </a:p>
          </p:txBody>
        </p:sp>
        <p:sp>
          <p:nvSpPr>
            <p:cNvPr id="42057" name="Text Box 34"/>
            <p:cNvSpPr txBox="1">
              <a:spLocks noChangeArrowheads="1"/>
            </p:cNvSpPr>
            <p:nvPr/>
          </p:nvSpPr>
          <p:spPr bwMode="auto">
            <a:xfrm>
              <a:off x="2387"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42058" name="Text Box 35"/>
            <p:cNvSpPr txBox="1">
              <a:spLocks noChangeArrowheads="1"/>
            </p:cNvSpPr>
            <p:nvPr/>
          </p:nvSpPr>
          <p:spPr bwMode="auto">
            <a:xfrm>
              <a:off x="2659"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42059" name="Text Box 36"/>
            <p:cNvSpPr txBox="1">
              <a:spLocks noChangeArrowheads="1"/>
            </p:cNvSpPr>
            <p:nvPr/>
          </p:nvSpPr>
          <p:spPr bwMode="auto">
            <a:xfrm>
              <a:off x="2931" y="499"/>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9</a:t>
              </a:r>
            </a:p>
          </p:txBody>
        </p:sp>
        <p:sp>
          <p:nvSpPr>
            <p:cNvPr id="42060" name="Text Box 37"/>
            <p:cNvSpPr txBox="1">
              <a:spLocks noChangeArrowheads="1"/>
            </p:cNvSpPr>
            <p:nvPr/>
          </p:nvSpPr>
          <p:spPr bwMode="auto">
            <a:xfrm>
              <a:off x="3157" y="499"/>
              <a:ext cx="3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10</a:t>
              </a:r>
            </a:p>
          </p:txBody>
        </p:sp>
        <p:sp>
          <p:nvSpPr>
            <p:cNvPr id="42061" name="Text Box 38"/>
            <p:cNvSpPr txBox="1">
              <a:spLocks noChangeArrowheads="1"/>
            </p:cNvSpPr>
            <p:nvPr/>
          </p:nvSpPr>
          <p:spPr bwMode="auto">
            <a:xfrm>
              <a:off x="3452" y="499"/>
              <a:ext cx="3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10</a:t>
              </a:r>
            </a:p>
          </p:txBody>
        </p:sp>
        <p:sp>
          <p:nvSpPr>
            <p:cNvPr id="42062" name="Text Box 39"/>
            <p:cNvSpPr txBox="1">
              <a:spLocks noChangeArrowheads="1"/>
            </p:cNvSpPr>
            <p:nvPr/>
          </p:nvSpPr>
          <p:spPr bwMode="auto">
            <a:xfrm>
              <a:off x="480"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42063" name="Text Box 40"/>
            <p:cNvSpPr txBox="1">
              <a:spLocks noChangeArrowheads="1"/>
            </p:cNvSpPr>
            <p:nvPr/>
          </p:nvSpPr>
          <p:spPr bwMode="auto">
            <a:xfrm>
              <a:off x="754"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42064" name="Text Box 41"/>
            <p:cNvSpPr txBox="1">
              <a:spLocks noChangeArrowheads="1"/>
            </p:cNvSpPr>
            <p:nvPr/>
          </p:nvSpPr>
          <p:spPr bwMode="auto">
            <a:xfrm>
              <a:off x="1026"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42065" name="Text Box 42"/>
            <p:cNvSpPr txBox="1">
              <a:spLocks noChangeArrowheads="1"/>
            </p:cNvSpPr>
            <p:nvPr/>
          </p:nvSpPr>
          <p:spPr bwMode="auto">
            <a:xfrm>
              <a:off x="1298"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42066" name="Text Box 43"/>
            <p:cNvSpPr txBox="1">
              <a:spLocks noChangeArrowheads="1"/>
            </p:cNvSpPr>
            <p:nvPr/>
          </p:nvSpPr>
          <p:spPr bwMode="auto">
            <a:xfrm>
              <a:off x="1571"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42067" name="Text Box 44"/>
            <p:cNvSpPr txBox="1">
              <a:spLocks noChangeArrowheads="1"/>
            </p:cNvSpPr>
            <p:nvPr/>
          </p:nvSpPr>
          <p:spPr bwMode="auto">
            <a:xfrm>
              <a:off x="1843"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42068" name="Text Box 45"/>
            <p:cNvSpPr txBox="1">
              <a:spLocks noChangeArrowheads="1"/>
            </p:cNvSpPr>
            <p:nvPr/>
          </p:nvSpPr>
          <p:spPr bwMode="auto">
            <a:xfrm>
              <a:off x="2115"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6</a:t>
              </a:r>
            </a:p>
          </p:txBody>
        </p:sp>
        <p:sp>
          <p:nvSpPr>
            <p:cNvPr id="42069" name="Text Box 46"/>
            <p:cNvSpPr txBox="1">
              <a:spLocks noChangeArrowheads="1"/>
            </p:cNvSpPr>
            <p:nvPr/>
          </p:nvSpPr>
          <p:spPr bwMode="auto">
            <a:xfrm>
              <a:off x="2387"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8</a:t>
              </a:r>
            </a:p>
          </p:txBody>
        </p:sp>
        <p:sp>
          <p:nvSpPr>
            <p:cNvPr id="42070" name="Text Box 47"/>
            <p:cNvSpPr txBox="1">
              <a:spLocks noChangeArrowheads="1"/>
            </p:cNvSpPr>
            <p:nvPr/>
          </p:nvSpPr>
          <p:spPr bwMode="auto">
            <a:xfrm>
              <a:off x="2659"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9</a:t>
              </a:r>
            </a:p>
          </p:txBody>
        </p:sp>
        <p:sp>
          <p:nvSpPr>
            <p:cNvPr id="42071" name="Text Box 48"/>
            <p:cNvSpPr txBox="1">
              <a:spLocks noChangeArrowheads="1"/>
            </p:cNvSpPr>
            <p:nvPr/>
          </p:nvSpPr>
          <p:spPr bwMode="auto">
            <a:xfrm>
              <a:off x="2931"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8</a:t>
              </a:r>
            </a:p>
          </p:txBody>
        </p:sp>
        <p:sp>
          <p:nvSpPr>
            <p:cNvPr id="42072" name="Text Box 49"/>
            <p:cNvSpPr txBox="1">
              <a:spLocks noChangeArrowheads="1"/>
            </p:cNvSpPr>
            <p:nvPr/>
          </p:nvSpPr>
          <p:spPr bwMode="auto">
            <a:xfrm>
              <a:off x="3203"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7</a:t>
              </a:r>
            </a:p>
          </p:txBody>
        </p:sp>
        <p:sp>
          <p:nvSpPr>
            <p:cNvPr id="42073" name="Text Box 50"/>
            <p:cNvSpPr txBox="1">
              <a:spLocks noChangeArrowheads="1"/>
            </p:cNvSpPr>
            <p:nvPr/>
          </p:nvSpPr>
          <p:spPr bwMode="auto">
            <a:xfrm>
              <a:off x="3475"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9</a:t>
              </a:r>
            </a:p>
          </p:txBody>
        </p:sp>
      </p:grpSp>
      <p:sp>
        <p:nvSpPr>
          <p:cNvPr id="718899" name="Rectangle 51"/>
          <p:cNvSpPr>
            <a:spLocks noChangeArrowheads="1"/>
          </p:cNvSpPr>
          <p:nvPr/>
        </p:nvSpPr>
        <p:spPr bwMode="auto">
          <a:xfrm>
            <a:off x="698500" y="2887663"/>
            <a:ext cx="50927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281" tIns="43641" rIns="87281" bIns="43641">
            <a:spAutoFit/>
          </a:bodyPr>
          <a:lstStyle>
            <a:lvl1pPr marL="484188" indent="-484188"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85000"/>
              </a:lnSpc>
              <a:spcBef>
                <a:spcPct val="30000"/>
              </a:spcBef>
              <a:buClr>
                <a:srgbClr val="CC0000"/>
              </a:buClr>
              <a:buFontTx/>
              <a:buAutoNum type="arabicPeriod"/>
            </a:pPr>
            <a:r>
              <a:rPr lang="de-DE" altLang="de-DE">
                <a:solidFill>
                  <a:srgbClr val="000000"/>
                </a:solidFill>
              </a:rPr>
              <a:t>Aufbau des VCG und HCG (Zonendarstellung)</a:t>
            </a:r>
          </a:p>
        </p:txBody>
      </p:sp>
      <p:sp>
        <p:nvSpPr>
          <p:cNvPr id="718900" name="Oval 52"/>
          <p:cNvSpPr>
            <a:spLocks noChangeArrowheads="1"/>
          </p:cNvSpPr>
          <p:nvPr/>
        </p:nvSpPr>
        <p:spPr bwMode="auto">
          <a:xfrm>
            <a:off x="782638" y="3687763"/>
            <a:ext cx="415925"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01" name="Text Box 53"/>
          <p:cNvSpPr txBox="1">
            <a:spLocks noChangeArrowheads="1"/>
          </p:cNvSpPr>
          <p:nvPr/>
        </p:nvSpPr>
        <p:spPr bwMode="auto">
          <a:xfrm>
            <a:off x="858838" y="3773488"/>
            <a:ext cx="395287"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a:t>
            </a:r>
          </a:p>
        </p:txBody>
      </p:sp>
      <p:sp>
        <p:nvSpPr>
          <p:cNvPr id="718902" name="Oval 54"/>
          <p:cNvSpPr>
            <a:spLocks noChangeArrowheads="1"/>
          </p:cNvSpPr>
          <p:nvPr/>
        </p:nvSpPr>
        <p:spPr bwMode="auto">
          <a:xfrm>
            <a:off x="1311275" y="4262438"/>
            <a:ext cx="431800" cy="454025"/>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03" name="Text Box 55"/>
          <p:cNvSpPr txBox="1">
            <a:spLocks noChangeArrowheads="1"/>
          </p:cNvSpPr>
          <p:nvPr/>
        </p:nvSpPr>
        <p:spPr bwMode="auto">
          <a:xfrm>
            <a:off x="1385888" y="4348163"/>
            <a:ext cx="393700"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718904" name="Oval 56"/>
          <p:cNvSpPr>
            <a:spLocks noChangeArrowheads="1"/>
          </p:cNvSpPr>
          <p:nvPr/>
        </p:nvSpPr>
        <p:spPr bwMode="auto">
          <a:xfrm>
            <a:off x="1311275" y="4983163"/>
            <a:ext cx="431800" cy="45243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05" name="Text Box 57"/>
          <p:cNvSpPr txBox="1">
            <a:spLocks noChangeArrowheads="1"/>
          </p:cNvSpPr>
          <p:nvPr/>
        </p:nvSpPr>
        <p:spPr bwMode="auto">
          <a:xfrm>
            <a:off x="1385888" y="5068888"/>
            <a:ext cx="393700"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718906" name="Oval 58"/>
          <p:cNvSpPr>
            <a:spLocks noChangeArrowheads="1"/>
          </p:cNvSpPr>
          <p:nvPr/>
        </p:nvSpPr>
        <p:spPr bwMode="auto">
          <a:xfrm>
            <a:off x="2884488" y="3687763"/>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07" name="Text Box 59"/>
          <p:cNvSpPr txBox="1">
            <a:spLocks noChangeArrowheads="1"/>
          </p:cNvSpPr>
          <p:nvPr/>
        </p:nvSpPr>
        <p:spPr bwMode="auto">
          <a:xfrm>
            <a:off x="2906713" y="3773488"/>
            <a:ext cx="395287"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10</a:t>
            </a:r>
          </a:p>
        </p:txBody>
      </p:sp>
      <p:sp>
        <p:nvSpPr>
          <p:cNvPr id="718908" name="Oval 60"/>
          <p:cNvSpPr>
            <a:spLocks noChangeArrowheads="1"/>
          </p:cNvSpPr>
          <p:nvPr/>
        </p:nvSpPr>
        <p:spPr bwMode="auto">
          <a:xfrm>
            <a:off x="1833563" y="3687763"/>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09" name="Text Box 61"/>
          <p:cNvSpPr txBox="1">
            <a:spLocks noChangeArrowheads="1"/>
          </p:cNvSpPr>
          <p:nvPr/>
        </p:nvSpPr>
        <p:spPr bwMode="auto">
          <a:xfrm>
            <a:off x="1911350" y="3773488"/>
            <a:ext cx="392113"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4</a:t>
            </a:r>
          </a:p>
        </p:txBody>
      </p:sp>
      <p:sp>
        <p:nvSpPr>
          <p:cNvPr id="718910" name="Oval 62"/>
          <p:cNvSpPr>
            <a:spLocks noChangeArrowheads="1"/>
          </p:cNvSpPr>
          <p:nvPr/>
        </p:nvSpPr>
        <p:spPr bwMode="auto">
          <a:xfrm>
            <a:off x="3541713" y="5703888"/>
            <a:ext cx="431800" cy="45243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11" name="Text Box 63"/>
          <p:cNvSpPr txBox="1">
            <a:spLocks noChangeArrowheads="1"/>
          </p:cNvSpPr>
          <p:nvPr/>
        </p:nvSpPr>
        <p:spPr bwMode="auto">
          <a:xfrm>
            <a:off x="3616325" y="5789613"/>
            <a:ext cx="3937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718912" name="Oval 64"/>
          <p:cNvSpPr>
            <a:spLocks noChangeArrowheads="1"/>
          </p:cNvSpPr>
          <p:nvPr/>
        </p:nvSpPr>
        <p:spPr bwMode="auto">
          <a:xfrm>
            <a:off x="3541713" y="4983163"/>
            <a:ext cx="431800" cy="45243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13" name="Text Box 65"/>
          <p:cNvSpPr txBox="1">
            <a:spLocks noChangeArrowheads="1"/>
          </p:cNvSpPr>
          <p:nvPr/>
        </p:nvSpPr>
        <p:spPr bwMode="auto">
          <a:xfrm>
            <a:off x="3616325" y="5068888"/>
            <a:ext cx="393700"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718914" name="Oval 66"/>
          <p:cNvSpPr>
            <a:spLocks noChangeArrowheads="1"/>
          </p:cNvSpPr>
          <p:nvPr/>
        </p:nvSpPr>
        <p:spPr bwMode="auto">
          <a:xfrm>
            <a:off x="3541713" y="4262438"/>
            <a:ext cx="431800" cy="454025"/>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15" name="Text Box 67"/>
          <p:cNvSpPr txBox="1">
            <a:spLocks noChangeArrowheads="1"/>
          </p:cNvSpPr>
          <p:nvPr/>
        </p:nvSpPr>
        <p:spPr bwMode="auto">
          <a:xfrm>
            <a:off x="3616325" y="4348163"/>
            <a:ext cx="393700"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718916" name="Oval 68"/>
          <p:cNvSpPr>
            <a:spLocks noChangeArrowheads="1"/>
          </p:cNvSpPr>
          <p:nvPr/>
        </p:nvSpPr>
        <p:spPr bwMode="auto">
          <a:xfrm>
            <a:off x="2359025" y="4983163"/>
            <a:ext cx="433388" cy="45243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17" name="Text Box 69"/>
          <p:cNvSpPr txBox="1">
            <a:spLocks noChangeArrowheads="1"/>
          </p:cNvSpPr>
          <p:nvPr/>
        </p:nvSpPr>
        <p:spPr bwMode="auto">
          <a:xfrm>
            <a:off x="2433638" y="5068888"/>
            <a:ext cx="39687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718918" name="Oval 70"/>
          <p:cNvSpPr>
            <a:spLocks noChangeArrowheads="1"/>
          </p:cNvSpPr>
          <p:nvPr/>
        </p:nvSpPr>
        <p:spPr bwMode="auto">
          <a:xfrm>
            <a:off x="2359025" y="4262438"/>
            <a:ext cx="433388" cy="454025"/>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19" name="Text Box 71"/>
          <p:cNvSpPr txBox="1">
            <a:spLocks noChangeArrowheads="1"/>
          </p:cNvSpPr>
          <p:nvPr/>
        </p:nvSpPr>
        <p:spPr bwMode="auto">
          <a:xfrm>
            <a:off x="2433638" y="4348163"/>
            <a:ext cx="39687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18920" name="Line 72"/>
          <p:cNvSpPr>
            <a:spLocks noChangeShapeType="1"/>
          </p:cNvSpPr>
          <p:nvPr/>
        </p:nvSpPr>
        <p:spPr bwMode="auto">
          <a:xfrm>
            <a:off x="1177925" y="3975100"/>
            <a:ext cx="261938"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1" name="Line 73"/>
          <p:cNvSpPr>
            <a:spLocks noChangeShapeType="1"/>
          </p:cNvSpPr>
          <p:nvPr/>
        </p:nvSpPr>
        <p:spPr bwMode="auto">
          <a:xfrm flipH="1">
            <a:off x="1571625" y="3975100"/>
            <a:ext cx="261938"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2" name="Line 74"/>
          <p:cNvSpPr>
            <a:spLocks noChangeShapeType="1"/>
          </p:cNvSpPr>
          <p:nvPr/>
        </p:nvSpPr>
        <p:spPr bwMode="auto">
          <a:xfrm>
            <a:off x="2227263" y="3975100"/>
            <a:ext cx="2619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3" name="Line 75"/>
          <p:cNvSpPr>
            <a:spLocks noChangeShapeType="1"/>
          </p:cNvSpPr>
          <p:nvPr/>
        </p:nvSpPr>
        <p:spPr bwMode="auto">
          <a:xfrm flipH="1">
            <a:off x="2620963" y="3975100"/>
            <a:ext cx="263525"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4" name="Line 76"/>
          <p:cNvSpPr>
            <a:spLocks noChangeShapeType="1"/>
          </p:cNvSpPr>
          <p:nvPr/>
        </p:nvSpPr>
        <p:spPr bwMode="auto">
          <a:xfrm>
            <a:off x="3278188" y="3975100"/>
            <a:ext cx="393700"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5" name="Line 77"/>
          <p:cNvSpPr>
            <a:spLocks noChangeShapeType="1"/>
          </p:cNvSpPr>
          <p:nvPr/>
        </p:nvSpPr>
        <p:spPr bwMode="auto">
          <a:xfrm>
            <a:off x="1512888" y="4694238"/>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6" name="Line 78"/>
          <p:cNvSpPr>
            <a:spLocks noChangeShapeType="1"/>
          </p:cNvSpPr>
          <p:nvPr/>
        </p:nvSpPr>
        <p:spPr bwMode="auto">
          <a:xfrm>
            <a:off x="2570163" y="4694238"/>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7" name="Line 79"/>
          <p:cNvSpPr>
            <a:spLocks noChangeShapeType="1"/>
          </p:cNvSpPr>
          <p:nvPr/>
        </p:nvSpPr>
        <p:spPr bwMode="auto">
          <a:xfrm>
            <a:off x="3749675" y="4694238"/>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28" name="Line 80"/>
          <p:cNvSpPr>
            <a:spLocks noChangeShapeType="1"/>
          </p:cNvSpPr>
          <p:nvPr/>
        </p:nvSpPr>
        <p:spPr bwMode="auto">
          <a:xfrm>
            <a:off x="3749675" y="5413375"/>
            <a:ext cx="0" cy="2905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0" name="Rectangle 82"/>
          <p:cNvSpPr>
            <a:spLocks noChangeArrowheads="1"/>
          </p:cNvSpPr>
          <p:nvPr/>
        </p:nvSpPr>
        <p:spPr bwMode="auto">
          <a:xfrm>
            <a:off x="4745038" y="3573463"/>
            <a:ext cx="1966912" cy="25923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8931" name="Line 83"/>
          <p:cNvSpPr>
            <a:spLocks noChangeShapeType="1"/>
          </p:cNvSpPr>
          <p:nvPr/>
        </p:nvSpPr>
        <p:spPr bwMode="auto">
          <a:xfrm>
            <a:off x="5137150" y="3573463"/>
            <a:ext cx="0" cy="2592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2" name="Line 84"/>
          <p:cNvSpPr>
            <a:spLocks noChangeShapeType="1"/>
          </p:cNvSpPr>
          <p:nvPr/>
        </p:nvSpPr>
        <p:spPr bwMode="auto">
          <a:xfrm>
            <a:off x="5534025" y="3573463"/>
            <a:ext cx="0" cy="2592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3" name="Line 85"/>
          <p:cNvSpPr>
            <a:spLocks noChangeShapeType="1"/>
          </p:cNvSpPr>
          <p:nvPr/>
        </p:nvSpPr>
        <p:spPr bwMode="auto">
          <a:xfrm>
            <a:off x="5926138" y="3573463"/>
            <a:ext cx="0" cy="2592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4" name="Line 86"/>
          <p:cNvSpPr>
            <a:spLocks noChangeShapeType="1"/>
          </p:cNvSpPr>
          <p:nvPr/>
        </p:nvSpPr>
        <p:spPr bwMode="auto">
          <a:xfrm>
            <a:off x="6321425" y="3573463"/>
            <a:ext cx="0" cy="2592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5" name="Line 87"/>
          <p:cNvSpPr>
            <a:spLocks noChangeShapeType="1"/>
          </p:cNvSpPr>
          <p:nvPr/>
        </p:nvSpPr>
        <p:spPr bwMode="auto">
          <a:xfrm>
            <a:off x="4745038" y="40052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6" name="Line 88"/>
          <p:cNvSpPr>
            <a:spLocks noChangeShapeType="1"/>
          </p:cNvSpPr>
          <p:nvPr/>
        </p:nvSpPr>
        <p:spPr bwMode="auto">
          <a:xfrm>
            <a:off x="4745038" y="44370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7" name="Line 89"/>
          <p:cNvSpPr>
            <a:spLocks noChangeShapeType="1"/>
          </p:cNvSpPr>
          <p:nvPr/>
        </p:nvSpPr>
        <p:spPr bwMode="auto">
          <a:xfrm>
            <a:off x="4745038" y="4870450"/>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8" name="Line 90"/>
          <p:cNvSpPr>
            <a:spLocks noChangeShapeType="1"/>
          </p:cNvSpPr>
          <p:nvPr/>
        </p:nvSpPr>
        <p:spPr bwMode="auto">
          <a:xfrm>
            <a:off x="4745038" y="5302250"/>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39" name="Line 91"/>
          <p:cNvSpPr>
            <a:spLocks noChangeShapeType="1"/>
          </p:cNvSpPr>
          <p:nvPr/>
        </p:nvSpPr>
        <p:spPr bwMode="auto">
          <a:xfrm>
            <a:off x="4745038" y="5734050"/>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0" name="Line 92"/>
          <p:cNvSpPr>
            <a:spLocks noChangeShapeType="1"/>
          </p:cNvSpPr>
          <p:nvPr/>
        </p:nvSpPr>
        <p:spPr bwMode="auto">
          <a:xfrm>
            <a:off x="4745038" y="4005263"/>
            <a:ext cx="392112"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1" name="Line 93"/>
          <p:cNvSpPr>
            <a:spLocks noChangeShapeType="1"/>
          </p:cNvSpPr>
          <p:nvPr/>
        </p:nvSpPr>
        <p:spPr bwMode="auto">
          <a:xfrm>
            <a:off x="5534025" y="4005263"/>
            <a:ext cx="1177925"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2" name="Line 94"/>
          <p:cNvSpPr>
            <a:spLocks noChangeShapeType="1"/>
          </p:cNvSpPr>
          <p:nvPr/>
        </p:nvSpPr>
        <p:spPr bwMode="auto">
          <a:xfrm>
            <a:off x="4745038" y="4437063"/>
            <a:ext cx="7889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3" name="Line 95"/>
          <p:cNvSpPr>
            <a:spLocks noChangeShapeType="1"/>
          </p:cNvSpPr>
          <p:nvPr/>
        </p:nvSpPr>
        <p:spPr bwMode="auto">
          <a:xfrm>
            <a:off x="5926138" y="4437063"/>
            <a:ext cx="3952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4" name="Line 96"/>
          <p:cNvSpPr>
            <a:spLocks noChangeShapeType="1"/>
          </p:cNvSpPr>
          <p:nvPr/>
        </p:nvSpPr>
        <p:spPr bwMode="auto">
          <a:xfrm>
            <a:off x="4745038" y="4870450"/>
            <a:ext cx="392112"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5" name="Line 97"/>
          <p:cNvSpPr>
            <a:spLocks noChangeShapeType="1"/>
          </p:cNvSpPr>
          <p:nvPr/>
        </p:nvSpPr>
        <p:spPr bwMode="auto">
          <a:xfrm>
            <a:off x="5926138" y="4870450"/>
            <a:ext cx="787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6" name="Line 98"/>
          <p:cNvSpPr>
            <a:spLocks noChangeShapeType="1"/>
          </p:cNvSpPr>
          <p:nvPr/>
        </p:nvSpPr>
        <p:spPr bwMode="auto">
          <a:xfrm flipV="1">
            <a:off x="4745038" y="5295900"/>
            <a:ext cx="1533525" cy="635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7" name="Line 99"/>
          <p:cNvSpPr>
            <a:spLocks noChangeShapeType="1"/>
          </p:cNvSpPr>
          <p:nvPr/>
        </p:nvSpPr>
        <p:spPr bwMode="auto">
          <a:xfrm flipV="1">
            <a:off x="6346825" y="5302250"/>
            <a:ext cx="365125"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8" name="Line 100"/>
          <p:cNvSpPr>
            <a:spLocks noChangeShapeType="1"/>
          </p:cNvSpPr>
          <p:nvPr/>
        </p:nvSpPr>
        <p:spPr bwMode="auto">
          <a:xfrm flipV="1">
            <a:off x="4745038" y="5730875"/>
            <a:ext cx="369887" cy="3175"/>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49" name="Line 101"/>
          <p:cNvSpPr>
            <a:spLocks noChangeShapeType="1"/>
          </p:cNvSpPr>
          <p:nvPr/>
        </p:nvSpPr>
        <p:spPr bwMode="auto">
          <a:xfrm flipV="1">
            <a:off x="5200650" y="5734050"/>
            <a:ext cx="725488" cy="635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8950" name="Text Box 102"/>
          <p:cNvSpPr txBox="1">
            <a:spLocks noChangeArrowheads="1"/>
          </p:cNvSpPr>
          <p:nvPr/>
        </p:nvSpPr>
        <p:spPr bwMode="auto">
          <a:xfrm>
            <a:off x="4822825" y="3716338"/>
            <a:ext cx="26352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a:t>
            </a:r>
          </a:p>
        </p:txBody>
      </p:sp>
      <p:sp>
        <p:nvSpPr>
          <p:cNvPr id="718951" name="Text Box 103"/>
          <p:cNvSpPr txBox="1">
            <a:spLocks noChangeArrowheads="1"/>
          </p:cNvSpPr>
          <p:nvPr/>
        </p:nvSpPr>
        <p:spPr bwMode="auto">
          <a:xfrm>
            <a:off x="6003925" y="3716338"/>
            <a:ext cx="26352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718952" name="Text Box 104"/>
          <p:cNvSpPr txBox="1">
            <a:spLocks noChangeArrowheads="1"/>
          </p:cNvSpPr>
          <p:nvPr/>
        </p:nvSpPr>
        <p:spPr bwMode="auto">
          <a:xfrm>
            <a:off x="5035550" y="4111625"/>
            <a:ext cx="261938" cy="28098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718953" name="Text Box 105"/>
          <p:cNvSpPr txBox="1">
            <a:spLocks noChangeArrowheads="1"/>
          </p:cNvSpPr>
          <p:nvPr/>
        </p:nvSpPr>
        <p:spPr bwMode="auto">
          <a:xfrm>
            <a:off x="6003925" y="4149725"/>
            <a:ext cx="26352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718954" name="Text Box 106"/>
          <p:cNvSpPr txBox="1">
            <a:spLocks noChangeArrowheads="1"/>
          </p:cNvSpPr>
          <p:nvPr/>
        </p:nvSpPr>
        <p:spPr bwMode="auto">
          <a:xfrm>
            <a:off x="4821238" y="4581525"/>
            <a:ext cx="261937"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718955" name="Text Box 107"/>
          <p:cNvSpPr txBox="1">
            <a:spLocks noChangeArrowheads="1"/>
          </p:cNvSpPr>
          <p:nvPr/>
        </p:nvSpPr>
        <p:spPr bwMode="auto">
          <a:xfrm>
            <a:off x="6215063" y="4551363"/>
            <a:ext cx="261937" cy="28098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18956" name="Text Box 108"/>
          <p:cNvSpPr txBox="1">
            <a:spLocks noChangeArrowheads="1"/>
          </p:cNvSpPr>
          <p:nvPr/>
        </p:nvSpPr>
        <p:spPr bwMode="auto">
          <a:xfrm>
            <a:off x="5427663" y="4975225"/>
            <a:ext cx="260350" cy="28098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4</a:t>
            </a:r>
          </a:p>
        </p:txBody>
      </p:sp>
      <p:sp>
        <p:nvSpPr>
          <p:cNvPr id="718957" name="Text Box 109"/>
          <p:cNvSpPr txBox="1">
            <a:spLocks noChangeArrowheads="1"/>
          </p:cNvSpPr>
          <p:nvPr/>
        </p:nvSpPr>
        <p:spPr bwMode="auto">
          <a:xfrm>
            <a:off x="6370638" y="5013325"/>
            <a:ext cx="395287"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10</a:t>
            </a:r>
          </a:p>
        </p:txBody>
      </p:sp>
      <p:sp>
        <p:nvSpPr>
          <p:cNvPr id="718958" name="Text Box 110"/>
          <p:cNvSpPr txBox="1">
            <a:spLocks noChangeArrowheads="1"/>
          </p:cNvSpPr>
          <p:nvPr/>
        </p:nvSpPr>
        <p:spPr bwMode="auto">
          <a:xfrm>
            <a:off x="4795838" y="5445125"/>
            <a:ext cx="26035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718959" name="Text Box 111"/>
          <p:cNvSpPr txBox="1">
            <a:spLocks noChangeArrowheads="1"/>
          </p:cNvSpPr>
          <p:nvPr/>
        </p:nvSpPr>
        <p:spPr bwMode="auto">
          <a:xfrm>
            <a:off x="5427663" y="5445125"/>
            <a:ext cx="260350" cy="24606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10309">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42047" name="Rectangle 112"/>
          <p:cNvSpPr>
            <a:spLocks noGrp="1" noChangeArrowheads="1"/>
          </p:cNvSpPr>
          <p:nvPr>
            <p:ph type="title"/>
          </p:nvPr>
        </p:nvSpPr>
        <p:spPr/>
        <p:txBody>
          <a:bodyPr lIns="191095" tIns="44941" rIns="89883" bIns="67945"/>
          <a:lstStyle/>
          <a:p>
            <a:pPr defTabSz="914400"/>
            <a:r>
              <a:rPr lang="de-DE" altLang="de-DE"/>
              <a:t>6.5.1	Left-Edge-Algorithmus: Beispiel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18899"/>
                                        </p:tgtEl>
                                        <p:attrNameLst>
                                          <p:attrName>style.visibility</p:attrName>
                                        </p:attrNameLst>
                                      </p:cBhvr>
                                      <p:to>
                                        <p:strVal val="visible"/>
                                      </p:to>
                                    </p:set>
                                    <p:animEffect transition="in" filter="dissolve">
                                      <p:cBhvr>
                                        <p:cTn id="7" dur="500"/>
                                        <p:tgtEl>
                                          <p:spTgt spid="7188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8900"/>
                                        </p:tgtEl>
                                        <p:attrNameLst>
                                          <p:attrName>style.visibility</p:attrName>
                                        </p:attrNameLst>
                                      </p:cBhvr>
                                      <p:to>
                                        <p:strVal val="visible"/>
                                      </p:to>
                                    </p:set>
                                    <p:animEffect transition="in" filter="dissolve">
                                      <p:cBhvr>
                                        <p:cTn id="12" dur="500"/>
                                        <p:tgtEl>
                                          <p:spTgt spid="718900"/>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18901"/>
                                        </p:tgtEl>
                                        <p:attrNameLst>
                                          <p:attrName>style.visibility</p:attrName>
                                        </p:attrNameLst>
                                      </p:cBhvr>
                                      <p:to>
                                        <p:strVal val="visible"/>
                                      </p:to>
                                    </p:set>
                                    <p:animEffect transition="in" filter="dissolve">
                                      <p:cBhvr>
                                        <p:cTn id="15" dur="500"/>
                                        <p:tgtEl>
                                          <p:spTgt spid="718901"/>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18902"/>
                                        </p:tgtEl>
                                        <p:attrNameLst>
                                          <p:attrName>style.visibility</p:attrName>
                                        </p:attrNameLst>
                                      </p:cBhvr>
                                      <p:to>
                                        <p:strVal val="visible"/>
                                      </p:to>
                                    </p:set>
                                    <p:animEffect transition="in" filter="dissolve">
                                      <p:cBhvr>
                                        <p:cTn id="18" dur="500"/>
                                        <p:tgtEl>
                                          <p:spTgt spid="718902"/>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18903"/>
                                        </p:tgtEl>
                                        <p:attrNameLst>
                                          <p:attrName>style.visibility</p:attrName>
                                        </p:attrNameLst>
                                      </p:cBhvr>
                                      <p:to>
                                        <p:strVal val="visible"/>
                                      </p:to>
                                    </p:set>
                                    <p:animEffect transition="in" filter="dissolve">
                                      <p:cBhvr>
                                        <p:cTn id="21" dur="500"/>
                                        <p:tgtEl>
                                          <p:spTgt spid="718903"/>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18904"/>
                                        </p:tgtEl>
                                        <p:attrNameLst>
                                          <p:attrName>style.visibility</p:attrName>
                                        </p:attrNameLst>
                                      </p:cBhvr>
                                      <p:to>
                                        <p:strVal val="visible"/>
                                      </p:to>
                                    </p:set>
                                    <p:animEffect transition="in" filter="dissolve">
                                      <p:cBhvr>
                                        <p:cTn id="24" dur="500"/>
                                        <p:tgtEl>
                                          <p:spTgt spid="718904"/>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718905"/>
                                        </p:tgtEl>
                                        <p:attrNameLst>
                                          <p:attrName>style.visibility</p:attrName>
                                        </p:attrNameLst>
                                      </p:cBhvr>
                                      <p:to>
                                        <p:strVal val="visible"/>
                                      </p:to>
                                    </p:set>
                                    <p:animEffect transition="in" filter="dissolve">
                                      <p:cBhvr>
                                        <p:cTn id="27" dur="500"/>
                                        <p:tgtEl>
                                          <p:spTgt spid="718905"/>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18906"/>
                                        </p:tgtEl>
                                        <p:attrNameLst>
                                          <p:attrName>style.visibility</p:attrName>
                                        </p:attrNameLst>
                                      </p:cBhvr>
                                      <p:to>
                                        <p:strVal val="visible"/>
                                      </p:to>
                                    </p:set>
                                    <p:animEffect transition="in" filter="dissolve">
                                      <p:cBhvr>
                                        <p:cTn id="30" dur="500"/>
                                        <p:tgtEl>
                                          <p:spTgt spid="718906"/>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18907"/>
                                        </p:tgtEl>
                                        <p:attrNameLst>
                                          <p:attrName>style.visibility</p:attrName>
                                        </p:attrNameLst>
                                      </p:cBhvr>
                                      <p:to>
                                        <p:strVal val="visible"/>
                                      </p:to>
                                    </p:set>
                                    <p:animEffect transition="in" filter="dissolve">
                                      <p:cBhvr>
                                        <p:cTn id="33" dur="500"/>
                                        <p:tgtEl>
                                          <p:spTgt spid="71890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18908"/>
                                        </p:tgtEl>
                                        <p:attrNameLst>
                                          <p:attrName>style.visibility</p:attrName>
                                        </p:attrNameLst>
                                      </p:cBhvr>
                                      <p:to>
                                        <p:strVal val="visible"/>
                                      </p:to>
                                    </p:set>
                                    <p:animEffect transition="in" filter="dissolve">
                                      <p:cBhvr>
                                        <p:cTn id="36" dur="500"/>
                                        <p:tgtEl>
                                          <p:spTgt spid="71890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18909"/>
                                        </p:tgtEl>
                                        <p:attrNameLst>
                                          <p:attrName>style.visibility</p:attrName>
                                        </p:attrNameLst>
                                      </p:cBhvr>
                                      <p:to>
                                        <p:strVal val="visible"/>
                                      </p:to>
                                    </p:set>
                                    <p:animEffect transition="in" filter="dissolve">
                                      <p:cBhvr>
                                        <p:cTn id="39" dur="500"/>
                                        <p:tgtEl>
                                          <p:spTgt spid="718909"/>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718910"/>
                                        </p:tgtEl>
                                        <p:attrNameLst>
                                          <p:attrName>style.visibility</p:attrName>
                                        </p:attrNameLst>
                                      </p:cBhvr>
                                      <p:to>
                                        <p:strVal val="visible"/>
                                      </p:to>
                                    </p:set>
                                    <p:animEffect transition="in" filter="dissolve">
                                      <p:cBhvr>
                                        <p:cTn id="42" dur="500"/>
                                        <p:tgtEl>
                                          <p:spTgt spid="718910"/>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718911"/>
                                        </p:tgtEl>
                                        <p:attrNameLst>
                                          <p:attrName>style.visibility</p:attrName>
                                        </p:attrNameLst>
                                      </p:cBhvr>
                                      <p:to>
                                        <p:strVal val="visible"/>
                                      </p:to>
                                    </p:set>
                                    <p:animEffect transition="in" filter="dissolve">
                                      <p:cBhvr>
                                        <p:cTn id="45" dur="500"/>
                                        <p:tgtEl>
                                          <p:spTgt spid="718911"/>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718912"/>
                                        </p:tgtEl>
                                        <p:attrNameLst>
                                          <p:attrName>style.visibility</p:attrName>
                                        </p:attrNameLst>
                                      </p:cBhvr>
                                      <p:to>
                                        <p:strVal val="visible"/>
                                      </p:to>
                                    </p:set>
                                    <p:animEffect transition="in" filter="dissolve">
                                      <p:cBhvr>
                                        <p:cTn id="48" dur="500"/>
                                        <p:tgtEl>
                                          <p:spTgt spid="718912"/>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718913"/>
                                        </p:tgtEl>
                                        <p:attrNameLst>
                                          <p:attrName>style.visibility</p:attrName>
                                        </p:attrNameLst>
                                      </p:cBhvr>
                                      <p:to>
                                        <p:strVal val="visible"/>
                                      </p:to>
                                    </p:set>
                                    <p:animEffect transition="in" filter="dissolve">
                                      <p:cBhvr>
                                        <p:cTn id="51" dur="500"/>
                                        <p:tgtEl>
                                          <p:spTgt spid="718913"/>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718914"/>
                                        </p:tgtEl>
                                        <p:attrNameLst>
                                          <p:attrName>style.visibility</p:attrName>
                                        </p:attrNameLst>
                                      </p:cBhvr>
                                      <p:to>
                                        <p:strVal val="visible"/>
                                      </p:to>
                                    </p:set>
                                    <p:animEffect transition="in" filter="dissolve">
                                      <p:cBhvr>
                                        <p:cTn id="54" dur="500"/>
                                        <p:tgtEl>
                                          <p:spTgt spid="718914"/>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718915"/>
                                        </p:tgtEl>
                                        <p:attrNameLst>
                                          <p:attrName>style.visibility</p:attrName>
                                        </p:attrNameLst>
                                      </p:cBhvr>
                                      <p:to>
                                        <p:strVal val="visible"/>
                                      </p:to>
                                    </p:set>
                                    <p:animEffect transition="in" filter="dissolve">
                                      <p:cBhvr>
                                        <p:cTn id="57" dur="500"/>
                                        <p:tgtEl>
                                          <p:spTgt spid="718915"/>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718916"/>
                                        </p:tgtEl>
                                        <p:attrNameLst>
                                          <p:attrName>style.visibility</p:attrName>
                                        </p:attrNameLst>
                                      </p:cBhvr>
                                      <p:to>
                                        <p:strVal val="visible"/>
                                      </p:to>
                                    </p:set>
                                    <p:animEffect transition="in" filter="dissolve">
                                      <p:cBhvr>
                                        <p:cTn id="60" dur="500"/>
                                        <p:tgtEl>
                                          <p:spTgt spid="718916"/>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718917"/>
                                        </p:tgtEl>
                                        <p:attrNameLst>
                                          <p:attrName>style.visibility</p:attrName>
                                        </p:attrNameLst>
                                      </p:cBhvr>
                                      <p:to>
                                        <p:strVal val="visible"/>
                                      </p:to>
                                    </p:set>
                                    <p:animEffect transition="in" filter="dissolve">
                                      <p:cBhvr>
                                        <p:cTn id="63" dur="500"/>
                                        <p:tgtEl>
                                          <p:spTgt spid="718917"/>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718918"/>
                                        </p:tgtEl>
                                        <p:attrNameLst>
                                          <p:attrName>style.visibility</p:attrName>
                                        </p:attrNameLst>
                                      </p:cBhvr>
                                      <p:to>
                                        <p:strVal val="visible"/>
                                      </p:to>
                                    </p:set>
                                    <p:animEffect transition="in" filter="dissolve">
                                      <p:cBhvr>
                                        <p:cTn id="66" dur="500"/>
                                        <p:tgtEl>
                                          <p:spTgt spid="718918"/>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718919"/>
                                        </p:tgtEl>
                                        <p:attrNameLst>
                                          <p:attrName>style.visibility</p:attrName>
                                        </p:attrNameLst>
                                      </p:cBhvr>
                                      <p:to>
                                        <p:strVal val="visible"/>
                                      </p:to>
                                    </p:set>
                                    <p:animEffect transition="in" filter="dissolve">
                                      <p:cBhvr>
                                        <p:cTn id="69" dur="500"/>
                                        <p:tgtEl>
                                          <p:spTgt spid="718919"/>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718920"/>
                                        </p:tgtEl>
                                        <p:attrNameLst>
                                          <p:attrName>style.visibility</p:attrName>
                                        </p:attrNameLst>
                                      </p:cBhvr>
                                      <p:to>
                                        <p:strVal val="visible"/>
                                      </p:to>
                                    </p:set>
                                    <p:animEffect transition="in" filter="dissolve">
                                      <p:cBhvr>
                                        <p:cTn id="72" dur="500"/>
                                        <p:tgtEl>
                                          <p:spTgt spid="718920"/>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718921"/>
                                        </p:tgtEl>
                                        <p:attrNameLst>
                                          <p:attrName>style.visibility</p:attrName>
                                        </p:attrNameLst>
                                      </p:cBhvr>
                                      <p:to>
                                        <p:strVal val="visible"/>
                                      </p:to>
                                    </p:set>
                                    <p:animEffect transition="in" filter="dissolve">
                                      <p:cBhvr>
                                        <p:cTn id="75" dur="500"/>
                                        <p:tgtEl>
                                          <p:spTgt spid="718921"/>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718922"/>
                                        </p:tgtEl>
                                        <p:attrNameLst>
                                          <p:attrName>style.visibility</p:attrName>
                                        </p:attrNameLst>
                                      </p:cBhvr>
                                      <p:to>
                                        <p:strVal val="visible"/>
                                      </p:to>
                                    </p:set>
                                    <p:animEffect transition="in" filter="dissolve">
                                      <p:cBhvr>
                                        <p:cTn id="78" dur="500"/>
                                        <p:tgtEl>
                                          <p:spTgt spid="718922"/>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718923"/>
                                        </p:tgtEl>
                                        <p:attrNameLst>
                                          <p:attrName>style.visibility</p:attrName>
                                        </p:attrNameLst>
                                      </p:cBhvr>
                                      <p:to>
                                        <p:strVal val="visible"/>
                                      </p:to>
                                    </p:set>
                                    <p:animEffect transition="in" filter="dissolve">
                                      <p:cBhvr>
                                        <p:cTn id="81" dur="500"/>
                                        <p:tgtEl>
                                          <p:spTgt spid="718923"/>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718924"/>
                                        </p:tgtEl>
                                        <p:attrNameLst>
                                          <p:attrName>style.visibility</p:attrName>
                                        </p:attrNameLst>
                                      </p:cBhvr>
                                      <p:to>
                                        <p:strVal val="visible"/>
                                      </p:to>
                                    </p:set>
                                    <p:animEffect transition="in" filter="dissolve">
                                      <p:cBhvr>
                                        <p:cTn id="84" dur="500"/>
                                        <p:tgtEl>
                                          <p:spTgt spid="718924"/>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718925"/>
                                        </p:tgtEl>
                                        <p:attrNameLst>
                                          <p:attrName>style.visibility</p:attrName>
                                        </p:attrNameLst>
                                      </p:cBhvr>
                                      <p:to>
                                        <p:strVal val="visible"/>
                                      </p:to>
                                    </p:set>
                                    <p:animEffect transition="in" filter="dissolve">
                                      <p:cBhvr>
                                        <p:cTn id="87" dur="500"/>
                                        <p:tgtEl>
                                          <p:spTgt spid="718925"/>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718926"/>
                                        </p:tgtEl>
                                        <p:attrNameLst>
                                          <p:attrName>style.visibility</p:attrName>
                                        </p:attrNameLst>
                                      </p:cBhvr>
                                      <p:to>
                                        <p:strVal val="visible"/>
                                      </p:to>
                                    </p:set>
                                    <p:animEffect transition="in" filter="dissolve">
                                      <p:cBhvr>
                                        <p:cTn id="90" dur="500"/>
                                        <p:tgtEl>
                                          <p:spTgt spid="718926"/>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718927"/>
                                        </p:tgtEl>
                                        <p:attrNameLst>
                                          <p:attrName>style.visibility</p:attrName>
                                        </p:attrNameLst>
                                      </p:cBhvr>
                                      <p:to>
                                        <p:strVal val="visible"/>
                                      </p:to>
                                    </p:set>
                                    <p:animEffect transition="in" filter="dissolve">
                                      <p:cBhvr>
                                        <p:cTn id="93" dur="500"/>
                                        <p:tgtEl>
                                          <p:spTgt spid="718927"/>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718928"/>
                                        </p:tgtEl>
                                        <p:attrNameLst>
                                          <p:attrName>style.visibility</p:attrName>
                                        </p:attrNameLst>
                                      </p:cBhvr>
                                      <p:to>
                                        <p:strVal val="visible"/>
                                      </p:to>
                                    </p:set>
                                    <p:animEffect transition="in" filter="dissolve">
                                      <p:cBhvr>
                                        <p:cTn id="96" dur="500"/>
                                        <p:tgtEl>
                                          <p:spTgt spid="718928"/>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9" presetClass="entr" presetSubtype="0" fill="hold" grpId="0" nodeType="clickEffect">
                                  <p:stCondLst>
                                    <p:cond delay="0"/>
                                  </p:stCondLst>
                                  <p:childTnLst>
                                    <p:set>
                                      <p:cBhvr>
                                        <p:cTn id="100" dur="1" fill="hold">
                                          <p:stCondLst>
                                            <p:cond delay="0"/>
                                          </p:stCondLst>
                                        </p:cTn>
                                        <p:tgtEl>
                                          <p:spTgt spid="718930"/>
                                        </p:tgtEl>
                                        <p:attrNameLst>
                                          <p:attrName>style.visibility</p:attrName>
                                        </p:attrNameLst>
                                      </p:cBhvr>
                                      <p:to>
                                        <p:strVal val="visible"/>
                                      </p:to>
                                    </p:set>
                                    <p:animEffect transition="in" filter="dissolve">
                                      <p:cBhvr>
                                        <p:cTn id="101" dur="500"/>
                                        <p:tgtEl>
                                          <p:spTgt spid="718930"/>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718931"/>
                                        </p:tgtEl>
                                        <p:attrNameLst>
                                          <p:attrName>style.visibility</p:attrName>
                                        </p:attrNameLst>
                                      </p:cBhvr>
                                      <p:to>
                                        <p:strVal val="visible"/>
                                      </p:to>
                                    </p:set>
                                    <p:animEffect transition="in" filter="dissolve">
                                      <p:cBhvr>
                                        <p:cTn id="104" dur="500"/>
                                        <p:tgtEl>
                                          <p:spTgt spid="718931"/>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718932"/>
                                        </p:tgtEl>
                                        <p:attrNameLst>
                                          <p:attrName>style.visibility</p:attrName>
                                        </p:attrNameLst>
                                      </p:cBhvr>
                                      <p:to>
                                        <p:strVal val="visible"/>
                                      </p:to>
                                    </p:set>
                                    <p:animEffect transition="in" filter="dissolve">
                                      <p:cBhvr>
                                        <p:cTn id="107" dur="500"/>
                                        <p:tgtEl>
                                          <p:spTgt spid="718932"/>
                                        </p:tgtEl>
                                      </p:cBhvr>
                                    </p:animEffect>
                                  </p:childTnLst>
                                </p:cTn>
                              </p:par>
                              <p:par>
                                <p:cTn id="108" presetID="9" presetClass="entr" presetSubtype="0" fill="hold" grpId="0" nodeType="withEffect">
                                  <p:stCondLst>
                                    <p:cond delay="0"/>
                                  </p:stCondLst>
                                  <p:childTnLst>
                                    <p:set>
                                      <p:cBhvr>
                                        <p:cTn id="109" dur="1" fill="hold">
                                          <p:stCondLst>
                                            <p:cond delay="0"/>
                                          </p:stCondLst>
                                        </p:cTn>
                                        <p:tgtEl>
                                          <p:spTgt spid="718933"/>
                                        </p:tgtEl>
                                        <p:attrNameLst>
                                          <p:attrName>style.visibility</p:attrName>
                                        </p:attrNameLst>
                                      </p:cBhvr>
                                      <p:to>
                                        <p:strVal val="visible"/>
                                      </p:to>
                                    </p:set>
                                    <p:animEffect transition="in" filter="dissolve">
                                      <p:cBhvr>
                                        <p:cTn id="110" dur="500"/>
                                        <p:tgtEl>
                                          <p:spTgt spid="718933"/>
                                        </p:tgtEl>
                                      </p:cBhvr>
                                    </p:animEffect>
                                  </p:childTnLst>
                                </p:cTn>
                              </p:par>
                              <p:par>
                                <p:cTn id="111" presetID="9" presetClass="entr" presetSubtype="0" fill="hold" grpId="0" nodeType="withEffect">
                                  <p:stCondLst>
                                    <p:cond delay="0"/>
                                  </p:stCondLst>
                                  <p:childTnLst>
                                    <p:set>
                                      <p:cBhvr>
                                        <p:cTn id="112" dur="1" fill="hold">
                                          <p:stCondLst>
                                            <p:cond delay="0"/>
                                          </p:stCondLst>
                                        </p:cTn>
                                        <p:tgtEl>
                                          <p:spTgt spid="718934"/>
                                        </p:tgtEl>
                                        <p:attrNameLst>
                                          <p:attrName>style.visibility</p:attrName>
                                        </p:attrNameLst>
                                      </p:cBhvr>
                                      <p:to>
                                        <p:strVal val="visible"/>
                                      </p:to>
                                    </p:set>
                                    <p:animEffect transition="in" filter="dissolve">
                                      <p:cBhvr>
                                        <p:cTn id="113" dur="500"/>
                                        <p:tgtEl>
                                          <p:spTgt spid="718934"/>
                                        </p:tgtEl>
                                      </p:cBhvr>
                                    </p:animEffect>
                                  </p:childTnLst>
                                </p:cTn>
                              </p:par>
                              <p:par>
                                <p:cTn id="114" presetID="9" presetClass="entr" presetSubtype="0" fill="hold" grpId="0" nodeType="withEffect">
                                  <p:stCondLst>
                                    <p:cond delay="0"/>
                                  </p:stCondLst>
                                  <p:childTnLst>
                                    <p:set>
                                      <p:cBhvr>
                                        <p:cTn id="115" dur="1" fill="hold">
                                          <p:stCondLst>
                                            <p:cond delay="0"/>
                                          </p:stCondLst>
                                        </p:cTn>
                                        <p:tgtEl>
                                          <p:spTgt spid="718935"/>
                                        </p:tgtEl>
                                        <p:attrNameLst>
                                          <p:attrName>style.visibility</p:attrName>
                                        </p:attrNameLst>
                                      </p:cBhvr>
                                      <p:to>
                                        <p:strVal val="visible"/>
                                      </p:to>
                                    </p:set>
                                    <p:animEffect transition="in" filter="dissolve">
                                      <p:cBhvr>
                                        <p:cTn id="116" dur="500"/>
                                        <p:tgtEl>
                                          <p:spTgt spid="718935"/>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718936"/>
                                        </p:tgtEl>
                                        <p:attrNameLst>
                                          <p:attrName>style.visibility</p:attrName>
                                        </p:attrNameLst>
                                      </p:cBhvr>
                                      <p:to>
                                        <p:strVal val="visible"/>
                                      </p:to>
                                    </p:set>
                                    <p:animEffect transition="in" filter="dissolve">
                                      <p:cBhvr>
                                        <p:cTn id="119" dur="500"/>
                                        <p:tgtEl>
                                          <p:spTgt spid="718936"/>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718937"/>
                                        </p:tgtEl>
                                        <p:attrNameLst>
                                          <p:attrName>style.visibility</p:attrName>
                                        </p:attrNameLst>
                                      </p:cBhvr>
                                      <p:to>
                                        <p:strVal val="visible"/>
                                      </p:to>
                                    </p:set>
                                    <p:animEffect transition="in" filter="dissolve">
                                      <p:cBhvr>
                                        <p:cTn id="122" dur="500"/>
                                        <p:tgtEl>
                                          <p:spTgt spid="718937"/>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718938"/>
                                        </p:tgtEl>
                                        <p:attrNameLst>
                                          <p:attrName>style.visibility</p:attrName>
                                        </p:attrNameLst>
                                      </p:cBhvr>
                                      <p:to>
                                        <p:strVal val="visible"/>
                                      </p:to>
                                    </p:set>
                                    <p:animEffect transition="in" filter="dissolve">
                                      <p:cBhvr>
                                        <p:cTn id="125" dur="500"/>
                                        <p:tgtEl>
                                          <p:spTgt spid="718938"/>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718939"/>
                                        </p:tgtEl>
                                        <p:attrNameLst>
                                          <p:attrName>style.visibility</p:attrName>
                                        </p:attrNameLst>
                                      </p:cBhvr>
                                      <p:to>
                                        <p:strVal val="visible"/>
                                      </p:to>
                                    </p:set>
                                    <p:animEffect transition="in" filter="dissolve">
                                      <p:cBhvr>
                                        <p:cTn id="128" dur="500"/>
                                        <p:tgtEl>
                                          <p:spTgt spid="718939"/>
                                        </p:tgtEl>
                                      </p:cBhvr>
                                    </p:animEffect>
                                  </p:childTnLst>
                                </p:cTn>
                              </p:par>
                              <p:par>
                                <p:cTn id="129" presetID="9" presetClass="entr" presetSubtype="0" fill="hold" grpId="0" nodeType="withEffect">
                                  <p:stCondLst>
                                    <p:cond delay="0"/>
                                  </p:stCondLst>
                                  <p:childTnLst>
                                    <p:set>
                                      <p:cBhvr>
                                        <p:cTn id="130" dur="1" fill="hold">
                                          <p:stCondLst>
                                            <p:cond delay="0"/>
                                          </p:stCondLst>
                                        </p:cTn>
                                        <p:tgtEl>
                                          <p:spTgt spid="718940"/>
                                        </p:tgtEl>
                                        <p:attrNameLst>
                                          <p:attrName>style.visibility</p:attrName>
                                        </p:attrNameLst>
                                      </p:cBhvr>
                                      <p:to>
                                        <p:strVal val="visible"/>
                                      </p:to>
                                    </p:set>
                                    <p:animEffect transition="in" filter="dissolve">
                                      <p:cBhvr>
                                        <p:cTn id="131" dur="500"/>
                                        <p:tgtEl>
                                          <p:spTgt spid="718940"/>
                                        </p:tgtEl>
                                      </p:cBhvr>
                                    </p:animEffect>
                                  </p:childTnLst>
                                </p:cTn>
                              </p:par>
                              <p:par>
                                <p:cTn id="132" presetID="9" presetClass="entr" presetSubtype="0" fill="hold" grpId="0" nodeType="withEffect">
                                  <p:stCondLst>
                                    <p:cond delay="0"/>
                                  </p:stCondLst>
                                  <p:childTnLst>
                                    <p:set>
                                      <p:cBhvr>
                                        <p:cTn id="133" dur="1" fill="hold">
                                          <p:stCondLst>
                                            <p:cond delay="0"/>
                                          </p:stCondLst>
                                        </p:cTn>
                                        <p:tgtEl>
                                          <p:spTgt spid="718941"/>
                                        </p:tgtEl>
                                        <p:attrNameLst>
                                          <p:attrName>style.visibility</p:attrName>
                                        </p:attrNameLst>
                                      </p:cBhvr>
                                      <p:to>
                                        <p:strVal val="visible"/>
                                      </p:to>
                                    </p:set>
                                    <p:animEffect transition="in" filter="dissolve">
                                      <p:cBhvr>
                                        <p:cTn id="134" dur="500"/>
                                        <p:tgtEl>
                                          <p:spTgt spid="718941"/>
                                        </p:tgtEl>
                                      </p:cBhvr>
                                    </p:animEffect>
                                  </p:childTnLst>
                                </p:cTn>
                              </p:par>
                              <p:par>
                                <p:cTn id="135" presetID="9" presetClass="entr" presetSubtype="0" fill="hold" grpId="0" nodeType="withEffect">
                                  <p:stCondLst>
                                    <p:cond delay="0"/>
                                  </p:stCondLst>
                                  <p:childTnLst>
                                    <p:set>
                                      <p:cBhvr>
                                        <p:cTn id="136" dur="1" fill="hold">
                                          <p:stCondLst>
                                            <p:cond delay="0"/>
                                          </p:stCondLst>
                                        </p:cTn>
                                        <p:tgtEl>
                                          <p:spTgt spid="718942"/>
                                        </p:tgtEl>
                                        <p:attrNameLst>
                                          <p:attrName>style.visibility</p:attrName>
                                        </p:attrNameLst>
                                      </p:cBhvr>
                                      <p:to>
                                        <p:strVal val="visible"/>
                                      </p:to>
                                    </p:set>
                                    <p:animEffect transition="in" filter="dissolve">
                                      <p:cBhvr>
                                        <p:cTn id="137" dur="500"/>
                                        <p:tgtEl>
                                          <p:spTgt spid="718942"/>
                                        </p:tgtEl>
                                      </p:cBhvr>
                                    </p:animEffect>
                                  </p:childTnLst>
                                </p:cTn>
                              </p:par>
                              <p:par>
                                <p:cTn id="138" presetID="9" presetClass="entr" presetSubtype="0" fill="hold" grpId="0" nodeType="withEffect">
                                  <p:stCondLst>
                                    <p:cond delay="0"/>
                                  </p:stCondLst>
                                  <p:childTnLst>
                                    <p:set>
                                      <p:cBhvr>
                                        <p:cTn id="139" dur="1" fill="hold">
                                          <p:stCondLst>
                                            <p:cond delay="0"/>
                                          </p:stCondLst>
                                        </p:cTn>
                                        <p:tgtEl>
                                          <p:spTgt spid="718943"/>
                                        </p:tgtEl>
                                        <p:attrNameLst>
                                          <p:attrName>style.visibility</p:attrName>
                                        </p:attrNameLst>
                                      </p:cBhvr>
                                      <p:to>
                                        <p:strVal val="visible"/>
                                      </p:to>
                                    </p:set>
                                    <p:animEffect transition="in" filter="dissolve">
                                      <p:cBhvr>
                                        <p:cTn id="140" dur="500"/>
                                        <p:tgtEl>
                                          <p:spTgt spid="718943"/>
                                        </p:tgtEl>
                                      </p:cBhvr>
                                    </p:animEffect>
                                  </p:childTnLst>
                                </p:cTn>
                              </p:par>
                              <p:par>
                                <p:cTn id="141" presetID="9" presetClass="entr" presetSubtype="0" fill="hold" grpId="0" nodeType="withEffect">
                                  <p:stCondLst>
                                    <p:cond delay="0"/>
                                  </p:stCondLst>
                                  <p:childTnLst>
                                    <p:set>
                                      <p:cBhvr>
                                        <p:cTn id="142" dur="1" fill="hold">
                                          <p:stCondLst>
                                            <p:cond delay="0"/>
                                          </p:stCondLst>
                                        </p:cTn>
                                        <p:tgtEl>
                                          <p:spTgt spid="718944"/>
                                        </p:tgtEl>
                                        <p:attrNameLst>
                                          <p:attrName>style.visibility</p:attrName>
                                        </p:attrNameLst>
                                      </p:cBhvr>
                                      <p:to>
                                        <p:strVal val="visible"/>
                                      </p:to>
                                    </p:set>
                                    <p:animEffect transition="in" filter="dissolve">
                                      <p:cBhvr>
                                        <p:cTn id="143" dur="500"/>
                                        <p:tgtEl>
                                          <p:spTgt spid="718944"/>
                                        </p:tgtEl>
                                      </p:cBhvr>
                                    </p:animEffect>
                                  </p:childTnLst>
                                </p:cTn>
                              </p:par>
                              <p:par>
                                <p:cTn id="144" presetID="9" presetClass="entr" presetSubtype="0" fill="hold" grpId="0" nodeType="withEffect">
                                  <p:stCondLst>
                                    <p:cond delay="0"/>
                                  </p:stCondLst>
                                  <p:childTnLst>
                                    <p:set>
                                      <p:cBhvr>
                                        <p:cTn id="145" dur="1" fill="hold">
                                          <p:stCondLst>
                                            <p:cond delay="0"/>
                                          </p:stCondLst>
                                        </p:cTn>
                                        <p:tgtEl>
                                          <p:spTgt spid="718945"/>
                                        </p:tgtEl>
                                        <p:attrNameLst>
                                          <p:attrName>style.visibility</p:attrName>
                                        </p:attrNameLst>
                                      </p:cBhvr>
                                      <p:to>
                                        <p:strVal val="visible"/>
                                      </p:to>
                                    </p:set>
                                    <p:animEffect transition="in" filter="dissolve">
                                      <p:cBhvr>
                                        <p:cTn id="146" dur="500"/>
                                        <p:tgtEl>
                                          <p:spTgt spid="718945"/>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718946"/>
                                        </p:tgtEl>
                                        <p:attrNameLst>
                                          <p:attrName>style.visibility</p:attrName>
                                        </p:attrNameLst>
                                      </p:cBhvr>
                                      <p:to>
                                        <p:strVal val="visible"/>
                                      </p:to>
                                    </p:set>
                                    <p:animEffect transition="in" filter="dissolve">
                                      <p:cBhvr>
                                        <p:cTn id="149" dur="500"/>
                                        <p:tgtEl>
                                          <p:spTgt spid="718946"/>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718947"/>
                                        </p:tgtEl>
                                        <p:attrNameLst>
                                          <p:attrName>style.visibility</p:attrName>
                                        </p:attrNameLst>
                                      </p:cBhvr>
                                      <p:to>
                                        <p:strVal val="visible"/>
                                      </p:to>
                                    </p:set>
                                    <p:animEffect transition="in" filter="dissolve">
                                      <p:cBhvr>
                                        <p:cTn id="152" dur="500"/>
                                        <p:tgtEl>
                                          <p:spTgt spid="718947"/>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718948"/>
                                        </p:tgtEl>
                                        <p:attrNameLst>
                                          <p:attrName>style.visibility</p:attrName>
                                        </p:attrNameLst>
                                      </p:cBhvr>
                                      <p:to>
                                        <p:strVal val="visible"/>
                                      </p:to>
                                    </p:set>
                                    <p:animEffect transition="in" filter="dissolve">
                                      <p:cBhvr>
                                        <p:cTn id="155" dur="500"/>
                                        <p:tgtEl>
                                          <p:spTgt spid="718948"/>
                                        </p:tgtEl>
                                      </p:cBhvr>
                                    </p:animEffect>
                                  </p:childTnLst>
                                </p:cTn>
                              </p:par>
                              <p:par>
                                <p:cTn id="156" presetID="9" presetClass="entr" presetSubtype="0" fill="hold" grpId="0" nodeType="withEffect">
                                  <p:stCondLst>
                                    <p:cond delay="0"/>
                                  </p:stCondLst>
                                  <p:childTnLst>
                                    <p:set>
                                      <p:cBhvr>
                                        <p:cTn id="157" dur="1" fill="hold">
                                          <p:stCondLst>
                                            <p:cond delay="0"/>
                                          </p:stCondLst>
                                        </p:cTn>
                                        <p:tgtEl>
                                          <p:spTgt spid="718949"/>
                                        </p:tgtEl>
                                        <p:attrNameLst>
                                          <p:attrName>style.visibility</p:attrName>
                                        </p:attrNameLst>
                                      </p:cBhvr>
                                      <p:to>
                                        <p:strVal val="visible"/>
                                      </p:to>
                                    </p:set>
                                    <p:animEffect transition="in" filter="dissolve">
                                      <p:cBhvr>
                                        <p:cTn id="158" dur="500"/>
                                        <p:tgtEl>
                                          <p:spTgt spid="718949"/>
                                        </p:tgtEl>
                                      </p:cBhvr>
                                    </p:animEffect>
                                  </p:childTnLst>
                                </p:cTn>
                              </p:par>
                              <p:par>
                                <p:cTn id="159" presetID="9" presetClass="entr" presetSubtype="0" fill="hold" grpId="0" nodeType="withEffect">
                                  <p:stCondLst>
                                    <p:cond delay="0"/>
                                  </p:stCondLst>
                                  <p:childTnLst>
                                    <p:set>
                                      <p:cBhvr>
                                        <p:cTn id="160" dur="1" fill="hold">
                                          <p:stCondLst>
                                            <p:cond delay="0"/>
                                          </p:stCondLst>
                                        </p:cTn>
                                        <p:tgtEl>
                                          <p:spTgt spid="718950"/>
                                        </p:tgtEl>
                                        <p:attrNameLst>
                                          <p:attrName>style.visibility</p:attrName>
                                        </p:attrNameLst>
                                      </p:cBhvr>
                                      <p:to>
                                        <p:strVal val="visible"/>
                                      </p:to>
                                    </p:set>
                                    <p:animEffect transition="in" filter="dissolve">
                                      <p:cBhvr>
                                        <p:cTn id="161" dur="500"/>
                                        <p:tgtEl>
                                          <p:spTgt spid="718950"/>
                                        </p:tgtEl>
                                      </p:cBhvr>
                                    </p:animEffect>
                                  </p:childTnLst>
                                </p:cTn>
                              </p:par>
                              <p:par>
                                <p:cTn id="162" presetID="9" presetClass="entr" presetSubtype="0" fill="hold" grpId="0" nodeType="withEffect">
                                  <p:stCondLst>
                                    <p:cond delay="0"/>
                                  </p:stCondLst>
                                  <p:childTnLst>
                                    <p:set>
                                      <p:cBhvr>
                                        <p:cTn id="163" dur="1" fill="hold">
                                          <p:stCondLst>
                                            <p:cond delay="0"/>
                                          </p:stCondLst>
                                        </p:cTn>
                                        <p:tgtEl>
                                          <p:spTgt spid="718951"/>
                                        </p:tgtEl>
                                        <p:attrNameLst>
                                          <p:attrName>style.visibility</p:attrName>
                                        </p:attrNameLst>
                                      </p:cBhvr>
                                      <p:to>
                                        <p:strVal val="visible"/>
                                      </p:to>
                                    </p:set>
                                    <p:animEffect transition="in" filter="dissolve">
                                      <p:cBhvr>
                                        <p:cTn id="164" dur="500"/>
                                        <p:tgtEl>
                                          <p:spTgt spid="718951"/>
                                        </p:tgtEl>
                                      </p:cBhvr>
                                    </p:animEffect>
                                  </p:childTnLst>
                                </p:cTn>
                              </p:par>
                              <p:par>
                                <p:cTn id="165" presetID="9" presetClass="entr" presetSubtype="0" fill="hold" grpId="0" nodeType="withEffect">
                                  <p:stCondLst>
                                    <p:cond delay="0"/>
                                  </p:stCondLst>
                                  <p:childTnLst>
                                    <p:set>
                                      <p:cBhvr>
                                        <p:cTn id="166" dur="1" fill="hold">
                                          <p:stCondLst>
                                            <p:cond delay="0"/>
                                          </p:stCondLst>
                                        </p:cTn>
                                        <p:tgtEl>
                                          <p:spTgt spid="718952"/>
                                        </p:tgtEl>
                                        <p:attrNameLst>
                                          <p:attrName>style.visibility</p:attrName>
                                        </p:attrNameLst>
                                      </p:cBhvr>
                                      <p:to>
                                        <p:strVal val="visible"/>
                                      </p:to>
                                    </p:set>
                                    <p:animEffect transition="in" filter="dissolve">
                                      <p:cBhvr>
                                        <p:cTn id="167" dur="500"/>
                                        <p:tgtEl>
                                          <p:spTgt spid="718952"/>
                                        </p:tgtEl>
                                      </p:cBhvr>
                                    </p:animEffect>
                                  </p:childTnLst>
                                </p:cTn>
                              </p:par>
                              <p:par>
                                <p:cTn id="168" presetID="9" presetClass="entr" presetSubtype="0" fill="hold" grpId="0" nodeType="withEffect">
                                  <p:stCondLst>
                                    <p:cond delay="0"/>
                                  </p:stCondLst>
                                  <p:childTnLst>
                                    <p:set>
                                      <p:cBhvr>
                                        <p:cTn id="169" dur="1" fill="hold">
                                          <p:stCondLst>
                                            <p:cond delay="0"/>
                                          </p:stCondLst>
                                        </p:cTn>
                                        <p:tgtEl>
                                          <p:spTgt spid="718953"/>
                                        </p:tgtEl>
                                        <p:attrNameLst>
                                          <p:attrName>style.visibility</p:attrName>
                                        </p:attrNameLst>
                                      </p:cBhvr>
                                      <p:to>
                                        <p:strVal val="visible"/>
                                      </p:to>
                                    </p:set>
                                    <p:animEffect transition="in" filter="dissolve">
                                      <p:cBhvr>
                                        <p:cTn id="170" dur="500"/>
                                        <p:tgtEl>
                                          <p:spTgt spid="718953"/>
                                        </p:tgtEl>
                                      </p:cBhvr>
                                    </p:animEffect>
                                  </p:childTnLst>
                                </p:cTn>
                              </p:par>
                              <p:par>
                                <p:cTn id="171" presetID="9" presetClass="entr" presetSubtype="0" fill="hold" grpId="0" nodeType="withEffect">
                                  <p:stCondLst>
                                    <p:cond delay="0"/>
                                  </p:stCondLst>
                                  <p:childTnLst>
                                    <p:set>
                                      <p:cBhvr>
                                        <p:cTn id="172" dur="1" fill="hold">
                                          <p:stCondLst>
                                            <p:cond delay="0"/>
                                          </p:stCondLst>
                                        </p:cTn>
                                        <p:tgtEl>
                                          <p:spTgt spid="718954"/>
                                        </p:tgtEl>
                                        <p:attrNameLst>
                                          <p:attrName>style.visibility</p:attrName>
                                        </p:attrNameLst>
                                      </p:cBhvr>
                                      <p:to>
                                        <p:strVal val="visible"/>
                                      </p:to>
                                    </p:set>
                                    <p:animEffect transition="in" filter="dissolve">
                                      <p:cBhvr>
                                        <p:cTn id="173" dur="500"/>
                                        <p:tgtEl>
                                          <p:spTgt spid="718954"/>
                                        </p:tgtEl>
                                      </p:cBhvr>
                                    </p:animEffect>
                                  </p:childTnLst>
                                </p:cTn>
                              </p:par>
                              <p:par>
                                <p:cTn id="174" presetID="9" presetClass="entr" presetSubtype="0" fill="hold" grpId="0" nodeType="withEffect">
                                  <p:stCondLst>
                                    <p:cond delay="0"/>
                                  </p:stCondLst>
                                  <p:childTnLst>
                                    <p:set>
                                      <p:cBhvr>
                                        <p:cTn id="175" dur="1" fill="hold">
                                          <p:stCondLst>
                                            <p:cond delay="0"/>
                                          </p:stCondLst>
                                        </p:cTn>
                                        <p:tgtEl>
                                          <p:spTgt spid="718955"/>
                                        </p:tgtEl>
                                        <p:attrNameLst>
                                          <p:attrName>style.visibility</p:attrName>
                                        </p:attrNameLst>
                                      </p:cBhvr>
                                      <p:to>
                                        <p:strVal val="visible"/>
                                      </p:to>
                                    </p:set>
                                    <p:animEffect transition="in" filter="dissolve">
                                      <p:cBhvr>
                                        <p:cTn id="176" dur="500"/>
                                        <p:tgtEl>
                                          <p:spTgt spid="718955"/>
                                        </p:tgtEl>
                                      </p:cBhvr>
                                    </p:animEffect>
                                  </p:childTnLst>
                                </p:cTn>
                              </p:par>
                              <p:par>
                                <p:cTn id="177" presetID="9" presetClass="entr" presetSubtype="0" fill="hold" grpId="0" nodeType="withEffect">
                                  <p:stCondLst>
                                    <p:cond delay="0"/>
                                  </p:stCondLst>
                                  <p:childTnLst>
                                    <p:set>
                                      <p:cBhvr>
                                        <p:cTn id="178" dur="1" fill="hold">
                                          <p:stCondLst>
                                            <p:cond delay="0"/>
                                          </p:stCondLst>
                                        </p:cTn>
                                        <p:tgtEl>
                                          <p:spTgt spid="718956"/>
                                        </p:tgtEl>
                                        <p:attrNameLst>
                                          <p:attrName>style.visibility</p:attrName>
                                        </p:attrNameLst>
                                      </p:cBhvr>
                                      <p:to>
                                        <p:strVal val="visible"/>
                                      </p:to>
                                    </p:set>
                                    <p:animEffect transition="in" filter="dissolve">
                                      <p:cBhvr>
                                        <p:cTn id="179" dur="500"/>
                                        <p:tgtEl>
                                          <p:spTgt spid="718956"/>
                                        </p:tgtEl>
                                      </p:cBhvr>
                                    </p:animEffect>
                                  </p:childTnLst>
                                </p:cTn>
                              </p:par>
                              <p:par>
                                <p:cTn id="180" presetID="9" presetClass="entr" presetSubtype="0" fill="hold" grpId="0" nodeType="withEffect">
                                  <p:stCondLst>
                                    <p:cond delay="0"/>
                                  </p:stCondLst>
                                  <p:childTnLst>
                                    <p:set>
                                      <p:cBhvr>
                                        <p:cTn id="181" dur="1" fill="hold">
                                          <p:stCondLst>
                                            <p:cond delay="0"/>
                                          </p:stCondLst>
                                        </p:cTn>
                                        <p:tgtEl>
                                          <p:spTgt spid="718957"/>
                                        </p:tgtEl>
                                        <p:attrNameLst>
                                          <p:attrName>style.visibility</p:attrName>
                                        </p:attrNameLst>
                                      </p:cBhvr>
                                      <p:to>
                                        <p:strVal val="visible"/>
                                      </p:to>
                                    </p:set>
                                    <p:animEffect transition="in" filter="dissolve">
                                      <p:cBhvr>
                                        <p:cTn id="182" dur="500"/>
                                        <p:tgtEl>
                                          <p:spTgt spid="718957"/>
                                        </p:tgtEl>
                                      </p:cBhvr>
                                    </p:animEffect>
                                  </p:childTnLst>
                                </p:cTn>
                              </p:par>
                              <p:par>
                                <p:cTn id="183" presetID="9" presetClass="entr" presetSubtype="0" fill="hold" grpId="0" nodeType="withEffect">
                                  <p:stCondLst>
                                    <p:cond delay="0"/>
                                  </p:stCondLst>
                                  <p:childTnLst>
                                    <p:set>
                                      <p:cBhvr>
                                        <p:cTn id="184" dur="1" fill="hold">
                                          <p:stCondLst>
                                            <p:cond delay="0"/>
                                          </p:stCondLst>
                                        </p:cTn>
                                        <p:tgtEl>
                                          <p:spTgt spid="718958"/>
                                        </p:tgtEl>
                                        <p:attrNameLst>
                                          <p:attrName>style.visibility</p:attrName>
                                        </p:attrNameLst>
                                      </p:cBhvr>
                                      <p:to>
                                        <p:strVal val="visible"/>
                                      </p:to>
                                    </p:set>
                                    <p:animEffect transition="in" filter="dissolve">
                                      <p:cBhvr>
                                        <p:cTn id="185" dur="500"/>
                                        <p:tgtEl>
                                          <p:spTgt spid="718958"/>
                                        </p:tgtEl>
                                      </p:cBhvr>
                                    </p:animEffect>
                                  </p:childTnLst>
                                </p:cTn>
                              </p:par>
                              <p:par>
                                <p:cTn id="186" presetID="9" presetClass="entr" presetSubtype="0" fill="hold" grpId="0" nodeType="withEffect">
                                  <p:stCondLst>
                                    <p:cond delay="0"/>
                                  </p:stCondLst>
                                  <p:childTnLst>
                                    <p:set>
                                      <p:cBhvr>
                                        <p:cTn id="187" dur="1" fill="hold">
                                          <p:stCondLst>
                                            <p:cond delay="0"/>
                                          </p:stCondLst>
                                        </p:cTn>
                                        <p:tgtEl>
                                          <p:spTgt spid="718959"/>
                                        </p:tgtEl>
                                        <p:attrNameLst>
                                          <p:attrName>style.visibility</p:attrName>
                                        </p:attrNameLst>
                                      </p:cBhvr>
                                      <p:to>
                                        <p:strVal val="visible"/>
                                      </p:to>
                                    </p:set>
                                    <p:animEffect transition="in" filter="dissolve">
                                      <p:cBhvr>
                                        <p:cTn id="188" dur="500"/>
                                        <p:tgtEl>
                                          <p:spTgt spid="7189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899" grpId="0"/>
      <p:bldP spid="718900" grpId="0" animBg="1"/>
      <p:bldP spid="718901" grpId="0"/>
      <p:bldP spid="718902" grpId="0" animBg="1"/>
      <p:bldP spid="718903" grpId="0"/>
      <p:bldP spid="718904" grpId="0" animBg="1"/>
      <p:bldP spid="718905" grpId="0"/>
      <p:bldP spid="718906" grpId="0" animBg="1"/>
      <p:bldP spid="718907" grpId="0"/>
      <p:bldP spid="718908" grpId="0" animBg="1"/>
      <p:bldP spid="718909" grpId="0"/>
      <p:bldP spid="718910" grpId="0" animBg="1"/>
      <p:bldP spid="718911" grpId="0"/>
      <p:bldP spid="718912" grpId="0" animBg="1"/>
      <p:bldP spid="718913" grpId="0"/>
      <p:bldP spid="718914" grpId="0" animBg="1"/>
      <p:bldP spid="718915" grpId="0"/>
      <p:bldP spid="718916" grpId="0" animBg="1"/>
      <p:bldP spid="718917" grpId="0"/>
      <p:bldP spid="718918" grpId="0" animBg="1"/>
      <p:bldP spid="718919" grpId="0"/>
      <p:bldP spid="718920" grpId="0" animBg="1"/>
      <p:bldP spid="718921" grpId="0" animBg="1"/>
      <p:bldP spid="718922" grpId="0" animBg="1"/>
      <p:bldP spid="718923" grpId="0" animBg="1"/>
      <p:bldP spid="718924" grpId="0" animBg="1"/>
      <p:bldP spid="718925" grpId="0" animBg="1"/>
      <p:bldP spid="718926" grpId="0" animBg="1"/>
      <p:bldP spid="718927" grpId="0" animBg="1"/>
      <p:bldP spid="718928" grpId="0" animBg="1"/>
      <p:bldP spid="718930" grpId="0" animBg="1"/>
      <p:bldP spid="718931" grpId="0" animBg="1"/>
      <p:bldP spid="718932" grpId="0" animBg="1"/>
      <p:bldP spid="718933" grpId="0" animBg="1"/>
      <p:bldP spid="718934" grpId="0" animBg="1"/>
      <p:bldP spid="718935" grpId="0" animBg="1"/>
      <p:bldP spid="718936" grpId="0" animBg="1"/>
      <p:bldP spid="718937" grpId="0" animBg="1"/>
      <p:bldP spid="718938" grpId="0" animBg="1"/>
      <p:bldP spid="718939" grpId="0" animBg="1"/>
      <p:bldP spid="718940" grpId="0" animBg="1"/>
      <p:bldP spid="718941" grpId="0" animBg="1"/>
      <p:bldP spid="718942" grpId="0" animBg="1"/>
      <p:bldP spid="718943" grpId="0" animBg="1"/>
      <p:bldP spid="718944" grpId="0" animBg="1"/>
      <p:bldP spid="718945" grpId="0" animBg="1"/>
      <p:bldP spid="718946" grpId="0" animBg="1"/>
      <p:bldP spid="718947" grpId="0" animBg="1"/>
      <p:bldP spid="718948" grpId="0" animBg="1"/>
      <p:bldP spid="718949" grpId="0" animBg="1"/>
      <p:bldP spid="718950" grpId="0"/>
      <p:bldP spid="718951" grpId="0"/>
      <p:bldP spid="718952" grpId="0" animBg="1"/>
      <p:bldP spid="718953" grpId="0"/>
      <p:bldP spid="718954" grpId="0"/>
      <p:bldP spid="718955" grpId="0" animBg="1"/>
      <p:bldP spid="718956" grpId="0" animBg="1"/>
      <p:bldP spid="718957" grpId="0"/>
      <p:bldP spid="718958" grpId="0"/>
      <p:bldP spid="71895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4745038" y="1196975"/>
            <a:ext cx="1968500" cy="2592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11" name="Line 3"/>
          <p:cNvSpPr>
            <a:spLocks noChangeShapeType="1"/>
          </p:cNvSpPr>
          <p:nvPr/>
        </p:nvSpPr>
        <p:spPr bwMode="auto">
          <a:xfrm>
            <a:off x="5137150"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2" name="Line 4"/>
          <p:cNvSpPr>
            <a:spLocks noChangeShapeType="1"/>
          </p:cNvSpPr>
          <p:nvPr/>
        </p:nvSpPr>
        <p:spPr bwMode="auto">
          <a:xfrm>
            <a:off x="5532438"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3" name="Line 5"/>
          <p:cNvSpPr>
            <a:spLocks noChangeShapeType="1"/>
          </p:cNvSpPr>
          <p:nvPr/>
        </p:nvSpPr>
        <p:spPr bwMode="auto">
          <a:xfrm>
            <a:off x="5926138"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4" name="Line 6"/>
          <p:cNvSpPr>
            <a:spLocks noChangeShapeType="1"/>
          </p:cNvSpPr>
          <p:nvPr/>
        </p:nvSpPr>
        <p:spPr bwMode="auto">
          <a:xfrm>
            <a:off x="63214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5" name="Line 7"/>
          <p:cNvSpPr>
            <a:spLocks noChangeShapeType="1"/>
          </p:cNvSpPr>
          <p:nvPr/>
        </p:nvSpPr>
        <p:spPr bwMode="auto">
          <a:xfrm>
            <a:off x="4745038" y="1628775"/>
            <a:ext cx="1968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6" name="Line 8"/>
          <p:cNvSpPr>
            <a:spLocks noChangeShapeType="1"/>
          </p:cNvSpPr>
          <p:nvPr/>
        </p:nvSpPr>
        <p:spPr bwMode="auto">
          <a:xfrm>
            <a:off x="4745038" y="2060575"/>
            <a:ext cx="1968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7" name="Line 9"/>
          <p:cNvSpPr>
            <a:spLocks noChangeShapeType="1"/>
          </p:cNvSpPr>
          <p:nvPr/>
        </p:nvSpPr>
        <p:spPr bwMode="auto">
          <a:xfrm>
            <a:off x="4745038" y="2492375"/>
            <a:ext cx="1968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8" name="Line 10"/>
          <p:cNvSpPr>
            <a:spLocks noChangeShapeType="1"/>
          </p:cNvSpPr>
          <p:nvPr/>
        </p:nvSpPr>
        <p:spPr bwMode="auto">
          <a:xfrm>
            <a:off x="4745038" y="2924175"/>
            <a:ext cx="1968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19" name="Line 11"/>
          <p:cNvSpPr>
            <a:spLocks noChangeShapeType="1"/>
          </p:cNvSpPr>
          <p:nvPr/>
        </p:nvSpPr>
        <p:spPr bwMode="auto">
          <a:xfrm>
            <a:off x="4745038" y="3355975"/>
            <a:ext cx="1968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9884" name="Line 12"/>
          <p:cNvSpPr>
            <a:spLocks noChangeShapeType="1"/>
          </p:cNvSpPr>
          <p:nvPr/>
        </p:nvSpPr>
        <p:spPr bwMode="auto">
          <a:xfrm>
            <a:off x="4745038" y="1628775"/>
            <a:ext cx="392112"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1" name="Line 13"/>
          <p:cNvSpPr>
            <a:spLocks noChangeShapeType="1"/>
          </p:cNvSpPr>
          <p:nvPr/>
        </p:nvSpPr>
        <p:spPr bwMode="auto">
          <a:xfrm>
            <a:off x="5532438" y="1628775"/>
            <a:ext cx="11811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2" name="Line 14"/>
          <p:cNvSpPr>
            <a:spLocks noChangeShapeType="1"/>
          </p:cNvSpPr>
          <p:nvPr/>
        </p:nvSpPr>
        <p:spPr bwMode="auto">
          <a:xfrm>
            <a:off x="4745038" y="2060575"/>
            <a:ext cx="787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3" name="Line 15"/>
          <p:cNvSpPr>
            <a:spLocks noChangeShapeType="1"/>
          </p:cNvSpPr>
          <p:nvPr/>
        </p:nvSpPr>
        <p:spPr bwMode="auto">
          <a:xfrm>
            <a:off x="5926138" y="2060575"/>
            <a:ext cx="3952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4" name="Line 16"/>
          <p:cNvSpPr>
            <a:spLocks noChangeShapeType="1"/>
          </p:cNvSpPr>
          <p:nvPr/>
        </p:nvSpPr>
        <p:spPr bwMode="auto">
          <a:xfrm>
            <a:off x="4745038" y="2492375"/>
            <a:ext cx="392112"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5" name="Line 17"/>
          <p:cNvSpPr>
            <a:spLocks noChangeShapeType="1"/>
          </p:cNvSpPr>
          <p:nvPr/>
        </p:nvSpPr>
        <p:spPr bwMode="auto">
          <a:xfrm>
            <a:off x="5926138" y="2492375"/>
            <a:ext cx="787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6" name="Line 18"/>
          <p:cNvSpPr>
            <a:spLocks noChangeShapeType="1"/>
          </p:cNvSpPr>
          <p:nvPr/>
        </p:nvSpPr>
        <p:spPr bwMode="auto">
          <a:xfrm flipV="1">
            <a:off x="4745038" y="2919413"/>
            <a:ext cx="1533525" cy="4762"/>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9891" name="Line 19"/>
          <p:cNvSpPr>
            <a:spLocks noChangeShapeType="1"/>
          </p:cNvSpPr>
          <p:nvPr/>
        </p:nvSpPr>
        <p:spPr bwMode="auto">
          <a:xfrm flipV="1">
            <a:off x="6346825" y="2924175"/>
            <a:ext cx="366713"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8" name="Line 20"/>
          <p:cNvSpPr>
            <a:spLocks noChangeShapeType="1"/>
          </p:cNvSpPr>
          <p:nvPr/>
        </p:nvSpPr>
        <p:spPr bwMode="auto">
          <a:xfrm flipV="1">
            <a:off x="4745038" y="3352800"/>
            <a:ext cx="369887" cy="3175"/>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29" name="Line 21"/>
          <p:cNvSpPr>
            <a:spLocks noChangeShapeType="1"/>
          </p:cNvSpPr>
          <p:nvPr/>
        </p:nvSpPr>
        <p:spPr bwMode="auto">
          <a:xfrm flipV="1">
            <a:off x="5199063" y="3355975"/>
            <a:ext cx="727075" cy="7938"/>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9894" name="Text Box 22"/>
          <p:cNvSpPr txBox="1">
            <a:spLocks noChangeArrowheads="1"/>
          </p:cNvSpPr>
          <p:nvPr/>
        </p:nvSpPr>
        <p:spPr bwMode="auto">
          <a:xfrm>
            <a:off x="4822825" y="1339850"/>
            <a:ext cx="26352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a:t>
            </a:r>
          </a:p>
        </p:txBody>
      </p:sp>
      <p:sp>
        <p:nvSpPr>
          <p:cNvPr id="43031" name="Text Box 23"/>
          <p:cNvSpPr txBox="1">
            <a:spLocks noChangeArrowheads="1"/>
          </p:cNvSpPr>
          <p:nvPr/>
        </p:nvSpPr>
        <p:spPr bwMode="auto">
          <a:xfrm>
            <a:off x="6003925" y="1339850"/>
            <a:ext cx="26352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43032" name="Text Box 24"/>
          <p:cNvSpPr txBox="1">
            <a:spLocks noChangeArrowheads="1"/>
          </p:cNvSpPr>
          <p:nvPr/>
        </p:nvSpPr>
        <p:spPr bwMode="auto">
          <a:xfrm>
            <a:off x="5035550" y="1739900"/>
            <a:ext cx="261938" cy="23971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381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43033" name="Text Box 25"/>
          <p:cNvSpPr txBox="1">
            <a:spLocks noChangeArrowheads="1"/>
          </p:cNvSpPr>
          <p:nvPr/>
        </p:nvSpPr>
        <p:spPr bwMode="auto">
          <a:xfrm>
            <a:off x="6003925" y="1773238"/>
            <a:ext cx="26352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43034" name="Text Box 26"/>
          <p:cNvSpPr txBox="1">
            <a:spLocks noChangeArrowheads="1"/>
          </p:cNvSpPr>
          <p:nvPr/>
        </p:nvSpPr>
        <p:spPr bwMode="auto">
          <a:xfrm>
            <a:off x="4819650" y="2205038"/>
            <a:ext cx="26352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43035" name="Text Box 27"/>
          <p:cNvSpPr txBox="1">
            <a:spLocks noChangeArrowheads="1"/>
          </p:cNvSpPr>
          <p:nvPr/>
        </p:nvSpPr>
        <p:spPr bwMode="auto">
          <a:xfrm>
            <a:off x="6215063" y="2174875"/>
            <a:ext cx="261937" cy="28098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43036" name="Text Box 28"/>
          <p:cNvSpPr txBox="1">
            <a:spLocks noChangeArrowheads="1"/>
          </p:cNvSpPr>
          <p:nvPr/>
        </p:nvSpPr>
        <p:spPr bwMode="auto">
          <a:xfrm>
            <a:off x="5427663" y="2598738"/>
            <a:ext cx="260350" cy="28098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4</a:t>
            </a:r>
          </a:p>
        </p:txBody>
      </p:sp>
      <p:sp>
        <p:nvSpPr>
          <p:cNvPr id="719901" name="Text Box 29"/>
          <p:cNvSpPr txBox="1">
            <a:spLocks noChangeArrowheads="1"/>
          </p:cNvSpPr>
          <p:nvPr/>
        </p:nvSpPr>
        <p:spPr bwMode="auto">
          <a:xfrm>
            <a:off x="6370638" y="2635250"/>
            <a:ext cx="395287"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10</a:t>
            </a:r>
          </a:p>
        </p:txBody>
      </p:sp>
      <p:sp>
        <p:nvSpPr>
          <p:cNvPr id="43038" name="Text Box 30"/>
          <p:cNvSpPr txBox="1">
            <a:spLocks noChangeArrowheads="1"/>
          </p:cNvSpPr>
          <p:nvPr/>
        </p:nvSpPr>
        <p:spPr bwMode="auto">
          <a:xfrm>
            <a:off x="4795838" y="3067050"/>
            <a:ext cx="26035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43039" name="Text Box 31"/>
          <p:cNvSpPr txBox="1">
            <a:spLocks noChangeArrowheads="1"/>
          </p:cNvSpPr>
          <p:nvPr/>
        </p:nvSpPr>
        <p:spPr bwMode="auto">
          <a:xfrm>
            <a:off x="5427663" y="3067050"/>
            <a:ext cx="260350" cy="2476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10309">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719904" name="Rectangle 32"/>
          <p:cNvSpPr>
            <a:spLocks noChangeArrowheads="1"/>
          </p:cNvSpPr>
          <p:nvPr/>
        </p:nvSpPr>
        <p:spPr bwMode="auto">
          <a:xfrm>
            <a:off x="782638" y="3941763"/>
            <a:ext cx="7908925" cy="149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84188" indent="-484188" defTabSz="871538">
              <a:defRPr sz="1700">
                <a:solidFill>
                  <a:schemeClr val="tx1"/>
                </a:solidFill>
                <a:latin typeface="Arial" charset="0"/>
              </a:defRPr>
            </a:lvl1pPr>
            <a:lvl2pPr marL="920750" indent="-484188"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95000"/>
              </a:lnSpc>
              <a:spcBef>
                <a:spcPct val="30000"/>
              </a:spcBef>
              <a:buClr>
                <a:srgbClr val="CC0000"/>
              </a:buClr>
              <a:buFontTx/>
              <a:buAutoNum type="arabicPeriod" startAt="2"/>
            </a:pPr>
            <a:r>
              <a:rPr lang="de-DE" altLang="de-DE">
                <a:solidFill>
                  <a:srgbClr val="000000"/>
                </a:solidFill>
                <a:cs typeface="Times New Roman" pitchFamily="18" charset="0"/>
              </a:rPr>
              <a:t>Aktuelle Spur </a:t>
            </a:r>
            <a:r>
              <a:rPr lang="de-DE" altLang="de-DE" i="1">
                <a:solidFill>
                  <a:srgbClr val="000000"/>
                </a:solidFill>
                <a:cs typeface="Times New Roman" pitchFamily="18" charset="0"/>
              </a:rPr>
              <a:t>j</a:t>
            </a:r>
            <a:r>
              <a:rPr lang="de-DE" altLang="de-DE">
                <a:solidFill>
                  <a:srgbClr val="000000"/>
                </a:solidFill>
                <a:cs typeface="Times New Roman" pitchFamily="18" charset="0"/>
              </a:rPr>
              <a:t> = 1 (obere Spur)</a:t>
            </a:r>
          </a:p>
          <a:p>
            <a:pPr>
              <a:lnSpc>
                <a:spcPct val="95000"/>
              </a:lnSpc>
              <a:spcBef>
                <a:spcPct val="30000"/>
              </a:spcBef>
              <a:buClr>
                <a:srgbClr val="CC0000"/>
              </a:buClr>
              <a:buFontTx/>
              <a:buAutoNum type="arabicPeriod" startAt="3"/>
            </a:pPr>
            <a:r>
              <a:rPr lang="de-DE" altLang="de-DE">
                <a:solidFill>
                  <a:srgbClr val="000000"/>
                </a:solidFill>
                <a:cs typeface="Times New Roman" pitchFamily="18" charset="0"/>
              </a:rPr>
              <a:t>Für aktuelle Spur </a:t>
            </a:r>
            <a:r>
              <a:rPr lang="de-DE" altLang="de-DE" i="1">
                <a:solidFill>
                  <a:srgbClr val="000000"/>
                </a:solidFill>
                <a:cs typeface="Times New Roman" pitchFamily="18" charset="0"/>
              </a:rPr>
              <a:t>j</a:t>
            </a:r>
            <a:r>
              <a:rPr lang="de-DE" altLang="de-DE">
                <a:solidFill>
                  <a:srgbClr val="000000"/>
                </a:solidFill>
                <a:cs typeface="Times New Roman" pitchFamily="18" charset="0"/>
              </a:rPr>
              <a:t> </a:t>
            </a:r>
          </a:p>
          <a:p>
            <a:pPr lvl="1">
              <a:lnSpc>
                <a:spcPct val="95000"/>
              </a:lnSpc>
              <a:spcBef>
                <a:spcPct val="30000"/>
              </a:spcBef>
              <a:buClr>
                <a:srgbClr val="CC0000"/>
              </a:buClr>
              <a:buFontTx/>
              <a:buAutoNum type="alphaLcParenR"/>
            </a:pPr>
            <a:r>
              <a:rPr lang="de-DE" altLang="de-DE">
                <a:sym typeface="Symbol" pitchFamily="18" charset="2"/>
              </a:rPr>
              <a:t>Für alle Netze ohne Vorgänger im VCG, Platzierung des am weitesten links liegenden Netzes in der Zonendarstellung auf Spur </a:t>
            </a:r>
            <a:r>
              <a:rPr lang="de-DE" altLang="de-DE" i="1">
                <a:sym typeface="Symbol" pitchFamily="18" charset="2"/>
              </a:rPr>
              <a:t>j</a:t>
            </a:r>
            <a:r>
              <a:rPr lang="de-DE" altLang="de-DE">
                <a:sym typeface="Symbol" pitchFamily="18" charset="2"/>
              </a:rPr>
              <a:t> und anschließend weitere nicht-überlappende </a:t>
            </a:r>
            <a:r>
              <a:rPr lang="de-DE" altLang="de-DE" u="sng">
                <a:sym typeface="Symbol" pitchFamily="18" charset="2"/>
              </a:rPr>
              <a:t>und</a:t>
            </a:r>
            <a:r>
              <a:rPr lang="de-DE" altLang="de-DE">
                <a:sym typeface="Symbol" pitchFamily="18" charset="2"/>
              </a:rPr>
              <a:t> vorgängerlose Netze</a:t>
            </a:r>
            <a:r>
              <a:rPr lang="de-DE" altLang="de-DE" sz="1900" b="1">
                <a:solidFill>
                  <a:schemeClr val="bg1"/>
                </a:solidFill>
                <a:sym typeface="Symbol" pitchFamily="18" charset="2"/>
              </a:rPr>
              <a:t> </a:t>
            </a:r>
          </a:p>
        </p:txBody>
      </p:sp>
      <p:sp>
        <p:nvSpPr>
          <p:cNvPr id="719905" name="Text Box 33"/>
          <p:cNvSpPr txBox="1">
            <a:spLocks noChangeArrowheads="1"/>
          </p:cNvSpPr>
          <p:nvPr/>
        </p:nvSpPr>
        <p:spPr bwMode="auto">
          <a:xfrm>
            <a:off x="850900" y="5564188"/>
            <a:ext cx="1162050"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Spur </a:t>
            </a:r>
            <a:r>
              <a:rPr lang="de-DE" altLang="de-DE" i="1"/>
              <a:t>j</a:t>
            </a:r>
            <a:r>
              <a:rPr lang="de-DE" altLang="de-DE"/>
              <a:t> = 1:</a:t>
            </a:r>
            <a:endParaRPr lang="en-US" altLang="de-DE"/>
          </a:p>
        </p:txBody>
      </p:sp>
      <p:sp>
        <p:nvSpPr>
          <p:cNvPr id="719906" name="Text Box 34"/>
          <p:cNvSpPr txBox="1">
            <a:spLocks noChangeArrowheads="1"/>
          </p:cNvSpPr>
          <p:nvPr/>
        </p:nvSpPr>
        <p:spPr bwMode="auto">
          <a:xfrm>
            <a:off x="2894013" y="5564188"/>
            <a:ext cx="915987"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10</a:t>
            </a:r>
            <a:endParaRPr lang="en-US" altLang="de-DE"/>
          </a:p>
        </p:txBody>
      </p:sp>
      <p:sp>
        <p:nvSpPr>
          <p:cNvPr id="719907" name="Text Box 35"/>
          <p:cNvSpPr txBox="1">
            <a:spLocks noChangeArrowheads="1"/>
          </p:cNvSpPr>
          <p:nvPr/>
        </p:nvSpPr>
        <p:spPr bwMode="auto">
          <a:xfrm>
            <a:off x="20574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1</a:t>
            </a:r>
            <a:endParaRPr lang="en-US" altLang="de-DE"/>
          </a:p>
        </p:txBody>
      </p:sp>
      <p:sp>
        <p:nvSpPr>
          <p:cNvPr id="43044" name="Rectangle 36"/>
          <p:cNvSpPr>
            <a:spLocks noGrp="1" noChangeArrowheads="1"/>
          </p:cNvSpPr>
          <p:nvPr>
            <p:ph type="title"/>
          </p:nvPr>
        </p:nvSpPr>
        <p:spPr/>
        <p:txBody>
          <a:bodyPr lIns="191095" tIns="44941" rIns="89883" bIns="67945"/>
          <a:lstStyle/>
          <a:p>
            <a:pPr defTabSz="914400"/>
            <a:r>
              <a:rPr lang="de-DE" altLang="de-DE"/>
              <a:t>6.5.1	Left-Edge-Algorithmus: Beispiel</a:t>
            </a:r>
          </a:p>
        </p:txBody>
      </p:sp>
      <p:sp>
        <p:nvSpPr>
          <p:cNvPr id="43045" name="Oval 37"/>
          <p:cNvSpPr>
            <a:spLocks noChangeArrowheads="1"/>
          </p:cNvSpPr>
          <p:nvPr/>
        </p:nvSpPr>
        <p:spPr bwMode="auto">
          <a:xfrm>
            <a:off x="1311275" y="1885950"/>
            <a:ext cx="411163"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46" name="Text Box 38"/>
          <p:cNvSpPr txBox="1">
            <a:spLocks noChangeArrowheads="1"/>
          </p:cNvSpPr>
          <p:nvPr/>
        </p:nvSpPr>
        <p:spPr bwMode="auto">
          <a:xfrm>
            <a:off x="1385888" y="197167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43047" name="Oval 39"/>
          <p:cNvSpPr>
            <a:spLocks noChangeArrowheads="1"/>
          </p:cNvSpPr>
          <p:nvPr/>
        </p:nvSpPr>
        <p:spPr bwMode="auto">
          <a:xfrm>
            <a:off x="1311275" y="2606675"/>
            <a:ext cx="411163"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48" name="Text Box 40"/>
          <p:cNvSpPr txBox="1">
            <a:spLocks noChangeArrowheads="1"/>
          </p:cNvSpPr>
          <p:nvPr/>
        </p:nvSpPr>
        <p:spPr bwMode="auto">
          <a:xfrm>
            <a:off x="1385888"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43049" name="Oval 41"/>
          <p:cNvSpPr>
            <a:spLocks noChangeArrowheads="1"/>
          </p:cNvSpPr>
          <p:nvPr/>
        </p:nvSpPr>
        <p:spPr bwMode="auto">
          <a:xfrm>
            <a:off x="1833563" y="1311275"/>
            <a:ext cx="412750"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50" name="Text Box 42"/>
          <p:cNvSpPr txBox="1">
            <a:spLocks noChangeArrowheads="1"/>
          </p:cNvSpPr>
          <p:nvPr/>
        </p:nvSpPr>
        <p:spPr bwMode="auto">
          <a:xfrm>
            <a:off x="1911350" y="1397000"/>
            <a:ext cx="39211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4</a:t>
            </a:r>
          </a:p>
        </p:txBody>
      </p:sp>
      <p:sp>
        <p:nvSpPr>
          <p:cNvPr id="43051" name="Oval 43"/>
          <p:cNvSpPr>
            <a:spLocks noChangeArrowheads="1"/>
          </p:cNvSpPr>
          <p:nvPr/>
        </p:nvSpPr>
        <p:spPr bwMode="auto">
          <a:xfrm>
            <a:off x="3541713" y="3327400"/>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52" name="Text Box 44"/>
          <p:cNvSpPr txBox="1">
            <a:spLocks noChangeArrowheads="1"/>
          </p:cNvSpPr>
          <p:nvPr/>
        </p:nvSpPr>
        <p:spPr bwMode="auto">
          <a:xfrm>
            <a:off x="3616325" y="341312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43053" name="Oval 45"/>
          <p:cNvSpPr>
            <a:spLocks noChangeArrowheads="1"/>
          </p:cNvSpPr>
          <p:nvPr/>
        </p:nvSpPr>
        <p:spPr bwMode="auto">
          <a:xfrm>
            <a:off x="3541713" y="2606675"/>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54" name="Text Box 46"/>
          <p:cNvSpPr txBox="1">
            <a:spLocks noChangeArrowheads="1"/>
          </p:cNvSpPr>
          <p:nvPr/>
        </p:nvSpPr>
        <p:spPr bwMode="auto">
          <a:xfrm>
            <a:off x="3616325"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43055" name="Oval 47"/>
          <p:cNvSpPr>
            <a:spLocks noChangeArrowheads="1"/>
          </p:cNvSpPr>
          <p:nvPr/>
        </p:nvSpPr>
        <p:spPr bwMode="auto">
          <a:xfrm>
            <a:off x="3541713" y="1885950"/>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56" name="Text Box 48"/>
          <p:cNvSpPr txBox="1">
            <a:spLocks noChangeArrowheads="1"/>
          </p:cNvSpPr>
          <p:nvPr/>
        </p:nvSpPr>
        <p:spPr bwMode="auto">
          <a:xfrm>
            <a:off x="3616325" y="197167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43057" name="Oval 49"/>
          <p:cNvSpPr>
            <a:spLocks noChangeArrowheads="1"/>
          </p:cNvSpPr>
          <p:nvPr/>
        </p:nvSpPr>
        <p:spPr bwMode="auto">
          <a:xfrm>
            <a:off x="2359025" y="2606675"/>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58" name="Text Box 50"/>
          <p:cNvSpPr txBox="1">
            <a:spLocks noChangeArrowheads="1"/>
          </p:cNvSpPr>
          <p:nvPr/>
        </p:nvSpPr>
        <p:spPr bwMode="auto">
          <a:xfrm>
            <a:off x="2433638" y="2692400"/>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43059" name="Oval 51"/>
          <p:cNvSpPr>
            <a:spLocks noChangeArrowheads="1"/>
          </p:cNvSpPr>
          <p:nvPr/>
        </p:nvSpPr>
        <p:spPr bwMode="auto">
          <a:xfrm>
            <a:off x="2359025" y="1885950"/>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60" name="Text Box 52"/>
          <p:cNvSpPr txBox="1">
            <a:spLocks noChangeArrowheads="1"/>
          </p:cNvSpPr>
          <p:nvPr/>
        </p:nvSpPr>
        <p:spPr bwMode="auto">
          <a:xfrm>
            <a:off x="2433638" y="1971675"/>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43061" name="Line 53"/>
          <p:cNvSpPr>
            <a:spLocks noChangeShapeType="1"/>
          </p:cNvSpPr>
          <p:nvPr/>
        </p:nvSpPr>
        <p:spPr bwMode="auto">
          <a:xfrm flipH="1">
            <a:off x="1571625" y="1598613"/>
            <a:ext cx="2619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62" name="Line 54"/>
          <p:cNvSpPr>
            <a:spLocks noChangeShapeType="1"/>
          </p:cNvSpPr>
          <p:nvPr/>
        </p:nvSpPr>
        <p:spPr bwMode="auto">
          <a:xfrm>
            <a:off x="2227263" y="1598613"/>
            <a:ext cx="261937"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9927" name="Oval 55"/>
          <p:cNvSpPr>
            <a:spLocks noChangeArrowheads="1"/>
          </p:cNvSpPr>
          <p:nvPr/>
        </p:nvSpPr>
        <p:spPr bwMode="auto">
          <a:xfrm>
            <a:off x="2897188" y="1311275"/>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9928" name="Text Box 56"/>
          <p:cNvSpPr txBox="1">
            <a:spLocks noChangeArrowheads="1"/>
          </p:cNvSpPr>
          <p:nvPr/>
        </p:nvSpPr>
        <p:spPr bwMode="auto">
          <a:xfrm>
            <a:off x="2921000" y="1397000"/>
            <a:ext cx="414338"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10</a:t>
            </a:r>
          </a:p>
        </p:txBody>
      </p:sp>
      <p:sp>
        <p:nvSpPr>
          <p:cNvPr id="719929" name="Line 57"/>
          <p:cNvSpPr>
            <a:spLocks noChangeShapeType="1"/>
          </p:cNvSpPr>
          <p:nvPr/>
        </p:nvSpPr>
        <p:spPr bwMode="auto">
          <a:xfrm flipH="1">
            <a:off x="2620963" y="1598613"/>
            <a:ext cx="27622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9930" name="Line 58"/>
          <p:cNvSpPr>
            <a:spLocks noChangeShapeType="1"/>
          </p:cNvSpPr>
          <p:nvPr/>
        </p:nvSpPr>
        <p:spPr bwMode="auto">
          <a:xfrm>
            <a:off x="3309938" y="1598613"/>
            <a:ext cx="414337"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67" name="Line 59"/>
          <p:cNvSpPr>
            <a:spLocks noChangeShapeType="1"/>
          </p:cNvSpPr>
          <p:nvPr/>
        </p:nvSpPr>
        <p:spPr bwMode="auto">
          <a:xfrm>
            <a:off x="1512888"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68" name="Line 60"/>
          <p:cNvSpPr>
            <a:spLocks noChangeShapeType="1"/>
          </p:cNvSpPr>
          <p:nvPr/>
        </p:nvSpPr>
        <p:spPr bwMode="auto">
          <a:xfrm>
            <a:off x="2570163"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69" name="Line 61"/>
          <p:cNvSpPr>
            <a:spLocks noChangeShapeType="1"/>
          </p:cNvSpPr>
          <p:nvPr/>
        </p:nvSpPr>
        <p:spPr bwMode="auto">
          <a:xfrm>
            <a:off x="3749675"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3070" name="Line 62"/>
          <p:cNvSpPr>
            <a:spLocks noChangeShapeType="1"/>
          </p:cNvSpPr>
          <p:nvPr/>
        </p:nvSpPr>
        <p:spPr bwMode="auto">
          <a:xfrm>
            <a:off x="3749675" y="3038475"/>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19935" name="Oval 63"/>
          <p:cNvSpPr>
            <a:spLocks noChangeArrowheads="1"/>
          </p:cNvSpPr>
          <p:nvPr/>
        </p:nvSpPr>
        <p:spPr bwMode="auto">
          <a:xfrm>
            <a:off x="782638" y="1311275"/>
            <a:ext cx="415925"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9936" name="Text Box 64"/>
          <p:cNvSpPr txBox="1">
            <a:spLocks noChangeArrowheads="1"/>
          </p:cNvSpPr>
          <p:nvPr/>
        </p:nvSpPr>
        <p:spPr bwMode="auto">
          <a:xfrm>
            <a:off x="862013" y="1397000"/>
            <a:ext cx="41592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1</a:t>
            </a:r>
          </a:p>
        </p:txBody>
      </p:sp>
      <p:sp>
        <p:nvSpPr>
          <p:cNvPr id="719937" name="Line 65"/>
          <p:cNvSpPr>
            <a:spLocks noChangeShapeType="1"/>
          </p:cNvSpPr>
          <p:nvPr/>
        </p:nvSpPr>
        <p:spPr bwMode="auto">
          <a:xfrm>
            <a:off x="1198563" y="1598613"/>
            <a:ext cx="274637"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19939" name="Group 67"/>
          <p:cNvGrpSpPr>
            <a:grpSpLocks/>
          </p:cNvGrpSpPr>
          <p:nvPr/>
        </p:nvGrpSpPr>
        <p:grpSpPr bwMode="auto">
          <a:xfrm>
            <a:off x="2762250" y="1195388"/>
            <a:ext cx="4143375" cy="2028825"/>
            <a:chOff x="1644" y="711"/>
            <a:chExt cx="2465" cy="1207"/>
          </a:xfrm>
        </p:grpSpPr>
        <p:sp>
          <p:nvSpPr>
            <p:cNvPr id="43078" name="Oval 68"/>
            <p:cNvSpPr>
              <a:spLocks noChangeArrowheads="1"/>
            </p:cNvSpPr>
            <p:nvPr/>
          </p:nvSpPr>
          <p:spPr bwMode="auto">
            <a:xfrm>
              <a:off x="1644" y="711"/>
              <a:ext cx="411" cy="410"/>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3079" name="Oval 69"/>
            <p:cNvSpPr>
              <a:spLocks noChangeArrowheads="1"/>
            </p:cNvSpPr>
            <p:nvPr/>
          </p:nvSpPr>
          <p:spPr bwMode="auto">
            <a:xfrm>
              <a:off x="3698" y="1508"/>
              <a:ext cx="411" cy="410"/>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19942" name="Oval 70"/>
          <p:cNvSpPr>
            <a:spLocks noChangeArrowheads="1"/>
          </p:cNvSpPr>
          <p:nvPr/>
        </p:nvSpPr>
        <p:spPr bwMode="auto">
          <a:xfrm>
            <a:off x="658813" y="1181100"/>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9943" name="Oval 71"/>
          <p:cNvSpPr>
            <a:spLocks noChangeArrowheads="1"/>
          </p:cNvSpPr>
          <p:nvPr/>
        </p:nvSpPr>
        <p:spPr bwMode="auto">
          <a:xfrm>
            <a:off x="4643438" y="1216025"/>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19944" name="Rectangle 72"/>
          <p:cNvSpPr>
            <a:spLocks noChangeArrowheads="1"/>
          </p:cNvSpPr>
          <p:nvPr/>
        </p:nvSpPr>
        <p:spPr bwMode="auto">
          <a:xfrm>
            <a:off x="322263" y="6094413"/>
            <a:ext cx="83693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342900" indent="-342900" defTabSz="871538">
              <a:defRPr sz="1700">
                <a:solidFill>
                  <a:schemeClr val="tx1"/>
                </a:solidFill>
                <a:latin typeface="Arial" charset="0"/>
              </a:defRPr>
            </a:lvl1pPr>
            <a:lvl2pPr marL="871538" indent="-434975"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lvl="1">
              <a:lnSpc>
                <a:spcPct val="85000"/>
              </a:lnSpc>
              <a:spcBef>
                <a:spcPct val="30000"/>
              </a:spcBef>
            </a:pPr>
            <a:r>
              <a:rPr lang="de-DE" altLang="de-DE">
                <a:solidFill>
                  <a:srgbClr val="CC0000"/>
                </a:solidFill>
                <a:cs typeface="Times New Roman" pitchFamily="18" charset="0"/>
              </a:rPr>
              <a:t>3.    b)</a:t>
            </a:r>
            <a:r>
              <a:rPr lang="de-DE" altLang="de-DE">
                <a:solidFill>
                  <a:srgbClr val="000000"/>
                </a:solidFill>
                <a:cs typeface="Times New Roman" pitchFamily="18" charset="0"/>
              </a:rPr>
              <a:t>     Löschen aller platzierten Netze </a:t>
            </a:r>
            <a:r>
              <a:rPr lang="de-DE" altLang="de-DE">
                <a:solidFill>
                  <a:srgbClr val="CC0000"/>
                </a:solidFill>
                <a:cs typeface="Times New Roman" pitchFamily="18" charset="0"/>
              </a:rPr>
              <a:t>(1, 10)</a:t>
            </a:r>
            <a:r>
              <a:rPr lang="de-DE" altLang="de-DE">
                <a:solidFill>
                  <a:srgbClr val="000000"/>
                </a:solidFill>
                <a:cs typeface="Times New Roman" pitchFamily="18" charset="0"/>
              </a:rPr>
              <a:t> in VCG und Zonendarstellung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19904">
                                            <p:txEl>
                                              <p:pRg st="0" end="0"/>
                                            </p:txEl>
                                          </p:spTgt>
                                        </p:tgtEl>
                                        <p:attrNameLst>
                                          <p:attrName>style.visibility</p:attrName>
                                        </p:attrNameLst>
                                      </p:cBhvr>
                                      <p:to>
                                        <p:strVal val="visible"/>
                                      </p:to>
                                    </p:set>
                                    <p:animEffect transition="in" filter="dissolve">
                                      <p:cBhvr>
                                        <p:cTn id="7" dur="500"/>
                                        <p:tgtEl>
                                          <p:spTgt spid="7199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19904">
                                            <p:txEl>
                                              <p:pRg st="1" end="1"/>
                                            </p:txEl>
                                          </p:spTgt>
                                        </p:tgtEl>
                                        <p:attrNameLst>
                                          <p:attrName>style.visibility</p:attrName>
                                        </p:attrNameLst>
                                      </p:cBhvr>
                                      <p:to>
                                        <p:strVal val="visible"/>
                                      </p:to>
                                    </p:set>
                                    <p:animEffect transition="in" filter="dissolve">
                                      <p:cBhvr>
                                        <p:cTn id="12" dur="500"/>
                                        <p:tgtEl>
                                          <p:spTgt spid="71990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19904">
                                            <p:txEl>
                                              <p:pRg st="2" end="2"/>
                                            </p:txEl>
                                          </p:spTgt>
                                        </p:tgtEl>
                                        <p:attrNameLst>
                                          <p:attrName>style.visibility</p:attrName>
                                        </p:attrNameLst>
                                      </p:cBhvr>
                                      <p:to>
                                        <p:strVal val="visible"/>
                                      </p:to>
                                    </p:set>
                                    <p:animEffect transition="in" filter="dissolve">
                                      <p:cBhvr>
                                        <p:cTn id="17" dur="500"/>
                                        <p:tgtEl>
                                          <p:spTgt spid="71990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19905"/>
                                        </p:tgtEl>
                                        <p:attrNameLst>
                                          <p:attrName>style.visibility</p:attrName>
                                        </p:attrNameLst>
                                      </p:cBhvr>
                                      <p:to>
                                        <p:strVal val="visible"/>
                                      </p:to>
                                    </p:set>
                                    <p:animEffect transition="in" filter="dissolve">
                                      <p:cBhvr>
                                        <p:cTn id="22" dur="500"/>
                                        <p:tgtEl>
                                          <p:spTgt spid="71990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19907"/>
                                        </p:tgtEl>
                                        <p:attrNameLst>
                                          <p:attrName>style.visibility</p:attrName>
                                        </p:attrNameLst>
                                      </p:cBhvr>
                                      <p:to>
                                        <p:strVal val="visible"/>
                                      </p:to>
                                    </p:set>
                                    <p:animEffect transition="in" filter="dissolve">
                                      <p:cBhvr>
                                        <p:cTn id="27" dur="500"/>
                                        <p:tgtEl>
                                          <p:spTgt spid="719907"/>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19942"/>
                                        </p:tgtEl>
                                        <p:attrNameLst>
                                          <p:attrName>style.visibility</p:attrName>
                                        </p:attrNameLst>
                                      </p:cBhvr>
                                      <p:to>
                                        <p:strVal val="visible"/>
                                      </p:to>
                                    </p:set>
                                    <p:animEffect transition="in" filter="dissolve">
                                      <p:cBhvr>
                                        <p:cTn id="30" dur="500"/>
                                        <p:tgtEl>
                                          <p:spTgt spid="719942"/>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19943"/>
                                        </p:tgtEl>
                                        <p:attrNameLst>
                                          <p:attrName>style.visibility</p:attrName>
                                        </p:attrNameLst>
                                      </p:cBhvr>
                                      <p:to>
                                        <p:strVal val="visible"/>
                                      </p:to>
                                    </p:set>
                                    <p:animEffect transition="in" filter="dissolve">
                                      <p:cBhvr>
                                        <p:cTn id="33" dur="500"/>
                                        <p:tgtEl>
                                          <p:spTgt spid="71994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719906"/>
                                        </p:tgtEl>
                                        <p:attrNameLst>
                                          <p:attrName>style.visibility</p:attrName>
                                        </p:attrNameLst>
                                      </p:cBhvr>
                                      <p:to>
                                        <p:strVal val="visible"/>
                                      </p:to>
                                    </p:set>
                                    <p:animEffect transition="in" filter="dissolve">
                                      <p:cBhvr>
                                        <p:cTn id="38" dur="500"/>
                                        <p:tgtEl>
                                          <p:spTgt spid="719906"/>
                                        </p:tgtEl>
                                      </p:cBhvr>
                                    </p:animEffect>
                                  </p:childTnLst>
                                </p:cTn>
                              </p:par>
                              <p:par>
                                <p:cTn id="39" presetID="9" presetClass="entr" presetSubtype="0" fill="hold" nodeType="withEffect">
                                  <p:stCondLst>
                                    <p:cond delay="0"/>
                                  </p:stCondLst>
                                  <p:childTnLst>
                                    <p:set>
                                      <p:cBhvr>
                                        <p:cTn id="40" dur="1" fill="hold">
                                          <p:stCondLst>
                                            <p:cond delay="0"/>
                                          </p:stCondLst>
                                        </p:cTn>
                                        <p:tgtEl>
                                          <p:spTgt spid="719939"/>
                                        </p:tgtEl>
                                        <p:attrNameLst>
                                          <p:attrName>style.visibility</p:attrName>
                                        </p:attrNameLst>
                                      </p:cBhvr>
                                      <p:to>
                                        <p:strVal val="visible"/>
                                      </p:to>
                                    </p:set>
                                    <p:animEffect transition="in" filter="dissolve">
                                      <p:cBhvr>
                                        <p:cTn id="41" dur="500"/>
                                        <p:tgtEl>
                                          <p:spTgt spid="71993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719944"/>
                                        </p:tgtEl>
                                        <p:attrNameLst>
                                          <p:attrName>style.visibility</p:attrName>
                                        </p:attrNameLst>
                                      </p:cBhvr>
                                      <p:to>
                                        <p:strVal val="visible"/>
                                      </p:to>
                                    </p:set>
                                    <p:animEffect transition="in" filter="dissolve">
                                      <p:cBhvr>
                                        <p:cTn id="46" dur="500"/>
                                        <p:tgtEl>
                                          <p:spTgt spid="719944"/>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xit" presetSubtype="4" fill="hold" grpId="0" nodeType="clickEffect">
                                  <p:stCondLst>
                                    <p:cond delay="0"/>
                                  </p:stCondLst>
                                  <p:childTnLst>
                                    <p:anim calcmode="lin" valueType="num">
                                      <p:cBhvr additive="base">
                                        <p:cTn id="50" dur="500"/>
                                        <p:tgtEl>
                                          <p:spTgt spid="719935"/>
                                        </p:tgtEl>
                                        <p:attrNameLst>
                                          <p:attrName>ppt_x</p:attrName>
                                        </p:attrNameLst>
                                      </p:cBhvr>
                                      <p:tavLst>
                                        <p:tav tm="0">
                                          <p:val>
                                            <p:strVal val="ppt_x"/>
                                          </p:val>
                                        </p:tav>
                                        <p:tav tm="100000">
                                          <p:val>
                                            <p:strVal val="ppt_x"/>
                                          </p:val>
                                        </p:tav>
                                      </p:tavLst>
                                    </p:anim>
                                    <p:anim calcmode="lin" valueType="num">
                                      <p:cBhvr additive="base">
                                        <p:cTn id="51" dur="500"/>
                                        <p:tgtEl>
                                          <p:spTgt spid="719935"/>
                                        </p:tgtEl>
                                        <p:attrNameLst>
                                          <p:attrName>ppt_y</p:attrName>
                                        </p:attrNameLst>
                                      </p:cBhvr>
                                      <p:tavLst>
                                        <p:tav tm="0">
                                          <p:val>
                                            <p:strVal val="ppt_y"/>
                                          </p:val>
                                        </p:tav>
                                        <p:tav tm="100000">
                                          <p:val>
                                            <p:strVal val="1+ppt_h/2"/>
                                          </p:val>
                                        </p:tav>
                                      </p:tavLst>
                                    </p:anim>
                                    <p:set>
                                      <p:cBhvr>
                                        <p:cTn id="52" dur="1" fill="hold">
                                          <p:stCondLst>
                                            <p:cond delay="499"/>
                                          </p:stCondLst>
                                        </p:cTn>
                                        <p:tgtEl>
                                          <p:spTgt spid="719935"/>
                                        </p:tgtEl>
                                        <p:attrNameLst>
                                          <p:attrName>style.visibility</p:attrName>
                                        </p:attrNameLst>
                                      </p:cBhvr>
                                      <p:to>
                                        <p:strVal val="hidden"/>
                                      </p:to>
                                    </p:set>
                                  </p:childTnLst>
                                </p:cTn>
                              </p:par>
                              <p:par>
                                <p:cTn id="53" presetID="2" presetClass="exit" presetSubtype="4" fill="hold" grpId="0" nodeType="withEffect">
                                  <p:stCondLst>
                                    <p:cond delay="0"/>
                                  </p:stCondLst>
                                  <p:childTnLst>
                                    <p:anim calcmode="lin" valueType="num">
                                      <p:cBhvr additive="base">
                                        <p:cTn id="54" dur="500"/>
                                        <p:tgtEl>
                                          <p:spTgt spid="719936"/>
                                        </p:tgtEl>
                                        <p:attrNameLst>
                                          <p:attrName>ppt_x</p:attrName>
                                        </p:attrNameLst>
                                      </p:cBhvr>
                                      <p:tavLst>
                                        <p:tav tm="0">
                                          <p:val>
                                            <p:strVal val="ppt_x"/>
                                          </p:val>
                                        </p:tav>
                                        <p:tav tm="100000">
                                          <p:val>
                                            <p:strVal val="ppt_x"/>
                                          </p:val>
                                        </p:tav>
                                      </p:tavLst>
                                    </p:anim>
                                    <p:anim calcmode="lin" valueType="num">
                                      <p:cBhvr additive="base">
                                        <p:cTn id="55" dur="500"/>
                                        <p:tgtEl>
                                          <p:spTgt spid="719936"/>
                                        </p:tgtEl>
                                        <p:attrNameLst>
                                          <p:attrName>ppt_y</p:attrName>
                                        </p:attrNameLst>
                                      </p:cBhvr>
                                      <p:tavLst>
                                        <p:tav tm="0">
                                          <p:val>
                                            <p:strVal val="ppt_y"/>
                                          </p:val>
                                        </p:tav>
                                        <p:tav tm="100000">
                                          <p:val>
                                            <p:strVal val="1+ppt_h/2"/>
                                          </p:val>
                                        </p:tav>
                                      </p:tavLst>
                                    </p:anim>
                                    <p:set>
                                      <p:cBhvr>
                                        <p:cTn id="56" dur="1" fill="hold">
                                          <p:stCondLst>
                                            <p:cond delay="499"/>
                                          </p:stCondLst>
                                        </p:cTn>
                                        <p:tgtEl>
                                          <p:spTgt spid="719936"/>
                                        </p:tgtEl>
                                        <p:attrNameLst>
                                          <p:attrName>style.visibility</p:attrName>
                                        </p:attrNameLst>
                                      </p:cBhvr>
                                      <p:to>
                                        <p:strVal val="hidden"/>
                                      </p:to>
                                    </p:set>
                                  </p:childTnLst>
                                </p:cTn>
                              </p:par>
                              <p:par>
                                <p:cTn id="57" presetID="2" presetClass="exit" presetSubtype="4" fill="hold" grpId="0" nodeType="withEffect">
                                  <p:stCondLst>
                                    <p:cond delay="0"/>
                                  </p:stCondLst>
                                  <p:childTnLst>
                                    <p:anim calcmode="lin" valueType="num">
                                      <p:cBhvr additive="base">
                                        <p:cTn id="58" dur="500"/>
                                        <p:tgtEl>
                                          <p:spTgt spid="719937"/>
                                        </p:tgtEl>
                                        <p:attrNameLst>
                                          <p:attrName>ppt_x</p:attrName>
                                        </p:attrNameLst>
                                      </p:cBhvr>
                                      <p:tavLst>
                                        <p:tav tm="0">
                                          <p:val>
                                            <p:strVal val="ppt_x"/>
                                          </p:val>
                                        </p:tav>
                                        <p:tav tm="100000">
                                          <p:val>
                                            <p:strVal val="ppt_x"/>
                                          </p:val>
                                        </p:tav>
                                      </p:tavLst>
                                    </p:anim>
                                    <p:anim calcmode="lin" valueType="num">
                                      <p:cBhvr additive="base">
                                        <p:cTn id="59" dur="500"/>
                                        <p:tgtEl>
                                          <p:spTgt spid="719937"/>
                                        </p:tgtEl>
                                        <p:attrNameLst>
                                          <p:attrName>ppt_y</p:attrName>
                                        </p:attrNameLst>
                                      </p:cBhvr>
                                      <p:tavLst>
                                        <p:tav tm="0">
                                          <p:val>
                                            <p:strVal val="ppt_y"/>
                                          </p:val>
                                        </p:tav>
                                        <p:tav tm="100000">
                                          <p:val>
                                            <p:strVal val="1+ppt_h/2"/>
                                          </p:val>
                                        </p:tav>
                                      </p:tavLst>
                                    </p:anim>
                                    <p:set>
                                      <p:cBhvr>
                                        <p:cTn id="60" dur="1" fill="hold">
                                          <p:stCondLst>
                                            <p:cond delay="499"/>
                                          </p:stCondLst>
                                        </p:cTn>
                                        <p:tgtEl>
                                          <p:spTgt spid="719937"/>
                                        </p:tgtEl>
                                        <p:attrNameLst>
                                          <p:attrName>style.visibility</p:attrName>
                                        </p:attrNameLst>
                                      </p:cBhvr>
                                      <p:to>
                                        <p:strVal val="hidden"/>
                                      </p:to>
                                    </p:set>
                                  </p:childTnLst>
                                </p:cTn>
                              </p:par>
                              <p:par>
                                <p:cTn id="61" presetID="2" presetClass="exit" presetSubtype="4" fill="hold" grpId="1" nodeType="withEffect">
                                  <p:stCondLst>
                                    <p:cond delay="0"/>
                                  </p:stCondLst>
                                  <p:childTnLst>
                                    <p:anim calcmode="lin" valueType="num">
                                      <p:cBhvr additive="base">
                                        <p:cTn id="62" dur="500"/>
                                        <p:tgtEl>
                                          <p:spTgt spid="719942"/>
                                        </p:tgtEl>
                                        <p:attrNameLst>
                                          <p:attrName>ppt_x</p:attrName>
                                        </p:attrNameLst>
                                      </p:cBhvr>
                                      <p:tavLst>
                                        <p:tav tm="0">
                                          <p:val>
                                            <p:strVal val="ppt_x"/>
                                          </p:val>
                                        </p:tav>
                                        <p:tav tm="100000">
                                          <p:val>
                                            <p:strVal val="ppt_x"/>
                                          </p:val>
                                        </p:tav>
                                      </p:tavLst>
                                    </p:anim>
                                    <p:anim calcmode="lin" valueType="num">
                                      <p:cBhvr additive="base">
                                        <p:cTn id="63" dur="500"/>
                                        <p:tgtEl>
                                          <p:spTgt spid="719942"/>
                                        </p:tgtEl>
                                        <p:attrNameLst>
                                          <p:attrName>ppt_y</p:attrName>
                                        </p:attrNameLst>
                                      </p:cBhvr>
                                      <p:tavLst>
                                        <p:tav tm="0">
                                          <p:val>
                                            <p:strVal val="ppt_y"/>
                                          </p:val>
                                        </p:tav>
                                        <p:tav tm="100000">
                                          <p:val>
                                            <p:strVal val="1+ppt_h/2"/>
                                          </p:val>
                                        </p:tav>
                                      </p:tavLst>
                                    </p:anim>
                                    <p:set>
                                      <p:cBhvr>
                                        <p:cTn id="64" dur="1" fill="hold">
                                          <p:stCondLst>
                                            <p:cond delay="499"/>
                                          </p:stCondLst>
                                        </p:cTn>
                                        <p:tgtEl>
                                          <p:spTgt spid="719942"/>
                                        </p:tgtEl>
                                        <p:attrNameLst>
                                          <p:attrName>style.visibility</p:attrName>
                                        </p:attrNameLst>
                                      </p:cBhvr>
                                      <p:to>
                                        <p:strVal val="hidden"/>
                                      </p:to>
                                    </p:set>
                                  </p:childTnLst>
                                </p:cTn>
                              </p:par>
                              <p:par>
                                <p:cTn id="65" presetID="2" presetClass="exit" presetSubtype="4" fill="hold" grpId="0" nodeType="withEffect">
                                  <p:stCondLst>
                                    <p:cond delay="0"/>
                                  </p:stCondLst>
                                  <p:childTnLst>
                                    <p:anim calcmode="lin" valueType="num">
                                      <p:cBhvr additive="base">
                                        <p:cTn id="66" dur="500"/>
                                        <p:tgtEl>
                                          <p:spTgt spid="719927"/>
                                        </p:tgtEl>
                                        <p:attrNameLst>
                                          <p:attrName>ppt_x</p:attrName>
                                        </p:attrNameLst>
                                      </p:cBhvr>
                                      <p:tavLst>
                                        <p:tav tm="0">
                                          <p:val>
                                            <p:strVal val="ppt_x"/>
                                          </p:val>
                                        </p:tav>
                                        <p:tav tm="100000">
                                          <p:val>
                                            <p:strVal val="ppt_x"/>
                                          </p:val>
                                        </p:tav>
                                      </p:tavLst>
                                    </p:anim>
                                    <p:anim calcmode="lin" valueType="num">
                                      <p:cBhvr additive="base">
                                        <p:cTn id="67" dur="500"/>
                                        <p:tgtEl>
                                          <p:spTgt spid="719927"/>
                                        </p:tgtEl>
                                        <p:attrNameLst>
                                          <p:attrName>ppt_y</p:attrName>
                                        </p:attrNameLst>
                                      </p:cBhvr>
                                      <p:tavLst>
                                        <p:tav tm="0">
                                          <p:val>
                                            <p:strVal val="ppt_y"/>
                                          </p:val>
                                        </p:tav>
                                        <p:tav tm="100000">
                                          <p:val>
                                            <p:strVal val="1+ppt_h/2"/>
                                          </p:val>
                                        </p:tav>
                                      </p:tavLst>
                                    </p:anim>
                                    <p:set>
                                      <p:cBhvr>
                                        <p:cTn id="68" dur="1" fill="hold">
                                          <p:stCondLst>
                                            <p:cond delay="499"/>
                                          </p:stCondLst>
                                        </p:cTn>
                                        <p:tgtEl>
                                          <p:spTgt spid="719927"/>
                                        </p:tgtEl>
                                        <p:attrNameLst>
                                          <p:attrName>style.visibility</p:attrName>
                                        </p:attrNameLst>
                                      </p:cBhvr>
                                      <p:to>
                                        <p:strVal val="hidden"/>
                                      </p:to>
                                    </p:set>
                                  </p:childTnLst>
                                </p:cTn>
                              </p:par>
                              <p:par>
                                <p:cTn id="69" presetID="2" presetClass="exit" presetSubtype="4" fill="hold" grpId="0" nodeType="withEffect">
                                  <p:stCondLst>
                                    <p:cond delay="0"/>
                                  </p:stCondLst>
                                  <p:childTnLst>
                                    <p:anim calcmode="lin" valueType="num">
                                      <p:cBhvr additive="base">
                                        <p:cTn id="70" dur="500"/>
                                        <p:tgtEl>
                                          <p:spTgt spid="719928"/>
                                        </p:tgtEl>
                                        <p:attrNameLst>
                                          <p:attrName>ppt_x</p:attrName>
                                        </p:attrNameLst>
                                      </p:cBhvr>
                                      <p:tavLst>
                                        <p:tav tm="0">
                                          <p:val>
                                            <p:strVal val="ppt_x"/>
                                          </p:val>
                                        </p:tav>
                                        <p:tav tm="100000">
                                          <p:val>
                                            <p:strVal val="ppt_x"/>
                                          </p:val>
                                        </p:tav>
                                      </p:tavLst>
                                    </p:anim>
                                    <p:anim calcmode="lin" valueType="num">
                                      <p:cBhvr additive="base">
                                        <p:cTn id="71" dur="500"/>
                                        <p:tgtEl>
                                          <p:spTgt spid="719928"/>
                                        </p:tgtEl>
                                        <p:attrNameLst>
                                          <p:attrName>ppt_y</p:attrName>
                                        </p:attrNameLst>
                                      </p:cBhvr>
                                      <p:tavLst>
                                        <p:tav tm="0">
                                          <p:val>
                                            <p:strVal val="ppt_y"/>
                                          </p:val>
                                        </p:tav>
                                        <p:tav tm="100000">
                                          <p:val>
                                            <p:strVal val="1+ppt_h/2"/>
                                          </p:val>
                                        </p:tav>
                                      </p:tavLst>
                                    </p:anim>
                                    <p:set>
                                      <p:cBhvr>
                                        <p:cTn id="72" dur="1" fill="hold">
                                          <p:stCondLst>
                                            <p:cond delay="499"/>
                                          </p:stCondLst>
                                        </p:cTn>
                                        <p:tgtEl>
                                          <p:spTgt spid="719928"/>
                                        </p:tgtEl>
                                        <p:attrNameLst>
                                          <p:attrName>style.visibility</p:attrName>
                                        </p:attrNameLst>
                                      </p:cBhvr>
                                      <p:to>
                                        <p:strVal val="hidden"/>
                                      </p:to>
                                    </p:set>
                                  </p:childTnLst>
                                </p:cTn>
                              </p:par>
                              <p:par>
                                <p:cTn id="73" presetID="2" presetClass="exit" presetSubtype="4" fill="hold" grpId="0" nodeType="withEffect">
                                  <p:stCondLst>
                                    <p:cond delay="0"/>
                                  </p:stCondLst>
                                  <p:childTnLst>
                                    <p:anim calcmode="lin" valueType="num">
                                      <p:cBhvr additive="base">
                                        <p:cTn id="74" dur="500"/>
                                        <p:tgtEl>
                                          <p:spTgt spid="719929"/>
                                        </p:tgtEl>
                                        <p:attrNameLst>
                                          <p:attrName>ppt_x</p:attrName>
                                        </p:attrNameLst>
                                      </p:cBhvr>
                                      <p:tavLst>
                                        <p:tav tm="0">
                                          <p:val>
                                            <p:strVal val="ppt_x"/>
                                          </p:val>
                                        </p:tav>
                                        <p:tav tm="100000">
                                          <p:val>
                                            <p:strVal val="ppt_x"/>
                                          </p:val>
                                        </p:tav>
                                      </p:tavLst>
                                    </p:anim>
                                    <p:anim calcmode="lin" valueType="num">
                                      <p:cBhvr additive="base">
                                        <p:cTn id="75" dur="500"/>
                                        <p:tgtEl>
                                          <p:spTgt spid="719929"/>
                                        </p:tgtEl>
                                        <p:attrNameLst>
                                          <p:attrName>ppt_y</p:attrName>
                                        </p:attrNameLst>
                                      </p:cBhvr>
                                      <p:tavLst>
                                        <p:tav tm="0">
                                          <p:val>
                                            <p:strVal val="ppt_y"/>
                                          </p:val>
                                        </p:tav>
                                        <p:tav tm="100000">
                                          <p:val>
                                            <p:strVal val="1+ppt_h/2"/>
                                          </p:val>
                                        </p:tav>
                                      </p:tavLst>
                                    </p:anim>
                                    <p:set>
                                      <p:cBhvr>
                                        <p:cTn id="76" dur="1" fill="hold">
                                          <p:stCondLst>
                                            <p:cond delay="499"/>
                                          </p:stCondLst>
                                        </p:cTn>
                                        <p:tgtEl>
                                          <p:spTgt spid="719929"/>
                                        </p:tgtEl>
                                        <p:attrNameLst>
                                          <p:attrName>style.visibility</p:attrName>
                                        </p:attrNameLst>
                                      </p:cBhvr>
                                      <p:to>
                                        <p:strVal val="hidden"/>
                                      </p:to>
                                    </p:set>
                                  </p:childTnLst>
                                </p:cTn>
                              </p:par>
                              <p:par>
                                <p:cTn id="77" presetID="2" presetClass="exit" presetSubtype="4" fill="hold" grpId="0" nodeType="withEffect">
                                  <p:stCondLst>
                                    <p:cond delay="0"/>
                                  </p:stCondLst>
                                  <p:childTnLst>
                                    <p:anim calcmode="lin" valueType="num">
                                      <p:cBhvr additive="base">
                                        <p:cTn id="78" dur="500"/>
                                        <p:tgtEl>
                                          <p:spTgt spid="719930"/>
                                        </p:tgtEl>
                                        <p:attrNameLst>
                                          <p:attrName>ppt_x</p:attrName>
                                        </p:attrNameLst>
                                      </p:cBhvr>
                                      <p:tavLst>
                                        <p:tav tm="0">
                                          <p:val>
                                            <p:strVal val="ppt_x"/>
                                          </p:val>
                                        </p:tav>
                                        <p:tav tm="100000">
                                          <p:val>
                                            <p:strVal val="ppt_x"/>
                                          </p:val>
                                        </p:tav>
                                      </p:tavLst>
                                    </p:anim>
                                    <p:anim calcmode="lin" valueType="num">
                                      <p:cBhvr additive="base">
                                        <p:cTn id="79" dur="500"/>
                                        <p:tgtEl>
                                          <p:spTgt spid="719930"/>
                                        </p:tgtEl>
                                        <p:attrNameLst>
                                          <p:attrName>ppt_y</p:attrName>
                                        </p:attrNameLst>
                                      </p:cBhvr>
                                      <p:tavLst>
                                        <p:tav tm="0">
                                          <p:val>
                                            <p:strVal val="ppt_y"/>
                                          </p:val>
                                        </p:tav>
                                        <p:tav tm="100000">
                                          <p:val>
                                            <p:strVal val="1+ppt_h/2"/>
                                          </p:val>
                                        </p:tav>
                                      </p:tavLst>
                                    </p:anim>
                                    <p:set>
                                      <p:cBhvr>
                                        <p:cTn id="80" dur="1" fill="hold">
                                          <p:stCondLst>
                                            <p:cond delay="499"/>
                                          </p:stCondLst>
                                        </p:cTn>
                                        <p:tgtEl>
                                          <p:spTgt spid="719930"/>
                                        </p:tgtEl>
                                        <p:attrNameLst>
                                          <p:attrName>style.visibility</p:attrName>
                                        </p:attrNameLst>
                                      </p:cBhvr>
                                      <p:to>
                                        <p:strVal val="hidden"/>
                                      </p:to>
                                    </p:set>
                                  </p:childTnLst>
                                </p:cTn>
                              </p:par>
                              <p:par>
                                <p:cTn id="81" presetID="2" presetClass="exit" presetSubtype="4" fill="hold" grpId="1" nodeType="withEffect">
                                  <p:stCondLst>
                                    <p:cond delay="0"/>
                                  </p:stCondLst>
                                  <p:childTnLst>
                                    <p:anim calcmode="lin" valueType="num">
                                      <p:cBhvr additive="base">
                                        <p:cTn id="82" dur="500"/>
                                        <p:tgtEl>
                                          <p:spTgt spid="719943"/>
                                        </p:tgtEl>
                                        <p:attrNameLst>
                                          <p:attrName>ppt_x</p:attrName>
                                        </p:attrNameLst>
                                      </p:cBhvr>
                                      <p:tavLst>
                                        <p:tav tm="0">
                                          <p:val>
                                            <p:strVal val="ppt_x"/>
                                          </p:val>
                                        </p:tav>
                                        <p:tav tm="100000">
                                          <p:val>
                                            <p:strVal val="ppt_x"/>
                                          </p:val>
                                        </p:tav>
                                      </p:tavLst>
                                    </p:anim>
                                    <p:anim calcmode="lin" valueType="num">
                                      <p:cBhvr additive="base">
                                        <p:cTn id="83" dur="500"/>
                                        <p:tgtEl>
                                          <p:spTgt spid="719943"/>
                                        </p:tgtEl>
                                        <p:attrNameLst>
                                          <p:attrName>ppt_y</p:attrName>
                                        </p:attrNameLst>
                                      </p:cBhvr>
                                      <p:tavLst>
                                        <p:tav tm="0">
                                          <p:val>
                                            <p:strVal val="ppt_y"/>
                                          </p:val>
                                        </p:tav>
                                        <p:tav tm="100000">
                                          <p:val>
                                            <p:strVal val="1+ppt_h/2"/>
                                          </p:val>
                                        </p:tav>
                                      </p:tavLst>
                                    </p:anim>
                                    <p:set>
                                      <p:cBhvr>
                                        <p:cTn id="84" dur="1" fill="hold">
                                          <p:stCondLst>
                                            <p:cond delay="499"/>
                                          </p:stCondLst>
                                        </p:cTn>
                                        <p:tgtEl>
                                          <p:spTgt spid="719943"/>
                                        </p:tgtEl>
                                        <p:attrNameLst>
                                          <p:attrName>style.visibility</p:attrName>
                                        </p:attrNameLst>
                                      </p:cBhvr>
                                      <p:to>
                                        <p:strVal val="hidden"/>
                                      </p:to>
                                    </p:set>
                                  </p:childTnLst>
                                </p:cTn>
                              </p:par>
                              <p:par>
                                <p:cTn id="85" presetID="2" presetClass="exit" presetSubtype="4" fill="hold" grpId="0" nodeType="withEffect">
                                  <p:stCondLst>
                                    <p:cond delay="0"/>
                                  </p:stCondLst>
                                  <p:childTnLst>
                                    <p:anim calcmode="lin" valueType="num">
                                      <p:cBhvr additive="base">
                                        <p:cTn id="86" dur="500"/>
                                        <p:tgtEl>
                                          <p:spTgt spid="719894"/>
                                        </p:tgtEl>
                                        <p:attrNameLst>
                                          <p:attrName>ppt_x</p:attrName>
                                        </p:attrNameLst>
                                      </p:cBhvr>
                                      <p:tavLst>
                                        <p:tav tm="0">
                                          <p:val>
                                            <p:strVal val="ppt_x"/>
                                          </p:val>
                                        </p:tav>
                                        <p:tav tm="100000">
                                          <p:val>
                                            <p:strVal val="ppt_x"/>
                                          </p:val>
                                        </p:tav>
                                      </p:tavLst>
                                    </p:anim>
                                    <p:anim calcmode="lin" valueType="num">
                                      <p:cBhvr additive="base">
                                        <p:cTn id="87" dur="500"/>
                                        <p:tgtEl>
                                          <p:spTgt spid="719894"/>
                                        </p:tgtEl>
                                        <p:attrNameLst>
                                          <p:attrName>ppt_y</p:attrName>
                                        </p:attrNameLst>
                                      </p:cBhvr>
                                      <p:tavLst>
                                        <p:tav tm="0">
                                          <p:val>
                                            <p:strVal val="ppt_y"/>
                                          </p:val>
                                        </p:tav>
                                        <p:tav tm="100000">
                                          <p:val>
                                            <p:strVal val="1+ppt_h/2"/>
                                          </p:val>
                                        </p:tav>
                                      </p:tavLst>
                                    </p:anim>
                                    <p:set>
                                      <p:cBhvr>
                                        <p:cTn id="88" dur="1" fill="hold">
                                          <p:stCondLst>
                                            <p:cond delay="499"/>
                                          </p:stCondLst>
                                        </p:cTn>
                                        <p:tgtEl>
                                          <p:spTgt spid="719894"/>
                                        </p:tgtEl>
                                        <p:attrNameLst>
                                          <p:attrName>style.visibility</p:attrName>
                                        </p:attrNameLst>
                                      </p:cBhvr>
                                      <p:to>
                                        <p:strVal val="hidden"/>
                                      </p:to>
                                    </p:set>
                                  </p:childTnLst>
                                </p:cTn>
                              </p:par>
                              <p:par>
                                <p:cTn id="89" presetID="2" presetClass="exit" presetSubtype="4" fill="hold" grpId="0" nodeType="withEffect">
                                  <p:stCondLst>
                                    <p:cond delay="0"/>
                                  </p:stCondLst>
                                  <p:childTnLst>
                                    <p:anim calcmode="lin" valueType="num">
                                      <p:cBhvr additive="base">
                                        <p:cTn id="90" dur="500"/>
                                        <p:tgtEl>
                                          <p:spTgt spid="719884"/>
                                        </p:tgtEl>
                                        <p:attrNameLst>
                                          <p:attrName>ppt_x</p:attrName>
                                        </p:attrNameLst>
                                      </p:cBhvr>
                                      <p:tavLst>
                                        <p:tav tm="0">
                                          <p:val>
                                            <p:strVal val="ppt_x"/>
                                          </p:val>
                                        </p:tav>
                                        <p:tav tm="100000">
                                          <p:val>
                                            <p:strVal val="ppt_x"/>
                                          </p:val>
                                        </p:tav>
                                      </p:tavLst>
                                    </p:anim>
                                    <p:anim calcmode="lin" valueType="num">
                                      <p:cBhvr additive="base">
                                        <p:cTn id="91" dur="500"/>
                                        <p:tgtEl>
                                          <p:spTgt spid="719884"/>
                                        </p:tgtEl>
                                        <p:attrNameLst>
                                          <p:attrName>ppt_y</p:attrName>
                                        </p:attrNameLst>
                                      </p:cBhvr>
                                      <p:tavLst>
                                        <p:tav tm="0">
                                          <p:val>
                                            <p:strVal val="ppt_y"/>
                                          </p:val>
                                        </p:tav>
                                        <p:tav tm="100000">
                                          <p:val>
                                            <p:strVal val="1+ppt_h/2"/>
                                          </p:val>
                                        </p:tav>
                                      </p:tavLst>
                                    </p:anim>
                                    <p:set>
                                      <p:cBhvr>
                                        <p:cTn id="92" dur="1" fill="hold">
                                          <p:stCondLst>
                                            <p:cond delay="499"/>
                                          </p:stCondLst>
                                        </p:cTn>
                                        <p:tgtEl>
                                          <p:spTgt spid="719884"/>
                                        </p:tgtEl>
                                        <p:attrNameLst>
                                          <p:attrName>style.visibility</p:attrName>
                                        </p:attrNameLst>
                                      </p:cBhvr>
                                      <p:to>
                                        <p:strVal val="hidden"/>
                                      </p:to>
                                    </p:set>
                                  </p:childTnLst>
                                </p:cTn>
                              </p:par>
                              <p:par>
                                <p:cTn id="93" presetID="2" presetClass="exit" presetSubtype="4" fill="hold" grpId="0" nodeType="withEffect">
                                  <p:stCondLst>
                                    <p:cond delay="0"/>
                                  </p:stCondLst>
                                  <p:childTnLst>
                                    <p:anim calcmode="lin" valueType="num">
                                      <p:cBhvr additive="base">
                                        <p:cTn id="94" dur="500"/>
                                        <p:tgtEl>
                                          <p:spTgt spid="719891"/>
                                        </p:tgtEl>
                                        <p:attrNameLst>
                                          <p:attrName>ppt_x</p:attrName>
                                        </p:attrNameLst>
                                      </p:cBhvr>
                                      <p:tavLst>
                                        <p:tav tm="0">
                                          <p:val>
                                            <p:strVal val="ppt_x"/>
                                          </p:val>
                                        </p:tav>
                                        <p:tav tm="100000">
                                          <p:val>
                                            <p:strVal val="ppt_x"/>
                                          </p:val>
                                        </p:tav>
                                      </p:tavLst>
                                    </p:anim>
                                    <p:anim calcmode="lin" valueType="num">
                                      <p:cBhvr additive="base">
                                        <p:cTn id="95" dur="500"/>
                                        <p:tgtEl>
                                          <p:spTgt spid="719891"/>
                                        </p:tgtEl>
                                        <p:attrNameLst>
                                          <p:attrName>ppt_y</p:attrName>
                                        </p:attrNameLst>
                                      </p:cBhvr>
                                      <p:tavLst>
                                        <p:tav tm="0">
                                          <p:val>
                                            <p:strVal val="ppt_y"/>
                                          </p:val>
                                        </p:tav>
                                        <p:tav tm="100000">
                                          <p:val>
                                            <p:strVal val="1+ppt_h/2"/>
                                          </p:val>
                                        </p:tav>
                                      </p:tavLst>
                                    </p:anim>
                                    <p:set>
                                      <p:cBhvr>
                                        <p:cTn id="96" dur="1" fill="hold">
                                          <p:stCondLst>
                                            <p:cond delay="499"/>
                                          </p:stCondLst>
                                        </p:cTn>
                                        <p:tgtEl>
                                          <p:spTgt spid="719891"/>
                                        </p:tgtEl>
                                        <p:attrNameLst>
                                          <p:attrName>style.visibility</p:attrName>
                                        </p:attrNameLst>
                                      </p:cBhvr>
                                      <p:to>
                                        <p:strVal val="hidden"/>
                                      </p:to>
                                    </p:set>
                                  </p:childTnLst>
                                </p:cTn>
                              </p:par>
                              <p:par>
                                <p:cTn id="97" presetID="2" presetClass="exit" presetSubtype="4" fill="hold" grpId="0" nodeType="withEffect">
                                  <p:stCondLst>
                                    <p:cond delay="0"/>
                                  </p:stCondLst>
                                  <p:childTnLst>
                                    <p:anim calcmode="lin" valueType="num">
                                      <p:cBhvr additive="base">
                                        <p:cTn id="98" dur="500"/>
                                        <p:tgtEl>
                                          <p:spTgt spid="719901"/>
                                        </p:tgtEl>
                                        <p:attrNameLst>
                                          <p:attrName>ppt_x</p:attrName>
                                        </p:attrNameLst>
                                      </p:cBhvr>
                                      <p:tavLst>
                                        <p:tav tm="0">
                                          <p:val>
                                            <p:strVal val="ppt_x"/>
                                          </p:val>
                                        </p:tav>
                                        <p:tav tm="100000">
                                          <p:val>
                                            <p:strVal val="ppt_x"/>
                                          </p:val>
                                        </p:tav>
                                      </p:tavLst>
                                    </p:anim>
                                    <p:anim calcmode="lin" valueType="num">
                                      <p:cBhvr additive="base">
                                        <p:cTn id="99" dur="500"/>
                                        <p:tgtEl>
                                          <p:spTgt spid="719901"/>
                                        </p:tgtEl>
                                        <p:attrNameLst>
                                          <p:attrName>ppt_y</p:attrName>
                                        </p:attrNameLst>
                                      </p:cBhvr>
                                      <p:tavLst>
                                        <p:tav tm="0">
                                          <p:val>
                                            <p:strVal val="ppt_y"/>
                                          </p:val>
                                        </p:tav>
                                        <p:tav tm="100000">
                                          <p:val>
                                            <p:strVal val="1+ppt_h/2"/>
                                          </p:val>
                                        </p:tav>
                                      </p:tavLst>
                                    </p:anim>
                                    <p:set>
                                      <p:cBhvr>
                                        <p:cTn id="100" dur="1" fill="hold">
                                          <p:stCondLst>
                                            <p:cond delay="499"/>
                                          </p:stCondLst>
                                        </p:cTn>
                                        <p:tgtEl>
                                          <p:spTgt spid="719901"/>
                                        </p:tgtEl>
                                        <p:attrNameLst>
                                          <p:attrName>style.visibility</p:attrName>
                                        </p:attrNameLst>
                                      </p:cBhvr>
                                      <p:to>
                                        <p:strVal val="hidden"/>
                                      </p:to>
                                    </p:set>
                                  </p:childTnLst>
                                </p:cTn>
                              </p:par>
                              <p:par>
                                <p:cTn id="101" presetID="2" presetClass="exit" presetSubtype="4" fill="hold" nodeType="withEffect">
                                  <p:stCondLst>
                                    <p:cond delay="0"/>
                                  </p:stCondLst>
                                  <p:childTnLst>
                                    <p:anim calcmode="lin" valueType="num">
                                      <p:cBhvr additive="base">
                                        <p:cTn id="102" dur="500"/>
                                        <p:tgtEl>
                                          <p:spTgt spid="719939"/>
                                        </p:tgtEl>
                                        <p:attrNameLst>
                                          <p:attrName>ppt_x</p:attrName>
                                        </p:attrNameLst>
                                      </p:cBhvr>
                                      <p:tavLst>
                                        <p:tav tm="0">
                                          <p:val>
                                            <p:strVal val="ppt_x"/>
                                          </p:val>
                                        </p:tav>
                                        <p:tav tm="100000">
                                          <p:val>
                                            <p:strVal val="ppt_x"/>
                                          </p:val>
                                        </p:tav>
                                      </p:tavLst>
                                    </p:anim>
                                    <p:anim calcmode="lin" valueType="num">
                                      <p:cBhvr additive="base">
                                        <p:cTn id="103" dur="500"/>
                                        <p:tgtEl>
                                          <p:spTgt spid="719939"/>
                                        </p:tgtEl>
                                        <p:attrNameLst>
                                          <p:attrName>ppt_y</p:attrName>
                                        </p:attrNameLst>
                                      </p:cBhvr>
                                      <p:tavLst>
                                        <p:tav tm="0">
                                          <p:val>
                                            <p:strVal val="ppt_y"/>
                                          </p:val>
                                        </p:tav>
                                        <p:tav tm="100000">
                                          <p:val>
                                            <p:strVal val="1+ppt_h/2"/>
                                          </p:val>
                                        </p:tav>
                                      </p:tavLst>
                                    </p:anim>
                                    <p:set>
                                      <p:cBhvr>
                                        <p:cTn id="104" dur="1" fill="hold">
                                          <p:stCondLst>
                                            <p:cond delay="499"/>
                                          </p:stCondLst>
                                        </p:cTn>
                                        <p:tgtEl>
                                          <p:spTgt spid="7199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884" grpId="0" animBg="1"/>
      <p:bldP spid="719891" grpId="0" animBg="1"/>
      <p:bldP spid="719894" grpId="0"/>
      <p:bldP spid="719901" grpId="0"/>
      <p:bldP spid="719905" grpId="0" animBg="1"/>
      <p:bldP spid="719906" grpId="0" animBg="1"/>
      <p:bldP spid="719907" grpId="0" animBg="1"/>
      <p:bldP spid="719927" grpId="0" animBg="1"/>
      <p:bldP spid="719928" grpId="0"/>
      <p:bldP spid="719929" grpId="0" animBg="1"/>
      <p:bldP spid="719930" grpId="0" animBg="1"/>
      <p:bldP spid="719935" grpId="0" animBg="1"/>
      <p:bldP spid="719936" grpId="0"/>
      <p:bldP spid="719937" grpId="0" animBg="1"/>
      <p:bldP spid="719942" grpId="0" animBg="1"/>
      <p:bldP spid="719942" grpId="1" animBg="1"/>
      <p:bldP spid="719943" grpId="0" animBg="1"/>
      <p:bldP spid="719943" grpId="1" animBg="1"/>
      <p:bldP spid="719944"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898" name="Rectangle 2"/>
          <p:cNvSpPr>
            <a:spLocks noChangeArrowheads="1"/>
          </p:cNvSpPr>
          <p:nvPr/>
        </p:nvSpPr>
        <p:spPr bwMode="auto">
          <a:xfrm>
            <a:off x="782638" y="4270375"/>
            <a:ext cx="7908925" cy="117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84188" indent="-484188" defTabSz="871538">
              <a:defRPr sz="1700">
                <a:solidFill>
                  <a:schemeClr val="tx1"/>
                </a:solidFill>
                <a:latin typeface="Arial" charset="0"/>
              </a:defRPr>
            </a:lvl1pPr>
            <a:lvl2pPr marL="920750" indent="-484188"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95000"/>
              </a:lnSpc>
              <a:spcBef>
                <a:spcPct val="30000"/>
              </a:spcBef>
              <a:buClr>
                <a:srgbClr val="CC0000"/>
              </a:buClr>
              <a:buFontTx/>
              <a:buAutoNum type="arabicPeriod" startAt="3"/>
            </a:pPr>
            <a:r>
              <a:rPr lang="de-DE" altLang="de-DE">
                <a:solidFill>
                  <a:srgbClr val="000000"/>
                </a:solidFill>
                <a:cs typeface="Times New Roman" pitchFamily="18" charset="0"/>
              </a:rPr>
              <a:t>Für aktuelle Spur </a:t>
            </a:r>
            <a:r>
              <a:rPr lang="de-DE" altLang="de-DE" i="1">
                <a:solidFill>
                  <a:srgbClr val="000000"/>
                </a:solidFill>
                <a:cs typeface="Times New Roman" pitchFamily="18" charset="0"/>
              </a:rPr>
              <a:t>j</a:t>
            </a:r>
            <a:r>
              <a:rPr lang="de-DE" altLang="de-DE">
                <a:solidFill>
                  <a:srgbClr val="000000"/>
                </a:solidFill>
                <a:cs typeface="Times New Roman" pitchFamily="18" charset="0"/>
              </a:rPr>
              <a:t> </a:t>
            </a:r>
          </a:p>
          <a:p>
            <a:pPr lvl="1">
              <a:lnSpc>
                <a:spcPct val="95000"/>
              </a:lnSpc>
              <a:spcBef>
                <a:spcPct val="30000"/>
              </a:spcBef>
              <a:buClr>
                <a:srgbClr val="CC0000"/>
              </a:buClr>
              <a:buFontTx/>
              <a:buAutoNum type="alphaLcParenR"/>
            </a:pPr>
            <a:r>
              <a:rPr lang="de-DE" altLang="de-DE">
                <a:sym typeface="Symbol" pitchFamily="18" charset="2"/>
              </a:rPr>
              <a:t>Für alle Netze ohne Vorgänger im VCG, Platzierung des am weitesten links liegenden Netzes in der Zonendarstellung auf Spur </a:t>
            </a:r>
            <a:r>
              <a:rPr lang="de-DE" altLang="de-DE" i="1">
                <a:sym typeface="Symbol" pitchFamily="18" charset="2"/>
              </a:rPr>
              <a:t>j</a:t>
            </a:r>
            <a:r>
              <a:rPr lang="de-DE" altLang="de-DE">
                <a:sym typeface="Symbol" pitchFamily="18" charset="2"/>
              </a:rPr>
              <a:t> und anschließend weitere nicht-überlappende </a:t>
            </a:r>
            <a:r>
              <a:rPr lang="de-DE" altLang="de-DE" u="sng">
                <a:sym typeface="Symbol" pitchFamily="18" charset="2"/>
              </a:rPr>
              <a:t>und</a:t>
            </a:r>
            <a:r>
              <a:rPr lang="de-DE" altLang="de-DE">
                <a:sym typeface="Symbol" pitchFamily="18" charset="2"/>
              </a:rPr>
              <a:t> vorgängerlose Netze</a:t>
            </a:r>
            <a:r>
              <a:rPr lang="de-DE" altLang="de-DE" sz="1900" b="1">
                <a:solidFill>
                  <a:schemeClr val="bg1"/>
                </a:solidFill>
                <a:sym typeface="Symbol" pitchFamily="18" charset="2"/>
              </a:rPr>
              <a:t> </a:t>
            </a:r>
          </a:p>
        </p:txBody>
      </p:sp>
      <p:sp>
        <p:nvSpPr>
          <p:cNvPr id="720899" name="Text Box 3"/>
          <p:cNvSpPr txBox="1">
            <a:spLocks noChangeArrowheads="1"/>
          </p:cNvSpPr>
          <p:nvPr/>
        </p:nvSpPr>
        <p:spPr bwMode="auto">
          <a:xfrm>
            <a:off x="850900" y="5564188"/>
            <a:ext cx="1162050"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Spur </a:t>
            </a:r>
            <a:r>
              <a:rPr lang="de-DE" altLang="de-DE" i="1"/>
              <a:t>j</a:t>
            </a:r>
            <a:r>
              <a:rPr lang="de-DE" altLang="de-DE"/>
              <a:t> = 2:</a:t>
            </a:r>
            <a:endParaRPr lang="en-US" altLang="de-DE"/>
          </a:p>
        </p:txBody>
      </p:sp>
      <p:sp>
        <p:nvSpPr>
          <p:cNvPr id="720900" name="Text Box 4"/>
          <p:cNvSpPr txBox="1">
            <a:spLocks noChangeArrowheads="1"/>
          </p:cNvSpPr>
          <p:nvPr/>
        </p:nvSpPr>
        <p:spPr bwMode="auto">
          <a:xfrm>
            <a:off x="762000" y="3941763"/>
            <a:ext cx="712787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36563" indent="-436563"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85000"/>
              </a:lnSpc>
              <a:spcBef>
                <a:spcPct val="30000"/>
              </a:spcBef>
              <a:buClr>
                <a:srgbClr val="FF3300"/>
              </a:buClr>
            </a:pPr>
            <a:r>
              <a:rPr lang="de-DE" altLang="de-DE">
                <a:solidFill>
                  <a:srgbClr val="000000"/>
                </a:solidFill>
              </a:rPr>
              <a:t>Aktuelle Spur </a:t>
            </a:r>
            <a:r>
              <a:rPr lang="de-DE" altLang="de-DE" i="1">
                <a:solidFill>
                  <a:srgbClr val="000000"/>
                </a:solidFill>
              </a:rPr>
              <a:t>j</a:t>
            </a:r>
            <a:r>
              <a:rPr lang="de-DE" altLang="de-DE">
                <a:solidFill>
                  <a:srgbClr val="000000"/>
                </a:solidFill>
              </a:rPr>
              <a:t> = </a:t>
            </a:r>
            <a:r>
              <a:rPr lang="de-DE" altLang="de-DE" i="1">
                <a:solidFill>
                  <a:srgbClr val="000000"/>
                </a:solidFill>
              </a:rPr>
              <a:t>j</a:t>
            </a:r>
            <a:r>
              <a:rPr lang="de-DE" altLang="de-DE">
                <a:solidFill>
                  <a:srgbClr val="000000"/>
                </a:solidFill>
              </a:rPr>
              <a:t> + 1, falls noch Netze in VCG, weiter mit </a:t>
            </a:r>
            <a:r>
              <a:rPr lang="de-DE" altLang="de-DE">
                <a:solidFill>
                  <a:srgbClr val="CC0000"/>
                </a:solidFill>
              </a:rPr>
              <a:t>3.</a:t>
            </a:r>
            <a:endParaRPr lang="en-US" altLang="de-DE" sz="1500">
              <a:solidFill>
                <a:srgbClr val="CC0000"/>
              </a:solidFill>
            </a:endParaRPr>
          </a:p>
        </p:txBody>
      </p:sp>
      <p:sp>
        <p:nvSpPr>
          <p:cNvPr id="44037" name="Oval 5"/>
          <p:cNvSpPr>
            <a:spLocks noChangeArrowheads="1"/>
          </p:cNvSpPr>
          <p:nvPr/>
        </p:nvSpPr>
        <p:spPr bwMode="auto">
          <a:xfrm>
            <a:off x="1311275" y="1885950"/>
            <a:ext cx="411163"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38" name="Text Box 6"/>
          <p:cNvSpPr txBox="1">
            <a:spLocks noChangeArrowheads="1"/>
          </p:cNvSpPr>
          <p:nvPr/>
        </p:nvSpPr>
        <p:spPr bwMode="auto">
          <a:xfrm>
            <a:off x="1385888" y="197167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44039" name="Oval 7"/>
          <p:cNvSpPr>
            <a:spLocks noChangeArrowheads="1"/>
          </p:cNvSpPr>
          <p:nvPr/>
        </p:nvSpPr>
        <p:spPr bwMode="auto">
          <a:xfrm>
            <a:off x="1311275" y="2606675"/>
            <a:ext cx="411163"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40" name="Text Box 8"/>
          <p:cNvSpPr txBox="1">
            <a:spLocks noChangeArrowheads="1"/>
          </p:cNvSpPr>
          <p:nvPr/>
        </p:nvSpPr>
        <p:spPr bwMode="auto">
          <a:xfrm>
            <a:off x="1385888"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720905" name="Oval 9"/>
          <p:cNvSpPr>
            <a:spLocks noChangeArrowheads="1"/>
          </p:cNvSpPr>
          <p:nvPr/>
        </p:nvSpPr>
        <p:spPr bwMode="auto">
          <a:xfrm>
            <a:off x="1833563" y="1311275"/>
            <a:ext cx="412750"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0906" name="Text Box 10"/>
          <p:cNvSpPr txBox="1">
            <a:spLocks noChangeArrowheads="1"/>
          </p:cNvSpPr>
          <p:nvPr/>
        </p:nvSpPr>
        <p:spPr bwMode="auto">
          <a:xfrm>
            <a:off x="1911350" y="1397000"/>
            <a:ext cx="39211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4</a:t>
            </a:r>
          </a:p>
        </p:txBody>
      </p:sp>
      <p:sp>
        <p:nvSpPr>
          <p:cNvPr id="44043" name="Oval 11"/>
          <p:cNvSpPr>
            <a:spLocks noChangeArrowheads="1"/>
          </p:cNvSpPr>
          <p:nvPr/>
        </p:nvSpPr>
        <p:spPr bwMode="auto">
          <a:xfrm>
            <a:off x="3541713" y="3327400"/>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44" name="Text Box 12"/>
          <p:cNvSpPr txBox="1">
            <a:spLocks noChangeArrowheads="1"/>
          </p:cNvSpPr>
          <p:nvPr/>
        </p:nvSpPr>
        <p:spPr bwMode="auto">
          <a:xfrm>
            <a:off x="3616325" y="341312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44045" name="Oval 13"/>
          <p:cNvSpPr>
            <a:spLocks noChangeArrowheads="1"/>
          </p:cNvSpPr>
          <p:nvPr/>
        </p:nvSpPr>
        <p:spPr bwMode="auto">
          <a:xfrm>
            <a:off x="3541713" y="2606675"/>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46" name="Text Box 14"/>
          <p:cNvSpPr txBox="1">
            <a:spLocks noChangeArrowheads="1"/>
          </p:cNvSpPr>
          <p:nvPr/>
        </p:nvSpPr>
        <p:spPr bwMode="auto">
          <a:xfrm>
            <a:off x="3616325"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44047" name="Oval 15"/>
          <p:cNvSpPr>
            <a:spLocks noChangeArrowheads="1"/>
          </p:cNvSpPr>
          <p:nvPr/>
        </p:nvSpPr>
        <p:spPr bwMode="auto">
          <a:xfrm>
            <a:off x="3541713" y="1885950"/>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48" name="Text Box 16"/>
          <p:cNvSpPr txBox="1">
            <a:spLocks noChangeArrowheads="1"/>
          </p:cNvSpPr>
          <p:nvPr/>
        </p:nvSpPr>
        <p:spPr bwMode="auto">
          <a:xfrm>
            <a:off x="3616325" y="197167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44049" name="Oval 17"/>
          <p:cNvSpPr>
            <a:spLocks noChangeArrowheads="1"/>
          </p:cNvSpPr>
          <p:nvPr/>
        </p:nvSpPr>
        <p:spPr bwMode="auto">
          <a:xfrm>
            <a:off x="2359025" y="2606675"/>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50" name="Text Box 18"/>
          <p:cNvSpPr txBox="1">
            <a:spLocks noChangeArrowheads="1"/>
          </p:cNvSpPr>
          <p:nvPr/>
        </p:nvSpPr>
        <p:spPr bwMode="auto">
          <a:xfrm>
            <a:off x="2433638" y="2692400"/>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44051" name="Oval 19"/>
          <p:cNvSpPr>
            <a:spLocks noChangeArrowheads="1"/>
          </p:cNvSpPr>
          <p:nvPr/>
        </p:nvSpPr>
        <p:spPr bwMode="auto">
          <a:xfrm>
            <a:off x="2359025" y="1885950"/>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52" name="Text Box 20"/>
          <p:cNvSpPr txBox="1">
            <a:spLocks noChangeArrowheads="1"/>
          </p:cNvSpPr>
          <p:nvPr/>
        </p:nvSpPr>
        <p:spPr bwMode="auto">
          <a:xfrm>
            <a:off x="2433638" y="1971675"/>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20917" name="Line 21"/>
          <p:cNvSpPr>
            <a:spLocks noChangeShapeType="1"/>
          </p:cNvSpPr>
          <p:nvPr/>
        </p:nvSpPr>
        <p:spPr bwMode="auto">
          <a:xfrm flipH="1">
            <a:off x="1571625" y="1598613"/>
            <a:ext cx="2619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0918" name="Line 22"/>
          <p:cNvSpPr>
            <a:spLocks noChangeShapeType="1"/>
          </p:cNvSpPr>
          <p:nvPr/>
        </p:nvSpPr>
        <p:spPr bwMode="auto">
          <a:xfrm>
            <a:off x="2227263" y="1598613"/>
            <a:ext cx="261937"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55" name="Line 23"/>
          <p:cNvSpPr>
            <a:spLocks noChangeShapeType="1"/>
          </p:cNvSpPr>
          <p:nvPr/>
        </p:nvSpPr>
        <p:spPr bwMode="auto">
          <a:xfrm>
            <a:off x="1512888"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56" name="Line 24"/>
          <p:cNvSpPr>
            <a:spLocks noChangeShapeType="1"/>
          </p:cNvSpPr>
          <p:nvPr/>
        </p:nvSpPr>
        <p:spPr bwMode="auto">
          <a:xfrm>
            <a:off x="2570163"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57" name="Line 25"/>
          <p:cNvSpPr>
            <a:spLocks noChangeShapeType="1"/>
          </p:cNvSpPr>
          <p:nvPr/>
        </p:nvSpPr>
        <p:spPr bwMode="auto">
          <a:xfrm>
            <a:off x="3749675"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58" name="Line 26"/>
          <p:cNvSpPr>
            <a:spLocks noChangeShapeType="1"/>
          </p:cNvSpPr>
          <p:nvPr/>
        </p:nvSpPr>
        <p:spPr bwMode="auto">
          <a:xfrm>
            <a:off x="3749675" y="3038475"/>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59" name="Rectangle 27"/>
          <p:cNvSpPr>
            <a:spLocks noChangeArrowheads="1"/>
          </p:cNvSpPr>
          <p:nvPr/>
        </p:nvSpPr>
        <p:spPr bwMode="auto">
          <a:xfrm>
            <a:off x="4745038" y="1196975"/>
            <a:ext cx="1966912" cy="2592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4060" name="Line 28"/>
          <p:cNvSpPr>
            <a:spLocks noChangeShapeType="1"/>
          </p:cNvSpPr>
          <p:nvPr/>
        </p:nvSpPr>
        <p:spPr bwMode="auto">
          <a:xfrm>
            <a:off x="5137150"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1" name="Line 29"/>
          <p:cNvSpPr>
            <a:spLocks noChangeShapeType="1"/>
          </p:cNvSpPr>
          <p:nvPr/>
        </p:nvSpPr>
        <p:spPr bwMode="auto">
          <a:xfrm>
            <a:off x="55340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2" name="Line 30"/>
          <p:cNvSpPr>
            <a:spLocks noChangeShapeType="1"/>
          </p:cNvSpPr>
          <p:nvPr/>
        </p:nvSpPr>
        <p:spPr bwMode="auto">
          <a:xfrm>
            <a:off x="5926138"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3" name="Line 31"/>
          <p:cNvSpPr>
            <a:spLocks noChangeShapeType="1"/>
          </p:cNvSpPr>
          <p:nvPr/>
        </p:nvSpPr>
        <p:spPr bwMode="auto">
          <a:xfrm>
            <a:off x="63214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4" name="Line 32"/>
          <p:cNvSpPr>
            <a:spLocks noChangeShapeType="1"/>
          </p:cNvSpPr>
          <p:nvPr/>
        </p:nvSpPr>
        <p:spPr bwMode="auto">
          <a:xfrm>
            <a:off x="4745038" y="16287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5" name="Line 33"/>
          <p:cNvSpPr>
            <a:spLocks noChangeShapeType="1"/>
          </p:cNvSpPr>
          <p:nvPr/>
        </p:nvSpPr>
        <p:spPr bwMode="auto">
          <a:xfrm>
            <a:off x="4745038" y="20605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6" name="Line 34"/>
          <p:cNvSpPr>
            <a:spLocks noChangeShapeType="1"/>
          </p:cNvSpPr>
          <p:nvPr/>
        </p:nvSpPr>
        <p:spPr bwMode="auto">
          <a:xfrm>
            <a:off x="4745038" y="24939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7" name="Line 35"/>
          <p:cNvSpPr>
            <a:spLocks noChangeShapeType="1"/>
          </p:cNvSpPr>
          <p:nvPr/>
        </p:nvSpPr>
        <p:spPr bwMode="auto">
          <a:xfrm>
            <a:off x="4745038" y="29257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8" name="Line 36"/>
          <p:cNvSpPr>
            <a:spLocks noChangeShapeType="1"/>
          </p:cNvSpPr>
          <p:nvPr/>
        </p:nvSpPr>
        <p:spPr bwMode="auto">
          <a:xfrm>
            <a:off x="4745038" y="33559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69" name="Line 37"/>
          <p:cNvSpPr>
            <a:spLocks noChangeShapeType="1"/>
          </p:cNvSpPr>
          <p:nvPr/>
        </p:nvSpPr>
        <p:spPr bwMode="auto">
          <a:xfrm>
            <a:off x="5534025" y="1628775"/>
            <a:ext cx="1177925"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70" name="Line 38"/>
          <p:cNvSpPr>
            <a:spLocks noChangeShapeType="1"/>
          </p:cNvSpPr>
          <p:nvPr/>
        </p:nvSpPr>
        <p:spPr bwMode="auto">
          <a:xfrm>
            <a:off x="4745038" y="2060575"/>
            <a:ext cx="7889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71" name="Line 39"/>
          <p:cNvSpPr>
            <a:spLocks noChangeShapeType="1"/>
          </p:cNvSpPr>
          <p:nvPr/>
        </p:nvSpPr>
        <p:spPr bwMode="auto">
          <a:xfrm>
            <a:off x="5926138" y="2060575"/>
            <a:ext cx="3952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72" name="Line 40"/>
          <p:cNvSpPr>
            <a:spLocks noChangeShapeType="1"/>
          </p:cNvSpPr>
          <p:nvPr/>
        </p:nvSpPr>
        <p:spPr bwMode="auto">
          <a:xfrm>
            <a:off x="4745038" y="2493963"/>
            <a:ext cx="392112"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73" name="Line 41"/>
          <p:cNvSpPr>
            <a:spLocks noChangeShapeType="1"/>
          </p:cNvSpPr>
          <p:nvPr/>
        </p:nvSpPr>
        <p:spPr bwMode="auto">
          <a:xfrm>
            <a:off x="5926138" y="2493963"/>
            <a:ext cx="787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0938" name="Line 42"/>
          <p:cNvSpPr>
            <a:spLocks noChangeShapeType="1"/>
          </p:cNvSpPr>
          <p:nvPr/>
        </p:nvSpPr>
        <p:spPr bwMode="auto">
          <a:xfrm flipV="1">
            <a:off x="4745038" y="2919413"/>
            <a:ext cx="1533525" cy="635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75" name="Line 43"/>
          <p:cNvSpPr>
            <a:spLocks noChangeShapeType="1"/>
          </p:cNvSpPr>
          <p:nvPr/>
        </p:nvSpPr>
        <p:spPr bwMode="auto">
          <a:xfrm flipV="1">
            <a:off x="4745038" y="3354388"/>
            <a:ext cx="369887" cy="1587"/>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76" name="Line 44"/>
          <p:cNvSpPr>
            <a:spLocks noChangeShapeType="1"/>
          </p:cNvSpPr>
          <p:nvPr/>
        </p:nvSpPr>
        <p:spPr bwMode="auto">
          <a:xfrm flipV="1">
            <a:off x="5200650" y="3355975"/>
            <a:ext cx="725488" cy="7938"/>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4077" name="Text Box 45"/>
          <p:cNvSpPr txBox="1">
            <a:spLocks noChangeArrowheads="1"/>
          </p:cNvSpPr>
          <p:nvPr/>
        </p:nvSpPr>
        <p:spPr bwMode="auto">
          <a:xfrm>
            <a:off x="6003925" y="1339850"/>
            <a:ext cx="26352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44078" name="Text Box 46"/>
          <p:cNvSpPr txBox="1">
            <a:spLocks noChangeArrowheads="1"/>
          </p:cNvSpPr>
          <p:nvPr/>
        </p:nvSpPr>
        <p:spPr bwMode="auto">
          <a:xfrm>
            <a:off x="6003925" y="1773238"/>
            <a:ext cx="26352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44079" name="Text Box 47"/>
          <p:cNvSpPr txBox="1">
            <a:spLocks noChangeArrowheads="1"/>
          </p:cNvSpPr>
          <p:nvPr/>
        </p:nvSpPr>
        <p:spPr bwMode="auto">
          <a:xfrm>
            <a:off x="4821238" y="2205038"/>
            <a:ext cx="261937"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44080" name="Text Box 48"/>
          <p:cNvSpPr txBox="1">
            <a:spLocks noChangeArrowheads="1"/>
          </p:cNvSpPr>
          <p:nvPr/>
        </p:nvSpPr>
        <p:spPr bwMode="auto">
          <a:xfrm>
            <a:off x="6215063" y="2174875"/>
            <a:ext cx="261937" cy="28098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20945" name="Text Box 49"/>
          <p:cNvSpPr txBox="1">
            <a:spLocks noChangeArrowheads="1"/>
          </p:cNvSpPr>
          <p:nvPr/>
        </p:nvSpPr>
        <p:spPr bwMode="auto">
          <a:xfrm>
            <a:off x="5427663" y="2598738"/>
            <a:ext cx="260350" cy="280987"/>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4</a:t>
            </a:r>
          </a:p>
        </p:txBody>
      </p:sp>
      <p:sp>
        <p:nvSpPr>
          <p:cNvPr id="44082" name="Text Box 50"/>
          <p:cNvSpPr txBox="1">
            <a:spLocks noChangeArrowheads="1"/>
          </p:cNvSpPr>
          <p:nvPr/>
        </p:nvSpPr>
        <p:spPr bwMode="auto">
          <a:xfrm>
            <a:off x="4795838" y="3068638"/>
            <a:ext cx="260350"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44083" name="Text Box 51"/>
          <p:cNvSpPr txBox="1">
            <a:spLocks noChangeArrowheads="1"/>
          </p:cNvSpPr>
          <p:nvPr/>
        </p:nvSpPr>
        <p:spPr bwMode="auto">
          <a:xfrm>
            <a:off x="5427663" y="3068638"/>
            <a:ext cx="260350" cy="2476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10309">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720948" name="Text Box 52"/>
          <p:cNvSpPr txBox="1">
            <a:spLocks noChangeArrowheads="1"/>
          </p:cNvSpPr>
          <p:nvPr/>
        </p:nvSpPr>
        <p:spPr bwMode="auto">
          <a:xfrm>
            <a:off x="20574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4</a:t>
            </a:r>
            <a:endParaRPr lang="en-US" altLang="de-DE"/>
          </a:p>
        </p:txBody>
      </p:sp>
      <p:sp>
        <p:nvSpPr>
          <p:cNvPr id="44085" name="Rectangle 53"/>
          <p:cNvSpPr>
            <a:spLocks noGrp="1" noChangeArrowheads="1"/>
          </p:cNvSpPr>
          <p:nvPr>
            <p:ph type="title"/>
          </p:nvPr>
        </p:nvSpPr>
        <p:spPr/>
        <p:txBody>
          <a:bodyPr lIns="191095" tIns="44941" rIns="89883" bIns="67945"/>
          <a:lstStyle/>
          <a:p>
            <a:pPr defTabSz="914400"/>
            <a:r>
              <a:rPr lang="de-DE" altLang="de-DE"/>
              <a:t>6.5.1	Left-Edge-Algorithmus: Beispiel</a:t>
            </a:r>
          </a:p>
        </p:txBody>
      </p:sp>
      <p:sp>
        <p:nvSpPr>
          <p:cNvPr id="720950" name="Oval 54"/>
          <p:cNvSpPr>
            <a:spLocks noChangeArrowheads="1"/>
          </p:cNvSpPr>
          <p:nvPr/>
        </p:nvSpPr>
        <p:spPr bwMode="auto">
          <a:xfrm>
            <a:off x="1674813" y="1181100"/>
            <a:ext cx="692150"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0951" name="Oval 55"/>
          <p:cNvSpPr>
            <a:spLocks noChangeArrowheads="1"/>
          </p:cNvSpPr>
          <p:nvPr/>
        </p:nvSpPr>
        <p:spPr bwMode="auto">
          <a:xfrm>
            <a:off x="5181600" y="2435225"/>
            <a:ext cx="690563"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0952" name="Rectangle 56"/>
          <p:cNvSpPr>
            <a:spLocks noChangeArrowheads="1"/>
          </p:cNvSpPr>
          <p:nvPr/>
        </p:nvSpPr>
        <p:spPr bwMode="auto">
          <a:xfrm>
            <a:off x="322263" y="6094413"/>
            <a:ext cx="83693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342900" indent="-342900" defTabSz="871538">
              <a:defRPr sz="1700">
                <a:solidFill>
                  <a:schemeClr val="tx1"/>
                </a:solidFill>
                <a:latin typeface="Arial" charset="0"/>
              </a:defRPr>
            </a:lvl1pPr>
            <a:lvl2pPr marL="871538" indent="-434975"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lvl="1">
              <a:lnSpc>
                <a:spcPct val="85000"/>
              </a:lnSpc>
              <a:spcBef>
                <a:spcPct val="30000"/>
              </a:spcBef>
            </a:pPr>
            <a:r>
              <a:rPr lang="de-DE" altLang="de-DE">
                <a:solidFill>
                  <a:srgbClr val="CC0000"/>
                </a:solidFill>
                <a:cs typeface="Times New Roman" pitchFamily="18" charset="0"/>
              </a:rPr>
              <a:t>3.    b)</a:t>
            </a:r>
            <a:r>
              <a:rPr lang="de-DE" altLang="de-DE">
                <a:solidFill>
                  <a:srgbClr val="000000"/>
                </a:solidFill>
                <a:cs typeface="Times New Roman" pitchFamily="18" charset="0"/>
              </a:rPr>
              <a:t>     Löschen aller platzierten Netze </a:t>
            </a:r>
            <a:r>
              <a:rPr lang="de-DE" altLang="de-DE">
                <a:solidFill>
                  <a:srgbClr val="CC0000"/>
                </a:solidFill>
                <a:cs typeface="Times New Roman" pitchFamily="18" charset="0"/>
              </a:rPr>
              <a:t>(4)</a:t>
            </a:r>
            <a:r>
              <a:rPr lang="de-DE" altLang="de-DE">
                <a:solidFill>
                  <a:srgbClr val="000000"/>
                </a:solidFill>
                <a:cs typeface="Times New Roman" pitchFamily="18" charset="0"/>
              </a:rPr>
              <a:t> in VCG und Zonendarstellung</a:t>
            </a:r>
          </a:p>
        </p:txBody>
      </p:sp>
      <p:sp>
        <p:nvSpPr>
          <p:cNvPr id="44089" name="Text Box 57"/>
          <p:cNvSpPr txBox="1">
            <a:spLocks noChangeArrowheads="1"/>
          </p:cNvSpPr>
          <p:nvPr/>
        </p:nvSpPr>
        <p:spPr bwMode="auto">
          <a:xfrm>
            <a:off x="5035550" y="1739900"/>
            <a:ext cx="261938" cy="23971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381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0900"/>
                                        </p:tgtEl>
                                        <p:attrNameLst>
                                          <p:attrName>style.visibility</p:attrName>
                                        </p:attrNameLst>
                                      </p:cBhvr>
                                      <p:to>
                                        <p:strVal val="visible"/>
                                      </p:to>
                                    </p:set>
                                    <p:animEffect transition="in" filter="dissolve">
                                      <p:cBhvr>
                                        <p:cTn id="7" dur="500"/>
                                        <p:tgtEl>
                                          <p:spTgt spid="7209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0898"/>
                                        </p:tgtEl>
                                        <p:attrNameLst>
                                          <p:attrName>style.visibility</p:attrName>
                                        </p:attrNameLst>
                                      </p:cBhvr>
                                      <p:to>
                                        <p:strVal val="visible"/>
                                      </p:to>
                                    </p:set>
                                    <p:animEffect transition="in" filter="dissolve">
                                      <p:cBhvr>
                                        <p:cTn id="12" dur="500"/>
                                        <p:tgtEl>
                                          <p:spTgt spid="7208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0899"/>
                                        </p:tgtEl>
                                        <p:attrNameLst>
                                          <p:attrName>style.visibility</p:attrName>
                                        </p:attrNameLst>
                                      </p:cBhvr>
                                      <p:to>
                                        <p:strVal val="visible"/>
                                      </p:to>
                                    </p:set>
                                    <p:animEffect transition="in" filter="dissolve">
                                      <p:cBhvr>
                                        <p:cTn id="17" dur="500"/>
                                        <p:tgtEl>
                                          <p:spTgt spid="72089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0948"/>
                                        </p:tgtEl>
                                        <p:attrNameLst>
                                          <p:attrName>style.visibility</p:attrName>
                                        </p:attrNameLst>
                                      </p:cBhvr>
                                      <p:to>
                                        <p:strVal val="visible"/>
                                      </p:to>
                                    </p:set>
                                    <p:animEffect transition="in" filter="dissolve">
                                      <p:cBhvr>
                                        <p:cTn id="22" dur="500"/>
                                        <p:tgtEl>
                                          <p:spTgt spid="72094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20950"/>
                                        </p:tgtEl>
                                        <p:attrNameLst>
                                          <p:attrName>style.visibility</p:attrName>
                                        </p:attrNameLst>
                                      </p:cBhvr>
                                      <p:to>
                                        <p:strVal val="visible"/>
                                      </p:to>
                                    </p:set>
                                    <p:animEffect transition="in" filter="dissolve">
                                      <p:cBhvr>
                                        <p:cTn id="25" dur="500"/>
                                        <p:tgtEl>
                                          <p:spTgt spid="72095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20951"/>
                                        </p:tgtEl>
                                        <p:attrNameLst>
                                          <p:attrName>style.visibility</p:attrName>
                                        </p:attrNameLst>
                                      </p:cBhvr>
                                      <p:to>
                                        <p:strVal val="visible"/>
                                      </p:to>
                                    </p:set>
                                    <p:animEffect transition="in" filter="dissolve">
                                      <p:cBhvr>
                                        <p:cTn id="28" dur="500"/>
                                        <p:tgtEl>
                                          <p:spTgt spid="720951"/>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20952"/>
                                        </p:tgtEl>
                                        <p:attrNameLst>
                                          <p:attrName>style.visibility</p:attrName>
                                        </p:attrNameLst>
                                      </p:cBhvr>
                                      <p:to>
                                        <p:strVal val="visible"/>
                                      </p:to>
                                    </p:set>
                                    <p:animEffect transition="in" filter="dissolve">
                                      <p:cBhvr>
                                        <p:cTn id="33" dur="500"/>
                                        <p:tgtEl>
                                          <p:spTgt spid="72095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xit" presetSubtype="4" fill="hold" grpId="0" nodeType="clickEffect">
                                  <p:stCondLst>
                                    <p:cond delay="0"/>
                                  </p:stCondLst>
                                  <p:childTnLst>
                                    <p:anim calcmode="lin" valueType="num">
                                      <p:cBhvr additive="base">
                                        <p:cTn id="37" dur="500"/>
                                        <p:tgtEl>
                                          <p:spTgt spid="720905"/>
                                        </p:tgtEl>
                                        <p:attrNameLst>
                                          <p:attrName>ppt_x</p:attrName>
                                        </p:attrNameLst>
                                      </p:cBhvr>
                                      <p:tavLst>
                                        <p:tav tm="0">
                                          <p:val>
                                            <p:strVal val="ppt_x"/>
                                          </p:val>
                                        </p:tav>
                                        <p:tav tm="100000">
                                          <p:val>
                                            <p:strVal val="ppt_x"/>
                                          </p:val>
                                        </p:tav>
                                      </p:tavLst>
                                    </p:anim>
                                    <p:anim calcmode="lin" valueType="num">
                                      <p:cBhvr additive="base">
                                        <p:cTn id="38" dur="500"/>
                                        <p:tgtEl>
                                          <p:spTgt spid="720905"/>
                                        </p:tgtEl>
                                        <p:attrNameLst>
                                          <p:attrName>ppt_y</p:attrName>
                                        </p:attrNameLst>
                                      </p:cBhvr>
                                      <p:tavLst>
                                        <p:tav tm="0">
                                          <p:val>
                                            <p:strVal val="ppt_y"/>
                                          </p:val>
                                        </p:tav>
                                        <p:tav tm="100000">
                                          <p:val>
                                            <p:strVal val="1+ppt_h/2"/>
                                          </p:val>
                                        </p:tav>
                                      </p:tavLst>
                                    </p:anim>
                                    <p:set>
                                      <p:cBhvr>
                                        <p:cTn id="39" dur="1" fill="hold">
                                          <p:stCondLst>
                                            <p:cond delay="499"/>
                                          </p:stCondLst>
                                        </p:cTn>
                                        <p:tgtEl>
                                          <p:spTgt spid="720905"/>
                                        </p:tgtEl>
                                        <p:attrNameLst>
                                          <p:attrName>style.visibility</p:attrName>
                                        </p:attrNameLst>
                                      </p:cBhvr>
                                      <p:to>
                                        <p:strVal val="hidden"/>
                                      </p:to>
                                    </p:set>
                                  </p:childTnLst>
                                </p:cTn>
                              </p:par>
                              <p:par>
                                <p:cTn id="40" presetID="2" presetClass="exit" presetSubtype="4" fill="hold" grpId="0" nodeType="withEffect">
                                  <p:stCondLst>
                                    <p:cond delay="0"/>
                                  </p:stCondLst>
                                  <p:childTnLst>
                                    <p:anim calcmode="lin" valueType="num">
                                      <p:cBhvr additive="base">
                                        <p:cTn id="41" dur="500"/>
                                        <p:tgtEl>
                                          <p:spTgt spid="720906"/>
                                        </p:tgtEl>
                                        <p:attrNameLst>
                                          <p:attrName>ppt_x</p:attrName>
                                        </p:attrNameLst>
                                      </p:cBhvr>
                                      <p:tavLst>
                                        <p:tav tm="0">
                                          <p:val>
                                            <p:strVal val="ppt_x"/>
                                          </p:val>
                                        </p:tav>
                                        <p:tav tm="100000">
                                          <p:val>
                                            <p:strVal val="ppt_x"/>
                                          </p:val>
                                        </p:tav>
                                      </p:tavLst>
                                    </p:anim>
                                    <p:anim calcmode="lin" valueType="num">
                                      <p:cBhvr additive="base">
                                        <p:cTn id="42" dur="500"/>
                                        <p:tgtEl>
                                          <p:spTgt spid="720906"/>
                                        </p:tgtEl>
                                        <p:attrNameLst>
                                          <p:attrName>ppt_y</p:attrName>
                                        </p:attrNameLst>
                                      </p:cBhvr>
                                      <p:tavLst>
                                        <p:tav tm="0">
                                          <p:val>
                                            <p:strVal val="ppt_y"/>
                                          </p:val>
                                        </p:tav>
                                        <p:tav tm="100000">
                                          <p:val>
                                            <p:strVal val="1+ppt_h/2"/>
                                          </p:val>
                                        </p:tav>
                                      </p:tavLst>
                                    </p:anim>
                                    <p:set>
                                      <p:cBhvr>
                                        <p:cTn id="43" dur="1" fill="hold">
                                          <p:stCondLst>
                                            <p:cond delay="499"/>
                                          </p:stCondLst>
                                        </p:cTn>
                                        <p:tgtEl>
                                          <p:spTgt spid="720906"/>
                                        </p:tgtEl>
                                        <p:attrNameLst>
                                          <p:attrName>style.visibility</p:attrName>
                                        </p:attrNameLst>
                                      </p:cBhvr>
                                      <p:to>
                                        <p:strVal val="hidden"/>
                                      </p:to>
                                    </p:set>
                                  </p:childTnLst>
                                </p:cTn>
                              </p:par>
                              <p:par>
                                <p:cTn id="44" presetID="2" presetClass="exit" presetSubtype="4" fill="hold" grpId="0" nodeType="withEffect">
                                  <p:stCondLst>
                                    <p:cond delay="0"/>
                                  </p:stCondLst>
                                  <p:childTnLst>
                                    <p:anim calcmode="lin" valueType="num">
                                      <p:cBhvr additive="base">
                                        <p:cTn id="45" dur="500"/>
                                        <p:tgtEl>
                                          <p:spTgt spid="720917"/>
                                        </p:tgtEl>
                                        <p:attrNameLst>
                                          <p:attrName>ppt_x</p:attrName>
                                        </p:attrNameLst>
                                      </p:cBhvr>
                                      <p:tavLst>
                                        <p:tav tm="0">
                                          <p:val>
                                            <p:strVal val="ppt_x"/>
                                          </p:val>
                                        </p:tav>
                                        <p:tav tm="100000">
                                          <p:val>
                                            <p:strVal val="ppt_x"/>
                                          </p:val>
                                        </p:tav>
                                      </p:tavLst>
                                    </p:anim>
                                    <p:anim calcmode="lin" valueType="num">
                                      <p:cBhvr additive="base">
                                        <p:cTn id="46" dur="500"/>
                                        <p:tgtEl>
                                          <p:spTgt spid="720917"/>
                                        </p:tgtEl>
                                        <p:attrNameLst>
                                          <p:attrName>ppt_y</p:attrName>
                                        </p:attrNameLst>
                                      </p:cBhvr>
                                      <p:tavLst>
                                        <p:tav tm="0">
                                          <p:val>
                                            <p:strVal val="ppt_y"/>
                                          </p:val>
                                        </p:tav>
                                        <p:tav tm="100000">
                                          <p:val>
                                            <p:strVal val="1+ppt_h/2"/>
                                          </p:val>
                                        </p:tav>
                                      </p:tavLst>
                                    </p:anim>
                                    <p:set>
                                      <p:cBhvr>
                                        <p:cTn id="47" dur="1" fill="hold">
                                          <p:stCondLst>
                                            <p:cond delay="499"/>
                                          </p:stCondLst>
                                        </p:cTn>
                                        <p:tgtEl>
                                          <p:spTgt spid="720917"/>
                                        </p:tgtEl>
                                        <p:attrNameLst>
                                          <p:attrName>style.visibility</p:attrName>
                                        </p:attrNameLst>
                                      </p:cBhvr>
                                      <p:to>
                                        <p:strVal val="hidden"/>
                                      </p:to>
                                    </p:set>
                                  </p:childTnLst>
                                </p:cTn>
                              </p:par>
                              <p:par>
                                <p:cTn id="48" presetID="2" presetClass="exit" presetSubtype="4" fill="hold" grpId="0" nodeType="withEffect">
                                  <p:stCondLst>
                                    <p:cond delay="0"/>
                                  </p:stCondLst>
                                  <p:childTnLst>
                                    <p:anim calcmode="lin" valueType="num">
                                      <p:cBhvr additive="base">
                                        <p:cTn id="49" dur="500"/>
                                        <p:tgtEl>
                                          <p:spTgt spid="720918"/>
                                        </p:tgtEl>
                                        <p:attrNameLst>
                                          <p:attrName>ppt_x</p:attrName>
                                        </p:attrNameLst>
                                      </p:cBhvr>
                                      <p:tavLst>
                                        <p:tav tm="0">
                                          <p:val>
                                            <p:strVal val="ppt_x"/>
                                          </p:val>
                                        </p:tav>
                                        <p:tav tm="100000">
                                          <p:val>
                                            <p:strVal val="ppt_x"/>
                                          </p:val>
                                        </p:tav>
                                      </p:tavLst>
                                    </p:anim>
                                    <p:anim calcmode="lin" valueType="num">
                                      <p:cBhvr additive="base">
                                        <p:cTn id="50" dur="500"/>
                                        <p:tgtEl>
                                          <p:spTgt spid="720918"/>
                                        </p:tgtEl>
                                        <p:attrNameLst>
                                          <p:attrName>ppt_y</p:attrName>
                                        </p:attrNameLst>
                                      </p:cBhvr>
                                      <p:tavLst>
                                        <p:tav tm="0">
                                          <p:val>
                                            <p:strVal val="ppt_y"/>
                                          </p:val>
                                        </p:tav>
                                        <p:tav tm="100000">
                                          <p:val>
                                            <p:strVal val="1+ppt_h/2"/>
                                          </p:val>
                                        </p:tav>
                                      </p:tavLst>
                                    </p:anim>
                                    <p:set>
                                      <p:cBhvr>
                                        <p:cTn id="51" dur="1" fill="hold">
                                          <p:stCondLst>
                                            <p:cond delay="499"/>
                                          </p:stCondLst>
                                        </p:cTn>
                                        <p:tgtEl>
                                          <p:spTgt spid="720918"/>
                                        </p:tgtEl>
                                        <p:attrNameLst>
                                          <p:attrName>style.visibility</p:attrName>
                                        </p:attrNameLst>
                                      </p:cBhvr>
                                      <p:to>
                                        <p:strVal val="hidden"/>
                                      </p:to>
                                    </p:set>
                                  </p:childTnLst>
                                </p:cTn>
                              </p:par>
                              <p:par>
                                <p:cTn id="52" presetID="2" presetClass="exit" presetSubtype="4" fill="hold" grpId="1" nodeType="withEffect">
                                  <p:stCondLst>
                                    <p:cond delay="0"/>
                                  </p:stCondLst>
                                  <p:childTnLst>
                                    <p:anim calcmode="lin" valueType="num">
                                      <p:cBhvr additive="base">
                                        <p:cTn id="53" dur="500"/>
                                        <p:tgtEl>
                                          <p:spTgt spid="720950"/>
                                        </p:tgtEl>
                                        <p:attrNameLst>
                                          <p:attrName>ppt_x</p:attrName>
                                        </p:attrNameLst>
                                      </p:cBhvr>
                                      <p:tavLst>
                                        <p:tav tm="0">
                                          <p:val>
                                            <p:strVal val="ppt_x"/>
                                          </p:val>
                                        </p:tav>
                                        <p:tav tm="100000">
                                          <p:val>
                                            <p:strVal val="ppt_x"/>
                                          </p:val>
                                        </p:tav>
                                      </p:tavLst>
                                    </p:anim>
                                    <p:anim calcmode="lin" valueType="num">
                                      <p:cBhvr additive="base">
                                        <p:cTn id="54" dur="500"/>
                                        <p:tgtEl>
                                          <p:spTgt spid="720950"/>
                                        </p:tgtEl>
                                        <p:attrNameLst>
                                          <p:attrName>ppt_y</p:attrName>
                                        </p:attrNameLst>
                                      </p:cBhvr>
                                      <p:tavLst>
                                        <p:tav tm="0">
                                          <p:val>
                                            <p:strVal val="ppt_y"/>
                                          </p:val>
                                        </p:tav>
                                        <p:tav tm="100000">
                                          <p:val>
                                            <p:strVal val="1+ppt_h/2"/>
                                          </p:val>
                                        </p:tav>
                                      </p:tavLst>
                                    </p:anim>
                                    <p:set>
                                      <p:cBhvr>
                                        <p:cTn id="55" dur="1" fill="hold">
                                          <p:stCondLst>
                                            <p:cond delay="499"/>
                                          </p:stCondLst>
                                        </p:cTn>
                                        <p:tgtEl>
                                          <p:spTgt spid="720950"/>
                                        </p:tgtEl>
                                        <p:attrNameLst>
                                          <p:attrName>style.visibility</p:attrName>
                                        </p:attrNameLst>
                                      </p:cBhvr>
                                      <p:to>
                                        <p:strVal val="hidden"/>
                                      </p:to>
                                    </p:set>
                                  </p:childTnLst>
                                </p:cTn>
                              </p:par>
                              <p:par>
                                <p:cTn id="56" presetID="2" presetClass="exit" presetSubtype="4" fill="hold" grpId="0" nodeType="withEffect">
                                  <p:stCondLst>
                                    <p:cond delay="0"/>
                                  </p:stCondLst>
                                  <p:childTnLst>
                                    <p:anim calcmode="lin" valueType="num">
                                      <p:cBhvr additive="base">
                                        <p:cTn id="57" dur="500"/>
                                        <p:tgtEl>
                                          <p:spTgt spid="720938"/>
                                        </p:tgtEl>
                                        <p:attrNameLst>
                                          <p:attrName>ppt_x</p:attrName>
                                        </p:attrNameLst>
                                      </p:cBhvr>
                                      <p:tavLst>
                                        <p:tav tm="0">
                                          <p:val>
                                            <p:strVal val="ppt_x"/>
                                          </p:val>
                                        </p:tav>
                                        <p:tav tm="100000">
                                          <p:val>
                                            <p:strVal val="ppt_x"/>
                                          </p:val>
                                        </p:tav>
                                      </p:tavLst>
                                    </p:anim>
                                    <p:anim calcmode="lin" valueType="num">
                                      <p:cBhvr additive="base">
                                        <p:cTn id="58" dur="500"/>
                                        <p:tgtEl>
                                          <p:spTgt spid="720938"/>
                                        </p:tgtEl>
                                        <p:attrNameLst>
                                          <p:attrName>ppt_y</p:attrName>
                                        </p:attrNameLst>
                                      </p:cBhvr>
                                      <p:tavLst>
                                        <p:tav tm="0">
                                          <p:val>
                                            <p:strVal val="ppt_y"/>
                                          </p:val>
                                        </p:tav>
                                        <p:tav tm="100000">
                                          <p:val>
                                            <p:strVal val="1+ppt_h/2"/>
                                          </p:val>
                                        </p:tav>
                                      </p:tavLst>
                                    </p:anim>
                                    <p:set>
                                      <p:cBhvr>
                                        <p:cTn id="59" dur="1" fill="hold">
                                          <p:stCondLst>
                                            <p:cond delay="499"/>
                                          </p:stCondLst>
                                        </p:cTn>
                                        <p:tgtEl>
                                          <p:spTgt spid="720938"/>
                                        </p:tgtEl>
                                        <p:attrNameLst>
                                          <p:attrName>style.visibility</p:attrName>
                                        </p:attrNameLst>
                                      </p:cBhvr>
                                      <p:to>
                                        <p:strVal val="hidden"/>
                                      </p:to>
                                    </p:set>
                                  </p:childTnLst>
                                </p:cTn>
                              </p:par>
                              <p:par>
                                <p:cTn id="60" presetID="2" presetClass="exit" presetSubtype="4" fill="hold" grpId="0" nodeType="withEffect">
                                  <p:stCondLst>
                                    <p:cond delay="0"/>
                                  </p:stCondLst>
                                  <p:childTnLst>
                                    <p:anim calcmode="lin" valueType="num">
                                      <p:cBhvr additive="base">
                                        <p:cTn id="61" dur="500"/>
                                        <p:tgtEl>
                                          <p:spTgt spid="720945"/>
                                        </p:tgtEl>
                                        <p:attrNameLst>
                                          <p:attrName>ppt_x</p:attrName>
                                        </p:attrNameLst>
                                      </p:cBhvr>
                                      <p:tavLst>
                                        <p:tav tm="0">
                                          <p:val>
                                            <p:strVal val="ppt_x"/>
                                          </p:val>
                                        </p:tav>
                                        <p:tav tm="100000">
                                          <p:val>
                                            <p:strVal val="ppt_x"/>
                                          </p:val>
                                        </p:tav>
                                      </p:tavLst>
                                    </p:anim>
                                    <p:anim calcmode="lin" valueType="num">
                                      <p:cBhvr additive="base">
                                        <p:cTn id="62" dur="500"/>
                                        <p:tgtEl>
                                          <p:spTgt spid="720945"/>
                                        </p:tgtEl>
                                        <p:attrNameLst>
                                          <p:attrName>ppt_y</p:attrName>
                                        </p:attrNameLst>
                                      </p:cBhvr>
                                      <p:tavLst>
                                        <p:tav tm="0">
                                          <p:val>
                                            <p:strVal val="ppt_y"/>
                                          </p:val>
                                        </p:tav>
                                        <p:tav tm="100000">
                                          <p:val>
                                            <p:strVal val="1+ppt_h/2"/>
                                          </p:val>
                                        </p:tav>
                                      </p:tavLst>
                                    </p:anim>
                                    <p:set>
                                      <p:cBhvr>
                                        <p:cTn id="63" dur="1" fill="hold">
                                          <p:stCondLst>
                                            <p:cond delay="499"/>
                                          </p:stCondLst>
                                        </p:cTn>
                                        <p:tgtEl>
                                          <p:spTgt spid="720945"/>
                                        </p:tgtEl>
                                        <p:attrNameLst>
                                          <p:attrName>style.visibility</p:attrName>
                                        </p:attrNameLst>
                                      </p:cBhvr>
                                      <p:to>
                                        <p:strVal val="hidden"/>
                                      </p:to>
                                    </p:set>
                                  </p:childTnLst>
                                </p:cTn>
                              </p:par>
                              <p:par>
                                <p:cTn id="64" presetID="2" presetClass="exit" presetSubtype="4" fill="hold" grpId="1" nodeType="withEffect">
                                  <p:stCondLst>
                                    <p:cond delay="0"/>
                                  </p:stCondLst>
                                  <p:childTnLst>
                                    <p:anim calcmode="lin" valueType="num">
                                      <p:cBhvr additive="base">
                                        <p:cTn id="65" dur="500"/>
                                        <p:tgtEl>
                                          <p:spTgt spid="720951"/>
                                        </p:tgtEl>
                                        <p:attrNameLst>
                                          <p:attrName>ppt_x</p:attrName>
                                        </p:attrNameLst>
                                      </p:cBhvr>
                                      <p:tavLst>
                                        <p:tav tm="0">
                                          <p:val>
                                            <p:strVal val="ppt_x"/>
                                          </p:val>
                                        </p:tav>
                                        <p:tav tm="100000">
                                          <p:val>
                                            <p:strVal val="ppt_x"/>
                                          </p:val>
                                        </p:tav>
                                      </p:tavLst>
                                    </p:anim>
                                    <p:anim calcmode="lin" valueType="num">
                                      <p:cBhvr additive="base">
                                        <p:cTn id="66" dur="500"/>
                                        <p:tgtEl>
                                          <p:spTgt spid="720951"/>
                                        </p:tgtEl>
                                        <p:attrNameLst>
                                          <p:attrName>ppt_y</p:attrName>
                                        </p:attrNameLst>
                                      </p:cBhvr>
                                      <p:tavLst>
                                        <p:tav tm="0">
                                          <p:val>
                                            <p:strVal val="ppt_y"/>
                                          </p:val>
                                        </p:tav>
                                        <p:tav tm="100000">
                                          <p:val>
                                            <p:strVal val="1+ppt_h/2"/>
                                          </p:val>
                                        </p:tav>
                                      </p:tavLst>
                                    </p:anim>
                                    <p:set>
                                      <p:cBhvr>
                                        <p:cTn id="67" dur="1" fill="hold">
                                          <p:stCondLst>
                                            <p:cond delay="499"/>
                                          </p:stCondLst>
                                        </p:cTn>
                                        <p:tgtEl>
                                          <p:spTgt spid="7209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898" grpId="0"/>
      <p:bldP spid="720899" grpId="0" animBg="1"/>
      <p:bldP spid="720900" grpId="0"/>
      <p:bldP spid="720905" grpId="0" animBg="1"/>
      <p:bldP spid="720906" grpId="0"/>
      <p:bldP spid="720917" grpId="0" animBg="1"/>
      <p:bldP spid="720918" grpId="0" animBg="1"/>
      <p:bldP spid="720938" grpId="0" animBg="1"/>
      <p:bldP spid="720945" grpId="0" animBg="1"/>
      <p:bldP spid="720948" grpId="0" animBg="1"/>
      <p:bldP spid="720950" grpId="0" animBg="1"/>
      <p:bldP spid="720950" grpId="1" animBg="1"/>
      <p:bldP spid="720951" grpId="0" animBg="1"/>
      <p:bldP spid="720951" grpId="1" animBg="1"/>
      <p:bldP spid="720952"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1922" name="Rectangle 2"/>
          <p:cNvSpPr>
            <a:spLocks noChangeArrowheads="1"/>
          </p:cNvSpPr>
          <p:nvPr/>
        </p:nvSpPr>
        <p:spPr bwMode="auto">
          <a:xfrm>
            <a:off x="782638" y="4270375"/>
            <a:ext cx="7908925" cy="117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84188" indent="-484188" defTabSz="871538">
              <a:defRPr sz="1700">
                <a:solidFill>
                  <a:schemeClr val="tx1"/>
                </a:solidFill>
                <a:latin typeface="Arial" charset="0"/>
              </a:defRPr>
            </a:lvl1pPr>
            <a:lvl2pPr marL="920750" indent="-484188"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95000"/>
              </a:lnSpc>
              <a:spcBef>
                <a:spcPct val="30000"/>
              </a:spcBef>
              <a:buClr>
                <a:srgbClr val="CC0000"/>
              </a:buClr>
              <a:buFontTx/>
              <a:buAutoNum type="arabicPeriod" startAt="3"/>
            </a:pPr>
            <a:r>
              <a:rPr lang="de-DE" altLang="de-DE">
                <a:solidFill>
                  <a:srgbClr val="000000"/>
                </a:solidFill>
                <a:cs typeface="Times New Roman" pitchFamily="18" charset="0"/>
              </a:rPr>
              <a:t>Für aktuelle Spur </a:t>
            </a:r>
            <a:r>
              <a:rPr lang="de-DE" altLang="de-DE" i="1">
                <a:solidFill>
                  <a:srgbClr val="000000"/>
                </a:solidFill>
                <a:cs typeface="Times New Roman" pitchFamily="18" charset="0"/>
              </a:rPr>
              <a:t>j</a:t>
            </a:r>
            <a:r>
              <a:rPr lang="de-DE" altLang="de-DE">
                <a:solidFill>
                  <a:srgbClr val="000000"/>
                </a:solidFill>
                <a:cs typeface="Times New Roman" pitchFamily="18" charset="0"/>
              </a:rPr>
              <a:t> </a:t>
            </a:r>
          </a:p>
          <a:p>
            <a:pPr lvl="1">
              <a:lnSpc>
                <a:spcPct val="95000"/>
              </a:lnSpc>
              <a:spcBef>
                <a:spcPct val="30000"/>
              </a:spcBef>
              <a:buClr>
                <a:srgbClr val="CC0000"/>
              </a:buClr>
              <a:buFontTx/>
              <a:buAutoNum type="alphaLcParenR"/>
            </a:pPr>
            <a:r>
              <a:rPr lang="de-DE" altLang="de-DE">
                <a:sym typeface="Symbol" pitchFamily="18" charset="2"/>
              </a:rPr>
              <a:t>Für alle Netze ohne Vorgänger im VCG, Platzierung des am weitesten links liegenden Netzes in der Zonendarstellung auf Spur </a:t>
            </a:r>
            <a:r>
              <a:rPr lang="de-DE" altLang="de-DE" i="1">
                <a:sym typeface="Symbol" pitchFamily="18" charset="2"/>
              </a:rPr>
              <a:t>j</a:t>
            </a:r>
            <a:r>
              <a:rPr lang="de-DE" altLang="de-DE">
                <a:sym typeface="Symbol" pitchFamily="18" charset="2"/>
              </a:rPr>
              <a:t> und anschließend weitere nicht-überlappende </a:t>
            </a:r>
            <a:r>
              <a:rPr lang="de-DE" altLang="de-DE" u="sng">
                <a:sym typeface="Symbol" pitchFamily="18" charset="2"/>
              </a:rPr>
              <a:t>und</a:t>
            </a:r>
            <a:r>
              <a:rPr lang="de-DE" altLang="de-DE">
                <a:sym typeface="Symbol" pitchFamily="18" charset="2"/>
              </a:rPr>
              <a:t> vorgängerlose Netze</a:t>
            </a:r>
            <a:r>
              <a:rPr lang="de-DE" altLang="de-DE" sz="1900" b="1">
                <a:solidFill>
                  <a:schemeClr val="bg1"/>
                </a:solidFill>
                <a:sym typeface="Symbol" pitchFamily="18" charset="2"/>
              </a:rPr>
              <a:t> </a:t>
            </a:r>
          </a:p>
        </p:txBody>
      </p:sp>
      <p:sp>
        <p:nvSpPr>
          <p:cNvPr id="721923" name="Text Box 3"/>
          <p:cNvSpPr txBox="1">
            <a:spLocks noChangeArrowheads="1"/>
          </p:cNvSpPr>
          <p:nvPr/>
        </p:nvSpPr>
        <p:spPr bwMode="auto">
          <a:xfrm>
            <a:off x="850900" y="5564188"/>
            <a:ext cx="1162050"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Spur </a:t>
            </a:r>
            <a:r>
              <a:rPr lang="de-DE" altLang="de-DE" i="1"/>
              <a:t>j</a:t>
            </a:r>
            <a:r>
              <a:rPr lang="de-DE" altLang="de-DE"/>
              <a:t> = 3:</a:t>
            </a:r>
            <a:endParaRPr lang="en-US" altLang="de-DE"/>
          </a:p>
        </p:txBody>
      </p:sp>
      <p:sp>
        <p:nvSpPr>
          <p:cNvPr id="721924" name="Text Box 4"/>
          <p:cNvSpPr txBox="1">
            <a:spLocks noChangeArrowheads="1"/>
          </p:cNvSpPr>
          <p:nvPr/>
        </p:nvSpPr>
        <p:spPr bwMode="auto">
          <a:xfrm>
            <a:off x="762000" y="3941763"/>
            <a:ext cx="712787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36563" indent="-436563"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85000"/>
              </a:lnSpc>
              <a:spcBef>
                <a:spcPct val="30000"/>
              </a:spcBef>
              <a:buClr>
                <a:srgbClr val="FF3300"/>
              </a:buClr>
            </a:pPr>
            <a:r>
              <a:rPr lang="de-DE" altLang="de-DE">
                <a:solidFill>
                  <a:srgbClr val="000000"/>
                </a:solidFill>
              </a:rPr>
              <a:t>Aktuelle Spur </a:t>
            </a:r>
            <a:r>
              <a:rPr lang="de-DE" altLang="de-DE" i="1">
                <a:solidFill>
                  <a:srgbClr val="000000"/>
                </a:solidFill>
              </a:rPr>
              <a:t>j</a:t>
            </a:r>
            <a:r>
              <a:rPr lang="de-DE" altLang="de-DE">
                <a:solidFill>
                  <a:srgbClr val="000000"/>
                </a:solidFill>
              </a:rPr>
              <a:t> = </a:t>
            </a:r>
            <a:r>
              <a:rPr lang="de-DE" altLang="de-DE" i="1">
                <a:solidFill>
                  <a:srgbClr val="000000"/>
                </a:solidFill>
              </a:rPr>
              <a:t>j</a:t>
            </a:r>
            <a:r>
              <a:rPr lang="de-DE" altLang="de-DE">
                <a:solidFill>
                  <a:srgbClr val="000000"/>
                </a:solidFill>
              </a:rPr>
              <a:t> + 1, falls noch Netze in VCG, weiter mit </a:t>
            </a:r>
            <a:r>
              <a:rPr lang="de-DE" altLang="de-DE">
                <a:solidFill>
                  <a:srgbClr val="CC0000"/>
                </a:solidFill>
              </a:rPr>
              <a:t>3.</a:t>
            </a:r>
            <a:endParaRPr lang="en-US" altLang="de-DE">
              <a:solidFill>
                <a:srgbClr val="CC0000"/>
              </a:solidFill>
            </a:endParaRPr>
          </a:p>
        </p:txBody>
      </p:sp>
      <p:sp>
        <p:nvSpPr>
          <p:cNvPr id="721925" name="Oval 5"/>
          <p:cNvSpPr>
            <a:spLocks noChangeArrowheads="1"/>
          </p:cNvSpPr>
          <p:nvPr/>
        </p:nvSpPr>
        <p:spPr bwMode="auto">
          <a:xfrm>
            <a:off x="1311275" y="1885950"/>
            <a:ext cx="411163"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1926" name="Text Box 6"/>
          <p:cNvSpPr txBox="1">
            <a:spLocks noChangeArrowheads="1"/>
          </p:cNvSpPr>
          <p:nvPr/>
        </p:nvSpPr>
        <p:spPr bwMode="auto">
          <a:xfrm>
            <a:off x="1385888" y="197167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45063" name="Oval 7"/>
          <p:cNvSpPr>
            <a:spLocks noChangeArrowheads="1"/>
          </p:cNvSpPr>
          <p:nvPr/>
        </p:nvSpPr>
        <p:spPr bwMode="auto">
          <a:xfrm>
            <a:off x="1311275" y="2606675"/>
            <a:ext cx="411163"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5064" name="Text Box 8"/>
          <p:cNvSpPr txBox="1">
            <a:spLocks noChangeArrowheads="1"/>
          </p:cNvSpPr>
          <p:nvPr/>
        </p:nvSpPr>
        <p:spPr bwMode="auto">
          <a:xfrm>
            <a:off x="1385888"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45065" name="Oval 9"/>
          <p:cNvSpPr>
            <a:spLocks noChangeArrowheads="1"/>
          </p:cNvSpPr>
          <p:nvPr/>
        </p:nvSpPr>
        <p:spPr bwMode="auto">
          <a:xfrm>
            <a:off x="3541713" y="3327400"/>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5066" name="Text Box 10"/>
          <p:cNvSpPr txBox="1">
            <a:spLocks noChangeArrowheads="1"/>
          </p:cNvSpPr>
          <p:nvPr/>
        </p:nvSpPr>
        <p:spPr bwMode="auto">
          <a:xfrm>
            <a:off x="3616325" y="341312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45067" name="Oval 11"/>
          <p:cNvSpPr>
            <a:spLocks noChangeArrowheads="1"/>
          </p:cNvSpPr>
          <p:nvPr/>
        </p:nvSpPr>
        <p:spPr bwMode="auto">
          <a:xfrm>
            <a:off x="3541713" y="2606675"/>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5068" name="Text Box 12"/>
          <p:cNvSpPr txBox="1">
            <a:spLocks noChangeArrowheads="1"/>
          </p:cNvSpPr>
          <p:nvPr/>
        </p:nvSpPr>
        <p:spPr bwMode="auto">
          <a:xfrm>
            <a:off x="3616325"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721933" name="Oval 13"/>
          <p:cNvSpPr>
            <a:spLocks noChangeArrowheads="1"/>
          </p:cNvSpPr>
          <p:nvPr/>
        </p:nvSpPr>
        <p:spPr bwMode="auto">
          <a:xfrm>
            <a:off x="3541713" y="1885950"/>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1934" name="Text Box 14"/>
          <p:cNvSpPr txBox="1">
            <a:spLocks noChangeArrowheads="1"/>
          </p:cNvSpPr>
          <p:nvPr/>
        </p:nvSpPr>
        <p:spPr bwMode="auto">
          <a:xfrm>
            <a:off x="3616325" y="197167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45071" name="Oval 15"/>
          <p:cNvSpPr>
            <a:spLocks noChangeArrowheads="1"/>
          </p:cNvSpPr>
          <p:nvPr/>
        </p:nvSpPr>
        <p:spPr bwMode="auto">
          <a:xfrm>
            <a:off x="2359025" y="2606675"/>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5072" name="Text Box 16"/>
          <p:cNvSpPr txBox="1">
            <a:spLocks noChangeArrowheads="1"/>
          </p:cNvSpPr>
          <p:nvPr/>
        </p:nvSpPr>
        <p:spPr bwMode="auto">
          <a:xfrm>
            <a:off x="2433638" y="2692400"/>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45073" name="Oval 17"/>
          <p:cNvSpPr>
            <a:spLocks noChangeArrowheads="1"/>
          </p:cNvSpPr>
          <p:nvPr/>
        </p:nvSpPr>
        <p:spPr bwMode="auto">
          <a:xfrm>
            <a:off x="2359025" y="1885950"/>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5074" name="Text Box 18"/>
          <p:cNvSpPr txBox="1">
            <a:spLocks noChangeArrowheads="1"/>
          </p:cNvSpPr>
          <p:nvPr/>
        </p:nvSpPr>
        <p:spPr bwMode="auto">
          <a:xfrm>
            <a:off x="2433638" y="1971675"/>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21939" name="Line 19"/>
          <p:cNvSpPr>
            <a:spLocks noChangeShapeType="1"/>
          </p:cNvSpPr>
          <p:nvPr/>
        </p:nvSpPr>
        <p:spPr bwMode="auto">
          <a:xfrm>
            <a:off x="1512888"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76" name="Line 20"/>
          <p:cNvSpPr>
            <a:spLocks noChangeShapeType="1"/>
          </p:cNvSpPr>
          <p:nvPr/>
        </p:nvSpPr>
        <p:spPr bwMode="auto">
          <a:xfrm>
            <a:off x="2570163"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1941" name="Line 21"/>
          <p:cNvSpPr>
            <a:spLocks noChangeShapeType="1"/>
          </p:cNvSpPr>
          <p:nvPr/>
        </p:nvSpPr>
        <p:spPr bwMode="auto">
          <a:xfrm>
            <a:off x="3749675"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78" name="Line 22"/>
          <p:cNvSpPr>
            <a:spLocks noChangeShapeType="1"/>
          </p:cNvSpPr>
          <p:nvPr/>
        </p:nvSpPr>
        <p:spPr bwMode="auto">
          <a:xfrm>
            <a:off x="3749675" y="3038475"/>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79" name="Rectangle 23"/>
          <p:cNvSpPr>
            <a:spLocks noChangeArrowheads="1"/>
          </p:cNvSpPr>
          <p:nvPr/>
        </p:nvSpPr>
        <p:spPr bwMode="auto">
          <a:xfrm>
            <a:off x="4745038" y="1196975"/>
            <a:ext cx="1966912" cy="2592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5080" name="Line 24"/>
          <p:cNvSpPr>
            <a:spLocks noChangeShapeType="1"/>
          </p:cNvSpPr>
          <p:nvPr/>
        </p:nvSpPr>
        <p:spPr bwMode="auto">
          <a:xfrm>
            <a:off x="5137150"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1" name="Line 25"/>
          <p:cNvSpPr>
            <a:spLocks noChangeShapeType="1"/>
          </p:cNvSpPr>
          <p:nvPr/>
        </p:nvSpPr>
        <p:spPr bwMode="auto">
          <a:xfrm>
            <a:off x="55340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2" name="Line 26"/>
          <p:cNvSpPr>
            <a:spLocks noChangeShapeType="1"/>
          </p:cNvSpPr>
          <p:nvPr/>
        </p:nvSpPr>
        <p:spPr bwMode="auto">
          <a:xfrm>
            <a:off x="5926138"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3" name="Line 27"/>
          <p:cNvSpPr>
            <a:spLocks noChangeShapeType="1"/>
          </p:cNvSpPr>
          <p:nvPr/>
        </p:nvSpPr>
        <p:spPr bwMode="auto">
          <a:xfrm>
            <a:off x="63214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4" name="Line 28"/>
          <p:cNvSpPr>
            <a:spLocks noChangeShapeType="1"/>
          </p:cNvSpPr>
          <p:nvPr/>
        </p:nvSpPr>
        <p:spPr bwMode="auto">
          <a:xfrm>
            <a:off x="4745038" y="16287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5" name="Line 29"/>
          <p:cNvSpPr>
            <a:spLocks noChangeShapeType="1"/>
          </p:cNvSpPr>
          <p:nvPr/>
        </p:nvSpPr>
        <p:spPr bwMode="auto">
          <a:xfrm>
            <a:off x="4745038" y="20605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6" name="Line 30"/>
          <p:cNvSpPr>
            <a:spLocks noChangeShapeType="1"/>
          </p:cNvSpPr>
          <p:nvPr/>
        </p:nvSpPr>
        <p:spPr bwMode="auto">
          <a:xfrm>
            <a:off x="4745038" y="24939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7" name="Line 31"/>
          <p:cNvSpPr>
            <a:spLocks noChangeShapeType="1"/>
          </p:cNvSpPr>
          <p:nvPr/>
        </p:nvSpPr>
        <p:spPr bwMode="auto">
          <a:xfrm>
            <a:off x="4745038" y="29257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88" name="Line 32"/>
          <p:cNvSpPr>
            <a:spLocks noChangeShapeType="1"/>
          </p:cNvSpPr>
          <p:nvPr/>
        </p:nvSpPr>
        <p:spPr bwMode="auto">
          <a:xfrm>
            <a:off x="4745038" y="33559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1953" name="Line 33"/>
          <p:cNvSpPr>
            <a:spLocks noChangeShapeType="1"/>
          </p:cNvSpPr>
          <p:nvPr/>
        </p:nvSpPr>
        <p:spPr bwMode="auto">
          <a:xfrm>
            <a:off x="5534025" y="1628775"/>
            <a:ext cx="1177925"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90" name="Line 34"/>
          <p:cNvSpPr>
            <a:spLocks noChangeShapeType="1"/>
          </p:cNvSpPr>
          <p:nvPr/>
        </p:nvSpPr>
        <p:spPr bwMode="auto">
          <a:xfrm>
            <a:off x="4745038" y="2060575"/>
            <a:ext cx="7889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91" name="Line 35"/>
          <p:cNvSpPr>
            <a:spLocks noChangeShapeType="1"/>
          </p:cNvSpPr>
          <p:nvPr/>
        </p:nvSpPr>
        <p:spPr bwMode="auto">
          <a:xfrm>
            <a:off x="5926138" y="2060575"/>
            <a:ext cx="3952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92" name="Line 36"/>
          <p:cNvSpPr>
            <a:spLocks noChangeShapeType="1"/>
          </p:cNvSpPr>
          <p:nvPr/>
        </p:nvSpPr>
        <p:spPr bwMode="auto">
          <a:xfrm>
            <a:off x="4745038" y="2493963"/>
            <a:ext cx="392112"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93" name="Line 37"/>
          <p:cNvSpPr>
            <a:spLocks noChangeShapeType="1"/>
          </p:cNvSpPr>
          <p:nvPr/>
        </p:nvSpPr>
        <p:spPr bwMode="auto">
          <a:xfrm>
            <a:off x="5926138" y="2493963"/>
            <a:ext cx="787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1958" name="Line 38"/>
          <p:cNvSpPr>
            <a:spLocks noChangeShapeType="1"/>
          </p:cNvSpPr>
          <p:nvPr/>
        </p:nvSpPr>
        <p:spPr bwMode="auto">
          <a:xfrm flipV="1">
            <a:off x="4745038" y="3354388"/>
            <a:ext cx="369887" cy="1587"/>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5095" name="Line 39"/>
          <p:cNvSpPr>
            <a:spLocks noChangeShapeType="1"/>
          </p:cNvSpPr>
          <p:nvPr/>
        </p:nvSpPr>
        <p:spPr bwMode="auto">
          <a:xfrm flipV="1">
            <a:off x="5200650" y="3355975"/>
            <a:ext cx="725488" cy="7938"/>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1960" name="Text Box 40"/>
          <p:cNvSpPr txBox="1">
            <a:spLocks noChangeArrowheads="1"/>
          </p:cNvSpPr>
          <p:nvPr/>
        </p:nvSpPr>
        <p:spPr bwMode="auto">
          <a:xfrm>
            <a:off x="6003925" y="1339850"/>
            <a:ext cx="26352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7</a:t>
            </a:r>
          </a:p>
        </p:txBody>
      </p:sp>
      <p:sp>
        <p:nvSpPr>
          <p:cNvPr id="45097" name="Text Box 41"/>
          <p:cNvSpPr txBox="1">
            <a:spLocks noChangeArrowheads="1"/>
          </p:cNvSpPr>
          <p:nvPr/>
        </p:nvSpPr>
        <p:spPr bwMode="auto">
          <a:xfrm>
            <a:off x="6003925" y="1773238"/>
            <a:ext cx="26352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45098" name="Text Box 42"/>
          <p:cNvSpPr txBox="1">
            <a:spLocks noChangeArrowheads="1"/>
          </p:cNvSpPr>
          <p:nvPr/>
        </p:nvSpPr>
        <p:spPr bwMode="auto">
          <a:xfrm>
            <a:off x="4821238" y="2205038"/>
            <a:ext cx="261937"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45099" name="Text Box 43"/>
          <p:cNvSpPr txBox="1">
            <a:spLocks noChangeArrowheads="1"/>
          </p:cNvSpPr>
          <p:nvPr/>
        </p:nvSpPr>
        <p:spPr bwMode="auto">
          <a:xfrm>
            <a:off x="6215063" y="2174875"/>
            <a:ext cx="261937" cy="28098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21964" name="Text Box 44"/>
          <p:cNvSpPr txBox="1">
            <a:spLocks noChangeArrowheads="1"/>
          </p:cNvSpPr>
          <p:nvPr/>
        </p:nvSpPr>
        <p:spPr bwMode="auto">
          <a:xfrm>
            <a:off x="4795838" y="3068638"/>
            <a:ext cx="260350"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5</a:t>
            </a:r>
          </a:p>
        </p:txBody>
      </p:sp>
      <p:sp>
        <p:nvSpPr>
          <p:cNvPr id="45101" name="Text Box 45"/>
          <p:cNvSpPr txBox="1">
            <a:spLocks noChangeArrowheads="1"/>
          </p:cNvSpPr>
          <p:nvPr/>
        </p:nvSpPr>
        <p:spPr bwMode="auto">
          <a:xfrm>
            <a:off x="5427663" y="3068638"/>
            <a:ext cx="260350" cy="2476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10309">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721966" name="Text Box 46"/>
          <p:cNvSpPr txBox="1">
            <a:spLocks noChangeArrowheads="1"/>
          </p:cNvSpPr>
          <p:nvPr/>
        </p:nvSpPr>
        <p:spPr bwMode="auto">
          <a:xfrm>
            <a:off x="20574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5</a:t>
            </a:r>
            <a:endParaRPr lang="en-US" altLang="de-DE"/>
          </a:p>
        </p:txBody>
      </p:sp>
      <p:sp>
        <p:nvSpPr>
          <p:cNvPr id="721967" name="Text Box 47"/>
          <p:cNvSpPr txBox="1">
            <a:spLocks noChangeArrowheads="1"/>
          </p:cNvSpPr>
          <p:nvPr/>
        </p:nvSpPr>
        <p:spPr bwMode="auto">
          <a:xfrm>
            <a:off x="28956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7</a:t>
            </a:r>
            <a:endParaRPr lang="en-US" altLang="de-DE"/>
          </a:p>
        </p:txBody>
      </p:sp>
      <p:sp>
        <p:nvSpPr>
          <p:cNvPr id="45104" name="Rectangle 48"/>
          <p:cNvSpPr>
            <a:spLocks noGrp="1" noChangeArrowheads="1"/>
          </p:cNvSpPr>
          <p:nvPr>
            <p:ph type="title"/>
          </p:nvPr>
        </p:nvSpPr>
        <p:spPr/>
        <p:txBody>
          <a:bodyPr lIns="191095" tIns="44941" rIns="89883" bIns="67945"/>
          <a:lstStyle/>
          <a:p>
            <a:pPr defTabSz="914400"/>
            <a:r>
              <a:rPr lang="de-DE" altLang="de-DE"/>
              <a:t>6.5.1	Left-Edge-Algorithmus: Beispiel</a:t>
            </a:r>
          </a:p>
        </p:txBody>
      </p:sp>
      <p:sp>
        <p:nvSpPr>
          <p:cNvPr id="721969" name="Oval 49"/>
          <p:cNvSpPr>
            <a:spLocks noChangeArrowheads="1"/>
          </p:cNvSpPr>
          <p:nvPr/>
        </p:nvSpPr>
        <p:spPr bwMode="auto">
          <a:xfrm>
            <a:off x="1181100" y="1762125"/>
            <a:ext cx="690563"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1970" name="Oval 50"/>
          <p:cNvSpPr>
            <a:spLocks noChangeArrowheads="1"/>
          </p:cNvSpPr>
          <p:nvPr/>
        </p:nvSpPr>
        <p:spPr bwMode="auto">
          <a:xfrm>
            <a:off x="4573588" y="3005138"/>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1971" name="Oval 51"/>
          <p:cNvSpPr>
            <a:spLocks noChangeArrowheads="1"/>
          </p:cNvSpPr>
          <p:nvPr/>
        </p:nvSpPr>
        <p:spPr bwMode="auto">
          <a:xfrm>
            <a:off x="3424238" y="1751013"/>
            <a:ext cx="692150"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1972" name="Oval 52"/>
          <p:cNvSpPr>
            <a:spLocks noChangeArrowheads="1"/>
          </p:cNvSpPr>
          <p:nvPr/>
        </p:nvSpPr>
        <p:spPr bwMode="auto">
          <a:xfrm>
            <a:off x="5791200" y="1216025"/>
            <a:ext cx="690563"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1973" name="Rectangle 53"/>
          <p:cNvSpPr>
            <a:spLocks noChangeArrowheads="1"/>
          </p:cNvSpPr>
          <p:nvPr/>
        </p:nvSpPr>
        <p:spPr bwMode="auto">
          <a:xfrm>
            <a:off x="322263" y="6094413"/>
            <a:ext cx="83693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342900" indent="-342900" defTabSz="871538">
              <a:defRPr sz="1700">
                <a:solidFill>
                  <a:schemeClr val="tx1"/>
                </a:solidFill>
                <a:latin typeface="Arial" charset="0"/>
              </a:defRPr>
            </a:lvl1pPr>
            <a:lvl2pPr marL="871538" indent="-434975"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lvl="1">
              <a:lnSpc>
                <a:spcPct val="85000"/>
              </a:lnSpc>
              <a:spcBef>
                <a:spcPct val="30000"/>
              </a:spcBef>
            </a:pPr>
            <a:r>
              <a:rPr lang="de-DE" altLang="de-DE">
                <a:solidFill>
                  <a:srgbClr val="CC0000"/>
                </a:solidFill>
                <a:cs typeface="Times New Roman" pitchFamily="18" charset="0"/>
              </a:rPr>
              <a:t>3.    b)</a:t>
            </a:r>
            <a:r>
              <a:rPr lang="de-DE" altLang="de-DE">
                <a:solidFill>
                  <a:srgbClr val="000000"/>
                </a:solidFill>
                <a:cs typeface="Times New Roman" pitchFamily="18" charset="0"/>
              </a:rPr>
              <a:t>     Löschen aller platzierten Netze </a:t>
            </a:r>
            <a:r>
              <a:rPr lang="de-DE" altLang="de-DE">
                <a:solidFill>
                  <a:srgbClr val="CC0000"/>
                </a:solidFill>
                <a:cs typeface="Times New Roman" pitchFamily="18" charset="0"/>
              </a:rPr>
              <a:t>(5, 7)</a:t>
            </a:r>
            <a:r>
              <a:rPr lang="de-DE" altLang="de-DE">
                <a:solidFill>
                  <a:srgbClr val="000000"/>
                </a:solidFill>
                <a:cs typeface="Times New Roman" pitchFamily="18" charset="0"/>
              </a:rPr>
              <a:t> in VCG und Zonendarstellung</a:t>
            </a:r>
          </a:p>
        </p:txBody>
      </p:sp>
      <p:sp>
        <p:nvSpPr>
          <p:cNvPr id="45110" name="Text Box 54"/>
          <p:cNvSpPr txBox="1">
            <a:spLocks noChangeArrowheads="1"/>
          </p:cNvSpPr>
          <p:nvPr/>
        </p:nvSpPr>
        <p:spPr bwMode="auto">
          <a:xfrm>
            <a:off x="5035550" y="1739900"/>
            <a:ext cx="261938" cy="23971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381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1924"/>
                                        </p:tgtEl>
                                        <p:attrNameLst>
                                          <p:attrName>style.visibility</p:attrName>
                                        </p:attrNameLst>
                                      </p:cBhvr>
                                      <p:to>
                                        <p:strVal val="visible"/>
                                      </p:to>
                                    </p:set>
                                    <p:animEffect transition="in" filter="dissolve">
                                      <p:cBhvr>
                                        <p:cTn id="7" dur="500"/>
                                        <p:tgtEl>
                                          <p:spTgt spid="7219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1922"/>
                                        </p:tgtEl>
                                        <p:attrNameLst>
                                          <p:attrName>style.visibility</p:attrName>
                                        </p:attrNameLst>
                                      </p:cBhvr>
                                      <p:to>
                                        <p:strVal val="visible"/>
                                      </p:to>
                                    </p:set>
                                    <p:animEffect transition="in" filter="dissolve">
                                      <p:cBhvr>
                                        <p:cTn id="12" dur="500"/>
                                        <p:tgtEl>
                                          <p:spTgt spid="7219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1923"/>
                                        </p:tgtEl>
                                        <p:attrNameLst>
                                          <p:attrName>style.visibility</p:attrName>
                                        </p:attrNameLst>
                                      </p:cBhvr>
                                      <p:to>
                                        <p:strVal val="visible"/>
                                      </p:to>
                                    </p:set>
                                    <p:animEffect transition="in" filter="dissolve">
                                      <p:cBhvr>
                                        <p:cTn id="17" dur="500"/>
                                        <p:tgtEl>
                                          <p:spTgt spid="72192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1966"/>
                                        </p:tgtEl>
                                        <p:attrNameLst>
                                          <p:attrName>style.visibility</p:attrName>
                                        </p:attrNameLst>
                                      </p:cBhvr>
                                      <p:to>
                                        <p:strVal val="visible"/>
                                      </p:to>
                                    </p:set>
                                    <p:animEffect transition="in" filter="dissolve">
                                      <p:cBhvr>
                                        <p:cTn id="22" dur="500"/>
                                        <p:tgtEl>
                                          <p:spTgt spid="72196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21969"/>
                                        </p:tgtEl>
                                        <p:attrNameLst>
                                          <p:attrName>style.visibility</p:attrName>
                                        </p:attrNameLst>
                                      </p:cBhvr>
                                      <p:to>
                                        <p:strVal val="visible"/>
                                      </p:to>
                                    </p:set>
                                    <p:animEffect transition="in" filter="dissolve">
                                      <p:cBhvr>
                                        <p:cTn id="25" dur="500"/>
                                        <p:tgtEl>
                                          <p:spTgt spid="72196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21970"/>
                                        </p:tgtEl>
                                        <p:attrNameLst>
                                          <p:attrName>style.visibility</p:attrName>
                                        </p:attrNameLst>
                                      </p:cBhvr>
                                      <p:to>
                                        <p:strVal val="visible"/>
                                      </p:to>
                                    </p:set>
                                    <p:animEffect transition="in" filter="dissolve">
                                      <p:cBhvr>
                                        <p:cTn id="28" dur="500"/>
                                        <p:tgtEl>
                                          <p:spTgt spid="72197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21967"/>
                                        </p:tgtEl>
                                        <p:attrNameLst>
                                          <p:attrName>style.visibility</p:attrName>
                                        </p:attrNameLst>
                                      </p:cBhvr>
                                      <p:to>
                                        <p:strVal val="visible"/>
                                      </p:to>
                                    </p:set>
                                    <p:animEffect transition="in" filter="dissolve">
                                      <p:cBhvr>
                                        <p:cTn id="33" dur="500"/>
                                        <p:tgtEl>
                                          <p:spTgt spid="72196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21971"/>
                                        </p:tgtEl>
                                        <p:attrNameLst>
                                          <p:attrName>style.visibility</p:attrName>
                                        </p:attrNameLst>
                                      </p:cBhvr>
                                      <p:to>
                                        <p:strVal val="visible"/>
                                      </p:to>
                                    </p:set>
                                    <p:animEffect transition="in" filter="dissolve">
                                      <p:cBhvr>
                                        <p:cTn id="36" dur="500"/>
                                        <p:tgtEl>
                                          <p:spTgt spid="721971"/>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21972"/>
                                        </p:tgtEl>
                                        <p:attrNameLst>
                                          <p:attrName>style.visibility</p:attrName>
                                        </p:attrNameLst>
                                      </p:cBhvr>
                                      <p:to>
                                        <p:strVal val="visible"/>
                                      </p:to>
                                    </p:set>
                                    <p:animEffect transition="in" filter="dissolve">
                                      <p:cBhvr>
                                        <p:cTn id="39" dur="500"/>
                                        <p:tgtEl>
                                          <p:spTgt spid="72197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721973"/>
                                        </p:tgtEl>
                                        <p:attrNameLst>
                                          <p:attrName>style.visibility</p:attrName>
                                        </p:attrNameLst>
                                      </p:cBhvr>
                                      <p:to>
                                        <p:strVal val="visible"/>
                                      </p:to>
                                    </p:set>
                                    <p:animEffect transition="in" filter="dissolve">
                                      <p:cBhvr>
                                        <p:cTn id="44" dur="500"/>
                                        <p:tgtEl>
                                          <p:spTgt spid="721973"/>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xit" presetSubtype="4" fill="hold" grpId="0" nodeType="clickEffect">
                                  <p:stCondLst>
                                    <p:cond delay="0"/>
                                  </p:stCondLst>
                                  <p:childTnLst>
                                    <p:anim calcmode="lin" valueType="num">
                                      <p:cBhvr additive="base">
                                        <p:cTn id="48" dur="500"/>
                                        <p:tgtEl>
                                          <p:spTgt spid="721925"/>
                                        </p:tgtEl>
                                        <p:attrNameLst>
                                          <p:attrName>ppt_x</p:attrName>
                                        </p:attrNameLst>
                                      </p:cBhvr>
                                      <p:tavLst>
                                        <p:tav tm="0">
                                          <p:val>
                                            <p:strVal val="ppt_x"/>
                                          </p:val>
                                        </p:tav>
                                        <p:tav tm="100000">
                                          <p:val>
                                            <p:strVal val="ppt_x"/>
                                          </p:val>
                                        </p:tav>
                                      </p:tavLst>
                                    </p:anim>
                                    <p:anim calcmode="lin" valueType="num">
                                      <p:cBhvr additive="base">
                                        <p:cTn id="49" dur="500"/>
                                        <p:tgtEl>
                                          <p:spTgt spid="721925"/>
                                        </p:tgtEl>
                                        <p:attrNameLst>
                                          <p:attrName>ppt_y</p:attrName>
                                        </p:attrNameLst>
                                      </p:cBhvr>
                                      <p:tavLst>
                                        <p:tav tm="0">
                                          <p:val>
                                            <p:strVal val="ppt_y"/>
                                          </p:val>
                                        </p:tav>
                                        <p:tav tm="100000">
                                          <p:val>
                                            <p:strVal val="1+ppt_h/2"/>
                                          </p:val>
                                        </p:tav>
                                      </p:tavLst>
                                    </p:anim>
                                    <p:set>
                                      <p:cBhvr>
                                        <p:cTn id="50" dur="1" fill="hold">
                                          <p:stCondLst>
                                            <p:cond delay="499"/>
                                          </p:stCondLst>
                                        </p:cTn>
                                        <p:tgtEl>
                                          <p:spTgt spid="721925"/>
                                        </p:tgtEl>
                                        <p:attrNameLst>
                                          <p:attrName>style.visibility</p:attrName>
                                        </p:attrNameLst>
                                      </p:cBhvr>
                                      <p:to>
                                        <p:strVal val="hidden"/>
                                      </p:to>
                                    </p:set>
                                  </p:childTnLst>
                                </p:cTn>
                              </p:par>
                              <p:par>
                                <p:cTn id="51" presetID="2" presetClass="exit" presetSubtype="4" fill="hold" grpId="0" nodeType="withEffect">
                                  <p:stCondLst>
                                    <p:cond delay="0"/>
                                  </p:stCondLst>
                                  <p:childTnLst>
                                    <p:anim calcmode="lin" valueType="num">
                                      <p:cBhvr additive="base">
                                        <p:cTn id="52" dur="500"/>
                                        <p:tgtEl>
                                          <p:spTgt spid="721926"/>
                                        </p:tgtEl>
                                        <p:attrNameLst>
                                          <p:attrName>ppt_x</p:attrName>
                                        </p:attrNameLst>
                                      </p:cBhvr>
                                      <p:tavLst>
                                        <p:tav tm="0">
                                          <p:val>
                                            <p:strVal val="ppt_x"/>
                                          </p:val>
                                        </p:tav>
                                        <p:tav tm="100000">
                                          <p:val>
                                            <p:strVal val="ppt_x"/>
                                          </p:val>
                                        </p:tav>
                                      </p:tavLst>
                                    </p:anim>
                                    <p:anim calcmode="lin" valueType="num">
                                      <p:cBhvr additive="base">
                                        <p:cTn id="53" dur="500"/>
                                        <p:tgtEl>
                                          <p:spTgt spid="721926"/>
                                        </p:tgtEl>
                                        <p:attrNameLst>
                                          <p:attrName>ppt_y</p:attrName>
                                        </p:attrNameLst>
                                      </p:cBhvr>
                                      <p:tavLst>
                                        <p:tav tm="0">
                                          <p:val>
                                            <p:strVal val="ppt_y"/>
                                          </p:val>
                                        </p:tav>
                                        <p:tav tm="100000">
                                          <p:val>
                                            <p:strVal val="1+ppt_h/2"/>
                                          </p:val>
                                        </p:tav>
                                      </p:tavLst>
                                    </p:anim>
                                    <p:set>
                                      <p:cBhvr>
                                        <p:cTn id="54" dur="1" fill="hold">
                                          <p:stCondLst>
                                            <p:cond delay="499"/>
                                          </p:stCondLst>
                                        </p:cTn>
                                        <p:tgtEl>
                                          <p:spTgt spid="721926"/>
                                        </p:tgtEl>
                                        <p:attrNameLst>
                                          <p:attrName>style.visibility</p:attrName>
                                        </p:attrNameLst>
                                      </p:cBhvr>
                                      <p:to>
                                        <p:strVal val="hidden"/>
                                      </p:to>
                                    </p:set>
                                  </p:childTnLst>
                                </p:cTn>
                              </p:par>
                              <p:par>
                                <p:cTn id="55" presetID="2" presetClass="exit" presetSubtype="4" fill="hold" grpId="0" nodeType="withEffect">
                                  <p:stCondLst>
                                    <p:cond delay="0"/>
                                  </p:stCondLst>
                                  <p:childTnLst>
                                    <p:anim calcmode="lin" valueType="num">
                                      <p:cBhvr additive="base">
                                        <p:cTn id="56" dur="500"/>
                                        <p:tgtEl>
                                          <p:spTgt spid="721939"/>
                                        </p:tgtEl>
                                        <p:attrNameLst>
                                          <p:attrName>ppt_x</p:attrName>
                                        </p:attrNameLst>
                                      </p:cBhvr>
                                      <p:tavLst>
                                        <p:tav tm="0">
                                          <p:val>
                                            <p:strVal val="ppt_x"/>
                                          </p:val>
                                        </p:tav>
                                        <p:tav tm="100000">
                                          <p:val>
                                            <p:strVal val="ppt_x"/>
                                          </p:val>
                                        </p:tav>
                                      </p:tavLst>
                                    </p:anim>
                                    <p:anim calcmode="lin" valueType="num">
                                      <p:cBhvr additive="base">
                                        <p:cTn id="57" dur="500"/>
                                        <p:tgtEl>
                                          <p:spTgt spid="721939"/>
                                        </p:tgtEl>
                                        <p:attrNameLst>
                                          <p:attrName>ppt_y</p:attrName>
                                        </p:attrNameLst>
                                      </p:cBhvr>
                                      <p:tavLst>
                                        <p:tav tm="0">
                                          <p:val>
                                            <p:strVal val="ppt_y"/>
                                          </p:val>
                                        </p:tav>
                                        <p:tav tm="100000">
                                          <p:val>
                                            <p:strVal val="1+ppt_h/2"/>
                                          </p:val>
                                        </p:tav>
                                      </p:tavLst>
                                    </p:anim>
                                    <p:set>
                                      <p:cBhvr>
                                        <p:cTn id="58" dur="1" fill="hold">
                                          <p:stCondLst>
                                            <p:cond delay="499"/>
                                          </p:stCondLst>
                                        </p:cTn>
                                        <p:tgtEl>
                                          <p:spTgt spid="721939"/>
                                        </p:tgtEl>
                                        <p:attrNameLst>
                                          <p:attrName>style.visibility</p:attrName>
                                        </p:attrNameLst>
                                      </p:cBhvr>
                                      <p:to>
                                        <p:strVal val="hidden"/>
                                      </p:to>
                                    </p:set>
                                  </p:childTnLst>
                                </p:cTn>
                              </p:par>
                              <p:par>
                                <p:cTn id="59" presetID="2" presetClass="exit" presetSubtype="4" fill="hold" grpId="1" nodeType="withEffect">
                                  <p:stCondLst>
                                    <p:cond delay="0"/>
                                  </p:stCondLst>
                                  <p:childTnLst>
                                    <p:anim calcmode="lin" valueType="num">
                                      <p:cBhvr additive="base">
                                        <p:cTn id="60" dur="500"/>
                                        <p:tgtEl>
                                          <p:spTgt spid="721969"/>
                                        </p:tgtEl>
                                        <p:attrNameLst>
                                          <p:attrName>ppt_x</p:attrName>
                                        </p:attrNameLst>
                                      </p:cBhvr>
                                      <p:tavLst>
                                        <p:tav tm="0">
                                          <p:val>
                                            <p:strVal val="ppt_x"/>
                                          </p:val>
                                        </p:tav>
                                        <p:tav tm="100000">
                                          <p:val>
                                            <p:strVal val="ppt_x"/>
                                          </p:val>
                                        </p:tav>
                                      </p:tavLst>
                                    </p:anim>
                                    <p:anim calcmode="lin" valueType="num">
                                      <p:cBhvr additive="base">
                                        <p:cTn id="61" dur="500"/>
                                        <p:tgtEl>
                                          <p:spTgt spid="721969"/>
                                        </p:tgtEl>
                                        <p:attrNameLst>
                                          <p:attrName>ppt_y</p:attrName>
                                        </p:attrNameLst>
                                      </p:cBhvr>
                                      <p:tavLst>
                                        <p:tav tm="0">
                                          <p:val>
                                            <p:strVal val="ppt_y"/>
                                          </p:val>
                                        </p:tav>
                                        <p:tav tm="100000">
                                          <p:val>
                                            <p:strVal val="1+ppt_h/2"/>
                                          </p:val>
                                        </p:tav>
                                      </p:tavLst>
                                    </p:anim>
                                    <p:set>
                                      <p:cBhvr>
                                        <p:cTn id="62" dur="1" fill="hold">
                                          <p:stCondLst>
                                            <p:cond delay="499"/>
                                          </p:stCondLst>
                                        </p:cTn>
                                        <p:tgtEl>
                                          <p:spTgt spid="721969"/>
                                        </p:tgtEl>
                                        <p:attrNameLst>
                                          <p:attrName>style.visibility</p:attrName>
                                        </p:attrNameLst>
                                      </p:cBhvr>
                                      <p:to>
                                        <p:strVal val="hidden"/>
                                      </p:to>
                                    </p:set>
                                  </p:childTnLst>
                                </p:cTn>
                              </p:par>
                              <p:par>
                                <p:cTn id="63" presetID="2" presetClass="exit" presetSubtype="4" fill="hold" grpId="0" nodeType="withEffect">
                                  <p:stCondLst>
                                    <p:cond delay="0"/>
                                  </p:stCondLst>
                                  <p:childTnLst>
                                    <p:anim calcmode="lin" valueType="num">
                                      <p:cBhvr additive="base">
                                        <p:cTn id="64" dur="500"/>
                                        <p:tgtEl>
                                          <p:spTgt spid="721933"/>
                                        </p:tgtEl>
                                        <p:attrNameLst>
                                          <p:attrName>ppt_x</p:attrName>
                                        </p:attrNameLst>
                                      </p:cBhvr>
                                      <p:tavLst>
                                        <p:tav tm="0">
                                          <p:val>
                                            <p:strVal val="ppt_x"/>
                                          </p:val>
                                        </p:tav>
                                        <p:tav tm="100000">
                                          <p:val>
                                            <p:strVal val="ppt_x"/>
                                          </p:val>
                                        </p:tav>
                                      </p:tavLst>
                                    </p:anim>
                                    <p:anim calcmode="lin" valueType="num">
                                      <p:cBhvr additive="base">
                                        <p:cTn id="65" dur="500"/>
                                        <p:tgtEl>
                                          <p:spTgt spid="721933"/>
                                        </p:tgtEl>
                                        <p:attrNameLst>
                                          <p:attrName>ppt_y</p:attrName>
                                        </p:attrNameLst>
                                      </p:cBhvr>
                                      <p:tavLst>
                                        <p:tav tm="0">
                                          <p:val>
                                            <p:strVal val="ppt_y"/>
                                          </p:val>
                                        </p:tav>
                                        <p:tav tm="100000">
                                          <p:val>
                                            <p:strVal val="1+ppt_h/2"/>
                                          </p:val>
                                        </p:tav>
                                      </p:tavLst>
                                    </p:anim>
                                    <p:set>
                                      <p:cBhvr>
                                        <p:cTn id="66" dur="1" fill="hold">
                                          <p:stCondLst>
                                            <p:cond delay="499"/>
                                          </p:stCondLst>
                                        </p:cTn>
                                        <p:tgtEl>
                                          <p:spTgt spid="721933"/>
                                        </p:tgtEl>
                                        <p:attrNameLst>
                                          <p:attrName>style.visibility</p:attrName>
                                        </p:attrNameLst>
                                      </p:cBhvr>
                                      <p:to>
                                        <p:strVal val="hidden"/>
                                      </p:to>
                                    </p:set>
                                  </p:childTnLst>
                                </p:cTn>
                              </p:par>
                              <p:par>
                                <p:cTn id="67" presetID="2" presetClass="exit" presetSubtype="4" fill="hold" grpId="0" nodeType="withEffect">
                                  <p:stCondLst>
                                    <p:cond delay="0"/>
                                  </p:stCondLst>
                                  <p:childTnLst>
                                    <p:anim calcmode="lin" valueType="num">
                                      <p:cBhvr additive="base">
                                        <p:cTn id="68" dur="500"/>
                                        <p:tgtEl>
                                          <p:spTgt spid="721934"/>
                                        </p:tgtEl>
                                        <p:attrNameLst>
                                          <p:attrName>ppt_x</p:attrName>
                                        </p:attrNameLst>
                                      </p:cBhvr>
                                      <p:tavLst>
                                        <p:tav tm="0">
                                          <p:val>
                                            <p:strVal val="ppt_x"/>
                                          </p:val>
                                        </p:tav>
                                        <p:tav tm="100000">
                                          <p:val>
                                            <p:strVal val="ppt_x"/>
                                          </p:val>
                                        </p:tav>
                                      </p:tavLst>
                                    </p:anim>
                                    <p:anim calcmode="lin" valueType="num">
                                      <p:cBhvr additive="base">
                                        <p:cTn id="69" dur="500"/>
                                        <p:tgtEl>
                                          <p:spTgt spid="721934"/>
                                        </p:tgtEl>
                                        <p:attrNameLst>
                                          <p:attrName>ppt_y</p:attrName>
                                        </p:attrNameLst>
                                      </p:cBhvr>
                                      <p:tavLst>
                                        <p:tav tm="0">
                                          <p:val>
                                            <p:strVal val="ppt_y"/>
                                          </p:val>
                                        </p:tav>
                                        <p:tav tm="100000">
                                          <p:val>
                                            <p:strVal val="1+ppt_h/2"/>
                                          </p:val>
                                        </p:tav>
                                      </p:tavLst>
                                    </p:anim>
                                    <p:set>
                                      <p:cBhvr>
                                        <p:cTn id="70" dur="1" fill="hold">
                                          <p:stCondLst>
                                            <p:cond delay="499"/>
                                          </p:stCondLst>
                                        </p:cTn>
                                        <p:tgtEl>
                                          <p:spTgt spid="721934"/>
                                        </p:tgtEl>
                                        <p:attrNameLst>
                                          <p:attrName>style.visibility</p:attrName>
                                        </p:attrNameLst>
                                      </p:cBhvr>
                                      <p:to>
                                        <p:strVal val="hidden"/>
                                      </p:to>
                                    </p:set>
                                  </p:childTnLst>
                                </p:cTn>
                              </p:par>
                              <p:par>
                                <p:cTn id="71" presetID="2" presetClass="exit" presetSubtype="4" fill="hold" grpId="0" nodeType="withEffect">
                                  <p:stCondLst>
                                    <p:cond delay="0"/>
                                  </p:stCondLst>
                                  <p:childTnLst>
                                    <p:anim calcmode="lin" valueType="num">
                                      <p:cBhvr additive="base">
                                        <p:cTn id="72" dur="500"/>
                                        <p:tgtEl>
                                          <p:spTgt spid="721941"/>
                                        </p:tgtEl>
                                        <p:attrNameLst>
                                          <p:attrName>ppt_x</p:attrName>
                                        </p:attrNameLst>
                                      </p:cBhvr>
                                      <p:tavLst>
                                        <p:tav tm="0">
                                          <p:val>
                                            <p:strVal val="ppt_x"/>
                                          </p:val>
                                        </p:tav>
                                        <p:tav tm="100000">
                                          <p:val>
                                            <p:strVal val="ppt_x"/>
                                          </p:val>
                                        </p:tav>
                                      </p:tavLst>
                                    </p:anim>
                                    <p:anim calcmode="lin" valueType="num">
                                      <p:cBhvr additive="base">
                                        <p:cTn id="73" dur="500"/>
                                        <p:tgtEl>
                                          <p:spTgt spid="721941"/>
                                        </p:tgtEl>
                                        <p:attrNameLst>
                                          <p:attrName>ppt_y</p:attrName>
                                        </p:attrNameLst>
                                      </p:cBhvr>
                                      <p:tavLst>
                                        <p:tav tm="0">
                                          <p:val>
                                            <p:strVal val="ppt_y"/>
                                          </p:val>
                                        </p:tav>
                                        <p:tav tm="100000">
                                          <p:val>
                                            <p:strVal val="1+ppt_h/2"/>
                                          </p:val>
                                        </p:tav>
                                      </p:tavLst>
                                    </p:anim>
                                    <p:set>
                                      <p:cBhvr>
                                        <p:cTn id="74" dur="1" fill="hold">
                                          <p:stCondLst>
                                            <p:cond delay="499"/>
                                          </p:stCondLst>
                                        </p:cTn>
                                        <p:tgtEl>
                                          <p:spTgt spid="721941"/>
                                        </p:tgtEl>
                                        <p:attrNameLst>
                                          <p:attrName>style.visibility</p:attrName>
                                        </p:attrNameLst>
                                      </p:cBhvr>
                                      <p:to>
                                        <p:strVal val="hidden"/>
                                      </p:to>
                                    </p:set>
                                  </p:childTnLst>
                                </p:cTn>
                              </p:par>
                              <p:par>
                                <p:cTn id="75" presetID="2" presetClass="exit" presetSubtype="4" fill="hold" grpId="1" nodeType="withEffect">
                                  <p:stCondLst>
                                    <p:cond delay="0"/>
                                  </p:stCondLst>
                                  <p:childTnLst>
                                    <p:anim calcmode="lin" valueType="num">
                                      <p:cBhvr additive="base">
                                        <p:cTn id="76" dur="500"/>
                                        <p:tgtEl>
                                          <p:spTgt spid="721971"/>
                                        </p:tgtEl>
                                        <p:attrNameLst>
                                          <p:attrName>ppt_x</p:attrName>
                                        </p:attrNameLst>
                                      </p:cBhvr>
                                      <p:tavLst>
                                        <p:tav tm="0">
                                          <p:val>
                                            <p:strVal val="ppt_x"/>
                                          </p:val>
                                        </p:tav>
                                        <p:tav tm="100000">
                                          <p:val>
                                            <p:strVal val="ppt_x"/>
                                          </p:val>
                                        </p:tav>
                                      </p:tavLst>
                                    </p:anim>
                                    <p:anim calcmode="lin" valueType="num">
                                      <p:cBhvr additive="base">
                                        <p:cTn id="77" dur="500"/>
                                        <p:tgtEl>
                                          <p:spTgt spid="721971"/>
                                        </p:tgtEl>
                                        <p:attrNameLst>
                                          <p:attrName>ppt_y</p:attrName>
                                        </p:attrNameLst>
                                      </p:cBhvr>
                                      <p:tavLst>
                                        <p:tav tm="0">
                                          <p:val>
                                            <p:strVal val="ppt_y"/>
                                          </p:val>
                                        </p:tav>
                                        <p:tav tm="100000">
                                          <p:val>
                                            <p:strVal val="1+ppt_h/2"/>
                                          </p:val>
                                        </p:tav>
                                      </p:tavLst>
                                    </p:anim>
                                    <p:set>
                                      <p:cBhvr>
                                        <p:cTn id="78" dur="1" fill="hold">
                                          <p:stCondLst>
                                            <p:cond delay="499"/>
                                          </p:stCondLst>
                                        </p:cTn>
                                        <p:tgtEl>
                                          <p:spTgt spid="721971"/>
                                        </p:tgtEl>
                                        <p:attrNameLst>
                                          <p:attrName>style.visibility</p:attrName>
                                        </p:attrNameLst>
                                      </p:cBhvr>
                                      <p:to>
                                        <p:strVal val="hidden"/>
                                      </p:to>
                                    </p:set>
                                  </p:childTnLst>
                                </p:cTn>
                              </p:par>
                              <p:par>
                                <p:cTn id="79" presetID="2" presetClass="exit" presetSubtype="4" fill="hold" grpId="0" nodeType="withEffect">
                                  <p:stCondLst>
                                    <p:cond delay="0"/>
                                  </p:stCondLst>
                                  <p:childTnLst>
                                    <p:anim calcmode="lin" valueType="num">
                                      <p:cBhvr additive="base">
                                        <p:cTn id="80" dur="500"/>
                                        <p:tgtEl>
                                          <p:spTgt spid="721953"/>
                                        </p:tgtEl>
                                        <p:attrNameLst>
                                          <p:attrName>ppt_x</p:attrName>
                                        </p:attrNameLst>
                                      </p:cBhvr>
                                      <p:tavLst>
                                        <p:tav tm="0">
                                          <p:val>
                                            <p:strVal val="ppt_x"/>
                                          </p:val>
                                        </p:tav>
                                        <p:tav tm="100000">
                                          <p:val>
                                            <p:strVal val="ppt_x"/>
                                          </p:val>
                                        </p:tav>
                                      </p:tavLst>
                                    </p:anim>
                                    <p:anim calcmode="lin" valueType="num">
                                      <p:cBhvr additive="base">
                                        <p:cTn id="81" dur="500"/>
                                        <p:tgtEl>
                                          <p:spTgt spid="721953"/>
                                        </p:tgtEl>
                                        <p:attrNameLst>
                                          <p:attrName>ppt_y</p:attrName>
                                        </p:attrNameLst>
                                      </p:cBhvr>
                                      <p:tavLst>
                                        <p:tav tm="0">
                                          <p:val>
                                            <p:strVal val="ppt_y"/>
                                          </p:val>
                                        </p:tav>
                                        <p:tav tm="100000">
                                          <p:val>
                                            <p:strVal val="1+ppt_h/2"/>
                                          </p:val>
                                        </p:tav>
                                      </p:tavLst>
                                    </p:anim>
                                    <p:set>
                                      <p:cBhvr>
                                        <p:cTn id="82" dur="1" fill="hold">
                                          <p:stCondLst>
                                            <p:cond delay="499"/>
                                          </p:stCondLst>
                                        </p:cTn>
                                        <p:tgtEl>
                                          <p:spTgt spid="721953"/>
                                        </p:tgtEl>
                                        <p:attrNameLst>
                                          <p:attrName>style.visibility</p:attrName>
                                        </p:attrNameLst>
                                      </p:cBhvr>
                                      <p:to>
                                        <p:strVal val="hidden"/>
                                      </p:to>
                                    </p:set>
                                  </p:childTnLst>
                                </p:cTn>
                              </p:par>
                              <p:par>
                                <p:cTn id="83" presetID="2" presetClass="exit" presetSubtype="4" fill="hold" grpId="0" nodeType="withEffect">
                                  <p:stCondLst>
                                    <p:cond delay="0"/>
                                  </p:stCondLst>
                                  <p:childTnLst>
                                    <p:anim calcmode="lin" valueType="num">
                                      <p:cBhvr additive="base">
                                        <p:cTn id="84" dur="500"/>
                                        <p:tgtEl>
                                          <p:spTgt spid="721960"/>
                                        </p:tgtEl>
                                        <p:attrNameLst>
                                          <p:attrName>ppt_x</p:attrName>
                                        </p:attrNameLst>
                                      </p:cBhvr>
                                      <p:tavLst>
                                        <p:tav tm="0">
                                          <p:val>
                                            <p:strVal val="ppt_x"/>
                                          </p:val>
                                        </p:tav>
                                        <p:tav tm="100000">
                                          <p:val>
                                            <p:strVal val="ppt_x"/>
                                          </p:val>
                                        </p:tav>
                                      </p:tavLst>
                                    </p:anim>
                                    <p:anim calcmode="lin" valueType="num">
                                      <p:cBhvr additive="base">
                                        <p:cTn id="85" dur="500"/>
                                        <p:tgtEl>
                                          <p:spTgt spid="721960"/>
                                        </p:tgtEl>
                                        <p:attrNameLst>
                                          <p:attrName>ppt_y</p:attrName>
                                        </p:attrNameLst>
                                      </p:cBhvr>
                                      <p:tavLst>
                                        <p:tav tm="0">
                                          <p:val>
                                            <p:strVal val="ppt_y"/>
                                          </p:val>
                                        </p:tav>
                                        <p:tav tm="100000">
                                          <p:val>
                                            <p:strVal val="1+ppt_h/2"/>
                                          </p:val>
                                        </p:tav>
                                      </p:tavLst>
                                    </p:anim>
                                    <p:set>
                                      <p:cBhvr>
                                        <p:cTn id="86" dur="1" fill="hold">
                                          <p:stCondLst>
                                            <p:cond delay="499"/>
                                          </p:stCondLst>
                                        </p:cTn>
                                        <p:tgtEl>
                                          <p:spTgt spid="721960"/>
                                        </p:tgtEl>
                                        <p:attrNameLst>
                                          <p:attrName>style.visibility</p:attrName>
                                        </p:attrNameLst>
                                      </p:cBhvr>
                                      <p:to>
                                        <p:strVal val="hidden"/>
                                      </p:to>
                                    </p:set>
                                  </p:childTnLst>
                                </p:cTn>
                              </p:par>
                              <p:par>
                                <p:cTn id="87" presetID="2" presetClass="exit" presetSubtype="4" fill="hold" grpId="1" nodeType="withEffect">
                                  <p:stCondLst>
                                    <p:cond delay="0"/>
                                  </p:stCondLst>
                                  <p:childTnLst>
                                    <p:anim calcmode="lin" valueType="num">
                                      <p:cBhvr additive="base">
                                        <p:cTn id="88" dur="500"/>
                                        <p:tgtEl>
                                          <p:spTgt spid="721972"/>
                                        </p:tgtEl>
                                        <p:attrNameLst>
                                          <p:attrName>ppt_x</p:attrName>
                                        </p:attrNameLst>
                                      </p:cBhvr>
                                      <p:tavLst>
                                        <p:tav tm="0">
                                          <p:val>
                                            <p:strVal val="ppt_x"/>
                                          </p:val>
                                        </p:tav>
                                        <p:tav tm="100000">
                                          <p:val>
                                            <p:strVal val="ppt_x"/>
                                          </p:val>
                                        </p:tav>
                                      </p:tavLst>
                                    </p:anim>
                                    <p:anim calcmode="lin" valueType="num">
                                      <p:cBhvr additive="base">
                                        <p:cTn id="89" dur="500"/>
                                        <p:tgtEl>
                                          <p:spTgt spid="721972"/>
                                        </p:tgtEl>
                                        <p:attrNameLst>
                                          <p:attrName>ppt_y</p:attrName>
                                        </p:attrNameLst>
                                      </p:cBhvr>
                                      <p:tavLst>
                                        <p:tav tm="0">
                                          <p:val>
                                            <p:strVal val="ppt_y"/>
                                          </p:val>
                                        </p:tav>
                                        <p:tav tm="100000">
                                          <p:val>
                                            <p:strVal val="1+ppt_h/2"/>
                                          </p:val>
                                        </p:tav>
                                      </p:tavLst>
                                    </p:anim>
                                    <p:set>
                                      <p:cBhvr>
                                        <p:cTn id="90" dur="1" fill="hold">
                                          <p:stCondLst>
                                            <p:cond delay="499"/>
                                          </p:stCondLst>
                                        </p:cTn>
                                        <p:tgtEl>
                                          <p:spTgt spid="721972"/>
                                        </p:tgtEl>
                                        <p:attrNameLst>
                                          <p:attrName>style.visibility</p:attrName>
                                        </p:attrNameLst>
                                      </p:cBhvr>
                                      <p:to>
                                        <p:strVal val="hidden"/>
                                      </p:to>
                                    </p:set>
                                  </p:childTnLst>
                                </p:cTn>
                              </p:par>
                              <p:par>
                                <p:cTn id="91" presetID="2" presetClass="exit" presetSubtype="4" fill="hold" grpId="0" nodeType="withEffect">
                                  <p:stCondLst>
                                    <p:cond delay="0"/>
                                  </p:stCondLst>
                                  <p:childTnLst>
                                    <p:anim calcmode="lin" valueType="num">
                                      <p:cBhvr additive="base">
                                        <p:cTn id="92" dur="500"/>
                                        <p:tgtEl>
                                          <p:spTgt spid="721958"/>
                                        </p:tgtEl>
                                        <p:attrNameLst>
                                          <p:attrName>ppt_x</p:attrName>
                                        </p:attrNameLst>
                                      </p:cBhvr>
                                      <p:tavLst>
                                        <p:tav tm="0">
                                          <p:val>
                                            <p:strVal val="ppt_x"/>
                                          </p:val>
                                        </p:tav>
                                        <p:tav tm="100000">
                                          <p:val>
                                            <p:strVal val="ppt_x"/>
                                          </p:val>
                                        </p:tav>
                                      </p:tavLst>
                                    </p:anim>
                                    <p:anim calcmode="lin" valueType="num">
                                      <p:cBhvr additive="base">
                                        <p:cTn id="93" dur="500"/>
                                        <p:tgtEl>
                                          <p:spTgt spid="721958"/>
                                        </p:tgtEl>
                                        <p:attrNameLst>
                                          <p:attrName>ppt_y</p:attrName>
                                        </p:attrNameLst>
                                      </p:cBhvr>
                                      <p:tavLst>
                                        <p:tav tm="0">
                                          <p:val>
                                            <p:strVal val="ppt_y"/>
                                          </p:val>
                                        </p:tav>
                                        <p:tav tm="100000">
                                          <p:val>
                                            <p:strVal val="1+ppt_h/2"/>
                                          </p:val>
                                        </p:tav>
                                      </p:tavLst>
                                    </p:anim>
                                    <p:set>
                                      <p:cBhvr>
                                        <p:cTn id="94" dur="1" fill="hold">
                                          <p:stCondLst>
                                            <p:cond delay="499"/>
                                          </p:stCondLst>
                                        </p:cTn>
                                        <p:tgtEl>
                                          <p:spTgt spid="721958"/>
                                        </p:tgtEl>
                                        <p:attrNameLst>
                                          <p:attrName>style.visibility</p:attrName>
                                        </p:attrNameLst>
                                      </p:cBhvr>
                                      <p:to>
                                        <p:strVal val="hidden"/>
                                      </p:to>
                                    </p:set>
                                  </p:childTnLst>
                                </p:cTn>
                              </p:par>
                              <p:par>
                                <p:cTn id="95" presetID="2" presetClass="exit" presetSubtype="4" fill="hold" grpId="0" nodeType="withEffect">
                                  <p:stCondLst>
                                    <p:cond delay="0"/>
                                  </p:stCondLst>
                                  <p:childTnLst>
                                    <p:anim calcmode="lin" valueType="num">
                                      <p:cBhvr additive="base">
                                        <p:cTn id="96" dur="500"/>
                                        <p:tgtEl>
                                          <p:spTgt spid="721964"/>
                                        </p:tgtEl>
                                        <p:attrNameLst>
                                          <p:attrName>ppt_x</p:attrName>
                                        </p:attrNameLst>
                                      </p:cBhvr>
                                      <p:tavLst>
                                        <p:tav tm="0">
                                          <p:val>
                                            <p:strVal val="ppt_x"/>
                                          </p:val>
                                        </p:tav>
                                        <p:tav tm="100000">
                                          <p:val>
                                            <p:strVal val="ppt_x"/>
                                          </p:val>
                                        </p:tav>
                                      </p:tavLst>
                                    </p:anim>
                                    <p:anim calcmode="lin" valueType="num">
                                      <p:cBhvr additive="base">
                                        <p:cTn id="97" dur="500"/>
                                        <p:tgtEl>
                                          <p:spTgt spid="721964"/>
                                        </p:tgtEl>
                                        <p:attrNameLst>
                                          <p:attrName>ppt_y</p:attrName>
                                        </p:attrNameLst>
                                      </p:cBhvr>
                                      <p:tavLst>
                                        <p:tav tm="0">
                                          <p:val>
                                            <p:strVal val="ppt_y"/>
                                          </p:val>
                                        </p:tav>
                                        <p:tav tm="100000">
                                          <p:val>
                                            <p:strVal val="1+ppt_h/2"/>
                                          </p:val>
                                        </p:tav>
                                      </p:tavLst>
                                    </p:anim>
                                    <p:set>
                                      <p:cBhvr>
                                        <p:cTn id="98" dur="1" fill="hold">
                                          <p:stCondLst>
                                            <p:cond delay="499"/>
                                          </p:stCondLst>
                                        </p:cTn>
                                        <p:tgtEl>
                                          <p:spTgt spid="721964"/>
                                        </p:tgtEl>
                                        <p:attrNameLst>
                                          <p:attrName>style.visibility</p:attrName>
                                        </p:attrNameLst>
                                      </p:cBhvr>
                                      <p:to>
                                        <p:strVal val="hidden"/>
                                      </p:to>
                                    </p:set>
                                  </p:childTnLst>
                                </p:cTn>
                              </p:par>
                              <p:par>
                                <p:cTn id="99" presetID="2" presetClass="exit" presetSubtype="4" fill="hold" grpId="1" nodeType="withEffect">
                                  <p:stCondLst>
                                    <p:cond delay="0"/>
                                  </p:stCondLst>
                                  <p:childTnLst>
                                    <p:anim calcmode="lin" valueType="num">
                                      <p:cBhvr additive="base">
                                        <p:cTn id="100" dur="500"/>
                                        <p:tgtEl>
                                          <p:spTgt spid="721970"/>
                                        </p:tgtEl>
                                        <p:attrNameLst>
                                          <p:attrName>ppt_x</p:attrName>
                                        </p:attrNameLst>
                                      </p:cBhvr>
                                      <p:tavLst>
                                        <p:tav tm="0">
                                          <p:val>
                                            <p:strVal val="ppt_x"/>
                                          </p:val>
                                        </p:tav>
                                        <p:tav tm="100000">
                                          <p:val>
                                            <p:strVal val="ppt_x"/>
                                          </p:val>
                                        </p:tav>
                                      </p:tavLst>
                                    </p:anim>
                                    <p:anim calcmode="lin" valueType="num">
                                      <p:cBhvr additive="base">
                                        <p:cTn id="101" dur="500"/>
                                        <p:tgtEl>
                                          <p:spTgt spid="721970"/>
                                        </p:tgtEl>
                                        <p:attrNameLst>
                                          <p:attrName>ppt_y</p:attrName>
                                        </p:attrNameLst>
                                      </p:cBhvr>
                                      <p:tavLst>
                                        <p:tav tm="0">
                                          <p:val>
                                            <p:strVal val="ppt_y"/>
                                          </p:val>
                                        </p:tav>
                                        <p:tav tm="100000">
                                          <p:val>
                                            <p:strVal val="1+ppt_h/2"/>
                                          </p:val>
                                        </p:tav>
                                      </p:tavLst>
                                    </p:anim>
                                    <p:set>
                                      <p:cBhvr>
                                        <p:cTn id="102" dur="1" fill="hold">
                                          <p:stCondLst>
                                            <p:cond delay="499"/>
                                          </p:stCondLst>
                                        </p:cTn>
                                        <p:tgtEl>
                                          <p:spTgt spid="7219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2" grpId="0"/>
      <p:bldP spid="721923" grpId="0" animBg="1"/>
      <p:bldP spid="721924" grpId="0"/>
      <p:bldP spid="721925" grpId="0" animBg="1"/>
      <p:bldP spid="721926" grpId="0"/>
      <p:bldP spid="721933" grpId="0" animBg="1"/>
      <p:bldP spid="721934" grpId="0"/>
      <p:bldP spid="721939" grpId="0" animBg="1"/>
      <p:bldP spid="721941" grpId="0" animBg="1"/>
      <p:bldP spid="721953" grpId="0" animBg="1"/>
      <p:bldP spid="721958" grpId="0" animBg="1"/>
      <p:bldP spid="721960" grpId="0"/>
      <p:bldP spid="721964" grpId="0"/>
      <p:bldP spid="721966" grpId="0" animBg="1"/>
      <p:bldP spid="721967" grpId="0" animBg="1"/>
      <p:bldP spid="721969" grpId="0" animBg="1"/>
      <p:bldP spid="721969" grpId="1" animBg="1"/>
      <p:bldP spid="721970" grpId="0" animBg="1"/>
      <p:bldP spid="721970" grpId="1" animBg="1"/>
      <p:bldP spid="721971" grpId="0" animBg="1"/>
      <p:bldP spid="721971" grpId="1" animBg="1"/>
      <p:bldP spid="721972" grpId="0" animBg="1"/>
      <p:bldP spid="721972" grpId="1" animBg="1"/>
      <p:bldP spid="721973"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46" name="Rectangle 2"/>
          <p:cNvSpPr>
            <a:spLocks noChangeArrowheads="1"/>
          </p:cNvSpPr>
          <p:nvPr/>
        </p:nvSpPr>
        <p:spPr bwMode="auto">
          <a:xfrm>
            <a:off x="782638" y="4270375"/>
            <a:ext cx="7908925" cy="117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84188" indent="-484188" defTabSz="871538">
              <a:defRPr sz="1700">
                <a:solidFill>
                  <a:schemeClr val="tx1"/>
                </a:solidFill>
                <a:latin typeface="Arial" charset="0"/>
              </a:defRPr>
            </a:lvl1pPr>
            <a:lvl2pPr marL="920750" indent="-484188"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95000"/>
              </a:lnSpc>
              <a:spcBef>
                <a:spcPct val="30000"/>
              </a:spcBef>
              <a:buClr>
                <a:srgbClr val="CC0000"/>
              </a:buClr>
              <a:buFontTx/>
              <a:buAutoNum type="arabicPeriod" startAt="3"/>
            </a:pPr>
            <a:r>
              <a:rPr lang="de-DE" altLang="de-DE">
                <a:solidFill>
                  <a:srgbClr val="000000"/>
                </a:solidFill>
                <a:cs typeface="Times New Roman" pitchFamily="18" charset="0"/>
              </a:rPr>
              <a:t>Für aktuelle Spur </a:t>
            </a:r>
            <a:r>
              <a:rPr lang="de-DE" altLang="de-DE" i="1">
                <a:solidFill>
                  <a:srgbClr val="000000"/>
                </a:solidFill>
                <a:cs typeface="Times New Roman" pitchFamily="18" charset="0"/>
              </a:rPr>
              <a:t>j</a:t>
            </a:r>
            <a:r>
              <a:rPr lang="de-DE" altLang="de-DE">
                <a:solidFill>
                  <a:srgbClr val="000000"/>
                </a:solidFill>
                <a:cs typeface="Times New Roman" pitchFamily="18" charset="0"/>
              </a:rPr>
              <a:t> </a:t>
            </a:r>
          </a:p>
          <a:p>
            <a:pPr lvl="1">
              <a:lnSpc>
                <a:spcPct val="95000"/>
              </a:lnSpc>
              <a:spcBef>
                <a:spcPct val="30000"/>
              </a:spcBef>
              <a:buClr>
                <a:srgbClr val="CC0000"/>
              </a:buClr>
              <a:buFontTx/>
              <a:buAutoNum type="alphaLcParenR"/>
            </a:pPr>
            <a:r>
              <a:rPr lang="de-DE" altLang="de-DE">
                <a:sym typeface="Symbol" pitchFamily="18" charset="2"/>
              </a:rPr>
              <a:t>Für alle Netze ohne Vorgänger im VCG, Platzierung des am weitesten links liegenden Netzes in der Zonendarstellung auf Spur </a:t>
            </a:r>
            <a:r>
              <a:rPr lang="de-DE" altLang="de-DE" i="1">
                <a:sym typeface="Symbol" pitchFamily="18" charset="2"/>
              </a:rPr>
              <a:t>j</a:t>
            </a:r>
            <a:r>
              <a:rPr lang="de-DE" altLang="de-DE">
                <a:sym typeface="Symbol" pitchFamily="18" charset="2"/>
              </a:rPr>
              <a:t> und anschließend weitere nicht-überlappende </a:t>
            </a:r>
            <a:r>
              <a:rPr lang="de-DE" altLang="de-DE" u="sng">
                <a:sym typeface="Symbol" pitchFamily="18" charset="2"/>
              </a:rPr>
              <a:t>und</a:t>
            </a:r>
            <a:r>
              <a:rPr lang="de-DE" altLang="de-DE">
                <a:sym typeface="Symbol" pitchFamily="18" charset="2"/>
              </a:rPr>
              <a:t> vorgängerlose Netze</a:t>
            </a:r>
            <a:r>
              <a:rPr lang="de-DE" altLang="de-DE" sz="1900" b="1">
                <a:solidFill>
                  <a:schemeClr val="bg1"/>
                </a:solidFill>
                <a:sym typeface="Symbol" pitchFamily="18" charset="2"/>
              </a:rPr>
              <a:t> </a:t>
            </a:r>
          </a:p>
        </p:txBody>
      </p:sp>
      <p:sp>
        <p:nvSpPr>
          <p:cNvPr id="722947" name="Text Box 3"/>
          <p:cNvSpPr txBox="1">
            <a:spLocks noChangeArrowheads="1"/>
          </p:cNvSpPr>
          <p:nvPr/>
        </p:nvSpPr>
        <p:spPr bwMode="auto">
          <a:xfrm>
            <a:off x="850900" y="5564188"/>
            <a:ext cx="1162050"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Spur </a:t>
            </a:r>
            <a:r>
              <a:rPr lang="de-DE" altLang="de-DE" i="1"/>
              <a:t>j</a:t>
            </a:r>
            <a:r>
              <a:rPr lang="de-DE" altLang="de-DE"/>
              <a:t> = 4:</a:t>
            </a:r>
            <a:endParaRPr lang="en-US" altLang="de-DE"/>
          </a:p>
        </p:txBody>
      </p:sp>
      <p:sp>
        <p:nvSpPr>
          <p:cNvPr id="722948" name="Text Box 4"/>
          <p:cNvSpPr txBox="1">
            <a:spLocks noChangeArrowheads="1"/>
          </p:cNvSpPr>
          <p:nvPr/>
        </p:nvSpPr>
        <p:spPr bwMode="auto">
          <a:xfrm>
            <a:off x="762000" y="3941763"/>
            <a:ext cx="712787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36563" indent="-436563"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85000"/>
              </a:lnSpc>
              <a:spcBef>
                <a:spcPct val="30000"/>
              </a:spcBef>
              <a:buClr>
                <a:srgbClr val="FF3300"/>
              </a:buClr>
            </a:pPr>
            <a:r>
              <a:rPr lang="de-DE" altLang="de-DE">
                <a:solidFill>
                  <a:srgbClr val="000000"/>
                </a:solidFill>
              </a:rPr>
              <a:t>Aktuelle Spur </a:t>
            </a:r>
            <a:r>
              <a:rPr lang="de-DE" altLang="de-DE" i="1">
                <a:solidFill>
                  <a:srgbClr val="000000"/>
                </a:solidFill>
              </a:rPr>
              <a:t>j</a:t>
            </a:r>
            <a:r>
              <a:rPr lang="de-DE" altLang="de-DE">
                <a:solidFill>
                  <a:srgbClr val="000000"/>
                </a:solidFill>
              </a:rPr>
              <a:t> = </a:t>
            </a:r>
            <a:r>
              <a:rPr lang="de-DE" altLang="de-DE" i="1">
                <a:solidFill>
                  <a:srgbClr val="000000"/>
                </a:solidFill>
              </a:rPr>
              <a:t>j</a:t>
            </a:r>
            <a:r>
              <a:rPr lang="de-DE" altLang="de-DE">
                <a:solidFill>
                  <a:srgbClr val="000000"/>
                </a:solidFill>
              </a:rPr>
              <a:t> + 1, falls noch Netze in VCG, weiter mit </a:t>
            </a:r>
            <a:r>
              <a:rPr lang="de-DE" altLang="de-DE">
                <a:solidFill>
                  <a:srgbClr val="CC0000"/>
                </a:solidFill>
              </a:rPr>
              <a:t>3.</a:t>
            </a:r>
            <a:endParaRPr lang="en-US" altLang="de-DE">
              <a:solidFill>
                <a:srgbClr val="CC0000"/>
              </a:solidFill>
            </a:endParaRPr>
          </a:p>
        </p:txBody>
      </p:sp>
      <p:sp>
        <p:nvSpPr>
          <p:cNvPr id="722949" name="Oval 5"/>
          <p:cNvSpPr>
            <a:spLocks noChangeArrowheads="1"/>
          </p:cNvSpPr>
          <p:nvPr/>
        </p:nvSpPr>
        <p:spPr bwMode="auto">
          <a:xfrm>
            <a:off x="1311275" y="2606675"/>
            <a:ext cx="411163"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50" name="Text Box 6"/>
          <p:cNvSpPr txBox="1">
            <a:spLocks noChangeArrowheads="1"/>
          </p:cNvSpPr>
          <p:nvPr/>
        </p:nvSpPr>
        <p:spPr bwMode="auto">
          <a:xfrm>
            <a:off x="1385888"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46087" name="Oval 7"/>
          <p:cNvSpPr>
            <a:spLocks noChangeArrowheads="1"/>
          </p:cNvSpPr>
          <p:nvPr/>
        </p:nvSpPr>
        <p:spPr bwMode="auto">
          <a:xfrm>
            <a:off x="3541713" y="3327400"/>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6088" name="Text Box 8"/>
          <p:cNvSpPr txBox="1">
            <a:spLocks noChangeArrowheads="1"/>
          </p:cNvSpPr>
          <p:nvPr/>
        </p:nvSpPr>
        <p:spPr bwMode="auto">
          <a:xfrm>
            <a:off x="3616325" y="3413125"/>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722953" name="Oval 9"/>
          <p:cNvSpPr>
            <a:spLocks noChangeArrowheads="1"/>
          </p:cNvSpPr>
          <p:nvPr/>
        </p:nvSpPr>
        <p:spPr bwMode="auto">
          <a:xfrm>
            <a:off x="3541713" y="2606675"/>
            <a:ext cx="411162"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54" name="Text Box 10"/>
          <p:cNvSpPr txBox="1">
            <a:spLocks noChangeArrowheads="1"/>
          </p:cNvSpPr>
          <p:nvPr/>
        </p:nvSpPr>
        <p:spPr bwMode="auto">
          <a:xfrm>
            <a:off x="3616325" y="2692400"/>
            <a:ext cx="393700"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46091" name="Oval 11"/>
          <p:cNvSpPr>
            <a:spLocks noChangeArrowheads="1"/>
          </p:cNvSpPr>
          <p:nvPr/>
        </p:nvSpPr>
        <p:spPr bwMode="auto">
          <a:xfrm>
            <a:off x="2359025" y="2606675"/>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6092" name="Text Box 12"/>
          <p:cNvSpPr txBox="1">
            <a:spLocks noChangeArrowheads="1"/>
          </p:cNvSpPr>
          <p:nvPr/>
        </p:nvSpPr>
        <p:spPr bwMode="auto">
          <a:xfrm>
            <a:off x="2433638" y="2692400"/>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722957" name="Oval 13"/>
          <p:cNvSpPr>
            <a:spLocks noChangeArrowheads="1"/>
          </p:cNvSpPr>
          <p:nvPr/>
        </p:nvSpPr>
        <p:spPr bwMode="auto">
          <a:xfrm>
            <a:off x="2359025" y="1885950"/>
            <a:ext cx="414338" cy="4318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58" name="Text Box 14"/>
          <p:cNvSpPr txBox="1">
            <a:spLocks noChangeArrowheads="1"/>
          </p:cNvSpPr>
          <p:nvPr/>
        </p:nvSpPr>
        <p:spPr bwMode="auto">
          <a:xfrm>
            <a:off x="2433638" y="1971675"/>
            <a:ext cx="396875"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22959" name="Line 15"/>
          <p:cNvSpPr>
            <a:spLocks noChangeShapeType="1"/>
          </p:cNvSpPr>
          <p:nvPr/>
        </p:nvSpPr>
        <p:spPr bwMode="auto">
          <a:xfrm>
            <a:off x="2570163" y="2317750"/>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2960" name="Line 16"/>
          <p:cNvSpPr>
            <a:spLocks noChangeShapeType="1"/>
          </p:cNvSpPr>
          <p:nvPr/>
        </p:nvSpPr>
        <p:spPr bwMode="auto">
          <a:xfrm>
            <a:off x="3749675" y="3038475"/>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097" name="Rectangle 17"/>
          <p:cNvSpPr>
            <a:spLocks noChangeArrowheads="1"/>
          </p:cNvSpPr>
          <p:nvPr/>
        </p:nvSpPr>
        <p:spPr bwMode="auto">
          <a:xfrm>
            <a:off x="4745038" y="1196975"/>
            <a:ext cx="1966912" cy="2592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6098" name="Line 18"/>
          <p:cNvSpPr>
            <a:spLocks noChangeShapeType="1"/>
          </p:cNvSpPr>
          <p:nvPr/>
        </p:nvSpPr>
        <p:spPr bwMode="auto">
          <a:xfrm>
            <a:off x="5137150"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099" name="Line 19"/>
          <p:cNvSpPr>
            <a:spLocks noChangeShapeType="1"/>
          </p:cNvSpPr>
          <p:nvPr/>
        </p:nvSpPr>
        <p:spPr bwMode="auto">
          <a:xfrm>
            <a:off x="55340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0" name="Line 20"/>
          <p:cNvSpPr>
            <a:spLocks noChangeShapeType="1"/>
          </p:cNvSpPr>
          <p:nvPr/>
        </p:nvSpPr>
        <p:spPr bwMode="auto">
          <a:xfrm>
            <a:off x="5926138"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1" name="Line 21"/>
          <p:cNvSpPr>
            <a:spLocks noChangeShapeType="1"/>
          </p:cNvSpPr>
          <p:nvPr/>
        </p:nvSpPr>
        <p:spPr bwMode="auto">
          <a:xfrm>
            <a:off x="63214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2" name="Line 22"/>
          <p:cNvSpPr>
            <a:spLocks noChangeShapeType="1"/>
          </p:cNvSpPr>
          <p:nvPr/>
        </p:nvSpPr>
        <p:spPr bwMode="auto">
          <a:xfrm>
            <a:off x="4745038" y="16287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3" name="Line 23"/>
          <p:cNvSpPr>
            <a:spLocks noChangeShapeType="1"/>
          </p:cNvSpPr>
          <p:nvPr/>
        </p:nvSpPr>
        <p:spPr bwMode="auto">
          <a:xfrm>
            <a:off x="4745038" y="20605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4" name="Line 24"/>
          <p:cNvSpPr>
            <a:spLocks noChangeShapeType="1"/>
          </p:cNvSpPr>
          <p:nvPr/>
        </p:nvSpPr>
        <p:spPr bwMode="auto">
          <a:xfrm>
            <a:off x="4745038" y="24939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5" name="Line 25"/>
          <p:cNvSpPr>
            <a:spLocks noChangeShapeType="1"/>
          </p:cNvSpPr>
          <p:nvPr/>
        </p:nvSpPr>
        <p:spPr bwMode="auto">
          <a:xfrm>
            <a:off x="4745038" y="29257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6" name="Line 26"/>
          <p:cNvSpPr>
            <a:spLocks noChangeShapeType="1"/>
          </p:cNvSpPr>
          <p:nvPr/>
        </p:nvSpPr>
        <p:spPr bwMode="auto">
          <a:xfrm>
            <a:off x="4745038" y="33559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7" name="Line 27"/>
          <p:cNvSpPr>
            <a:spLocks noChangeShapeType="1"/>
          </p:cNvSpPr>
          <p:nvPr/>
        </p:nvSpPr>
        <p:spPr bwMode="auto">
          <a:xfrm>
            <a:off x="4745038" y="2060575"/>
            <a:ext cx="7889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08" name="Line 28"/>
          <p:cNvSpPr>
            <a:spLocks noChangeShapeType="1"/>
          </p:cNvSpPr>
          <p:nvPr/>
        </p:nvSpPr>
        <p:spPr bwMode="auto">
          <a:xfrm>
            <a:off x="5926138" y="2060575"/>
            <a:ext cx="3952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2973" name="Line 29"/>
          <p:cNvSpPr>
            <a:spLocks noChangeShapeType="1"/>
          </p:cNvSpPr>
          <p:nvPr/>
        </p:nvSpPr>
        <p:spPr bwMode="auto">
          <a:xfrm>
            <a:off x="4745038" y="2493963"/>
            <a:ext cx="392112"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2974" name="Line 30"/>
          <p:cNvSpPr>
            <a:spLocks noChangeShapeType="1"/>
          </p:cNvSpPr>
          <p:nvPr/>
        </p:nvSpPr>
        <p:spPr bwMode="auto">
          <a:xfrm>
            <a:off x="5926138" y="2493963"/>
            <a:ext cx="787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2975" name="Line 31"/>
          <p:cNvSpPr>
            <a:spLocks noChangeShapeType="1"/>
          </p:cNvSpPr>
          <p:nvPr/>
        </p:nvSpPr>
        <p:spPr bwMode="auto">
          <a:xfrm flipV="1">
            <a:off x="5200650" y="3355975"/>
            <a:ext cx="725488" cy="7938"/>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6112" name="Text Box 32"/>
          <p:cNvSpPr txBox="1">
            <a:spLocks noChangeArrowheads="1"/>
          </p:cNvSpPr>
          <p:nvPr/>
        </p:nvSpPr>
        <p:spPr bwMode="auto">
          <a:xfrm>
            <a:off x="6003925" y="1773238"/>
            <a:ext cx="263525"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722977" name="Text Box 33"/>
          <p:cNvSpPr txBox="1">
            <a:spLocks noChangeArrowheads="1"/>
          </p:cNvSpPr>
          <p:nvPr/>
        </p:nvSpPr>
        <p:spPr bwMode="auto">
          <a:xfrm>
            <a:off x="4821238" y="2205038"/>
            <a:ext cx="261937"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3</a:t>
            </a:r>
          </a:p>
        </p:txBody>
      </p:sp>
      <p:sp>
        <p:nvSpPr>
          <p:cNvPr id="722978" name="Text Box 34"/>
          <p:cNvSpPr txBox="1">
            <a:spLocks noChangeArrowheads="1"/>
          </p:cNvSpPr>
          <p:nvPr/>
        </p:nvSpPr>
        <p:spPr bwMode="auto">
          <a:xfrm>
            <a:off x="6215063" y="2174875"/>
            <a:ext cx="261937" cy="28098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9</a:t>
            </a:r>
          </a:p>
        </p:txBody>
      </p:sp>
      <p:sp>
        <p:nvSpPr>
          <p:cNvPr id="722979" name="Text Box 35"/>
          <p:cNvSpPr txBox="1">
            <a:spLocks noChangeArrowheads="1"/>
          </p:cNvSpPr>
          <p:nvPr/>
        </p:nvSpPr>
        <p:spPr bwMode="auto">
          <a:xfrm>
            <a:off x="5427663" y="3068638"/>
            <a:ext cx="260350" cy="2476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10309">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6</a:t>
            </a:r>
          </a:p>
        </p:txBody>
      </p:sp>
      <p:sp>
        <p:nvSpPr>
          <p:cNvPr id="722980" name="Text Box 36"/>
          <p:cNvSpPr txBox="1">
            <a:spLocks noChangeArrowheads="1"/>
          </p:cNvSpPr>
          <p:nvPr/>
        </p:nvSpPr>
        <p:spPr bwMode="auto">
          <a:xfrm>
            <a:off x="20574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3</a:t>
            </a:r>
            <a:endParaRPr lang="en-US" altLang="de-DE"/>
          </a:p>
        </p:txBody>
      </p:sp>
      <p:sp>
        <p:nvSpPr>
          <p:cNvPr id="722981" name="Text Box 37"/>
          <p:cNvSpPr txBox="1">
            <a:spLocks noChangeArrowheads="1"/>
          </p:cNvSpPr>
          <p:nvPr/>
        </p:nvSpPr>
        <p:spPr bwMode="auto">
          <a:xfrm>
            <a:off x="28956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6</a:t>
            </a:r>
            <a:endParaRPr lang="en-US" altLang="de-DE"/>
          </a:p>
        </p:txBody>
      </p:sp>
      <p:sp>
        <p:nvSpPr>
          <p:cNvPr id="722982" name="Text Box 38"/>
          <p:cNvSpPr txBox="1">
            <a:spLocks noChangeArrowheads="1"/>
          </p:cNvSpPr>
          <p:nvPr/>
        </p:nvSpPr>
        <p:spPr bwMode="auto">
          <a:xfrm>
            <a:off x="37338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9</a:t>
            </a:r>
            <a:endParaRPr lang="en-US" altLang="de-DE"/>
          </a:p>
        </p:txBody>
      </p:sp>
      <p:sp>
        <p:nvSpPr>
          <p:cNvPr id="46119" name="Rectangle 39"/>
          <p:cNvSpPr>
            <a:spLocks noGrp="1" noChangeArrowheads="1"/>
          </p:cNvSpPr>
          <p:nvPr>
            <p:ph type="title"/>
          </p:nvPr>
        </p:nvSpPr>
        <p:spPr/>
        <p:txBody>
          <a:bodyPr lIns="191095" tIns="44941" rIns="89883" bIns="67945"/>
          <a:lstStyle/>
          <a:p>
            <a:pPr defTabSz="914400"/>
            <a:r>
              <a:rPr lang="de-DE" altLang="de-DE"/>
              <a:t>6.5.1	Left-Edge-Algorithmus: Beispiel</a:t>
            </a:r>
          </a:p>
        </p:txBody>
      </p:sp>
      <p:sp>
        <p:nvSpPr>
          <p:cNvPr id="722984" name="Oval 40"/>
          <p:cNvSpPr>
            <a:spLocks noChangeArrowheads="1"/>
          </p:cNvSpPr>
          <p:nvPr/>
        </p:nvSpPr>
        <p:spPr bwMode="auto">
          <a:xfrm>
            <a:off x="1181100" y="2487613"/>
            <a:ext cx="690563"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85" name="Oval 41"/>
          <p:cNvSpPr>
            <a:spLocks noChangeArrowheads="1"/>
          </p:cNvSpPr>
          <p:nvPr/>
        </p:nvSpPr>
        <p:spPr bwMode="auto">
          <a:xfrm>
            <a:off x="4573588" y="2130425"/>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86" name="Oval 42"/>
          <p:cNvSpPr>
            <a:spLocks noChangeArrowheads="1"/>
          </p:cNvSpPr>
          <p:nvPr/>
        </p:nvSpPr>
        <p:spPr bwMode="auto">
          <a:xfrm>
            <a:off x="3394075" y="2487613"/>
            <a:ext cx="692150"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87" name="Oval 43"/>
          <p:cNvSpPr>
            <a:spLocks noChangeArrowheads="1"/>
          </p:cNvSpPr>
          <p:nvPr/>
        </p:nvSpPr>
        <p:spPr bwMode="auto">
          <a:xfrm>
            <a:off x="5181600" y="2968625"/>
            <a:ext cx="690563"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88" name="Oval 44"/>
          <p:cNvSpPr>
            <a:spLocks noChangeArrowheads="1"/>
          </p:cNvSpPr>
          <p:nvPr/>
        </p:nvSpPr>
        <p:spPr bwMode="auto">
          <a:xfrm>
            <a:off x="2228850" y="1762125"/>
            <a:ext cx="690563"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89" name="Oval 45"/>
          <p:cNvSpPr>
            <a:spLocks noChangeArrowheads="1"/>
          </p:cNvSpPr>
          <p:nvPr/>
        </p:nvSpPr>
        <p:spPr bwMode="auto">
          <a:xfrm>
            <a:off x="5986463" y="2074863"/>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2990" name="Rectangle 46"/>
          <p:cNvSpPr>
            <a:spLocks noChangeArrowheads="1"/>
          </p:cNvSpPr>
          <p:nvPr/>
        </p:nvSpPr>
        <p:spPr bwMode="auto">
          <a:xfrm>
            <a:off x="322263" y="6094413"/>
            <a:ext cx="83693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342900" indent="-342900" defTabSz="871538">
              <a:defRPr sz="1700">
                <a:solidFill>
                  <a:schemeClr val="tx1"/>
                </a:solidFill>
                <a:latin typeface="Arial" charset="0"/>
              </a:defRPr>
            </a:lvl1pPr>
            <a:lvl2pPr marL="871538" indent="-434975"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lvl="1">
              <a:lnSpc>
                <a:spcPct val="85000"/>
              </a:lnSpc>
              <a:spcBef>
                <a:spcPct val="30000"/>
              </a:spcBef>
            </a:pPr>
            <a:r>
              <a:rPr lang="de-DE" altLang="de-DE">
                <a:solidFill>
                  <a:srgbClr val="CC0000"/>
                </a:solidFill>
                <a:cs typeface="Times New Roman" pitchFamily="18" charset="0"/>
              </a:rPr>
              <a:t>3.    b)</a:t>
            </a:r>
            <a:r>
              <a:rPr lang="de-DE" altLang="de-DE">
                <a:solidFill>
                  <a:srgbClr val="000000"/>
                </a:solidFill>
                <a:cs typeface="Times New Roman" pitchFamily="18" charset="0"/>
              </a:rPr>
              <a:t>     Löschen aller platzierten Netze </a:t>
            </a:r>
            <a:r>
              <a:rPr lang="de-DE" altLang="de-DE">
                <a:solidFill>
                  <a:srgbClr val="CC0000"/>
                </a:solidFill>
                <a:cs typeface="Times New Roman" pitchFamily="18" charset="0"/>
              </a:rPr>
              <a:t>(3, 6, 9)</a:t>
            </a:r>
            <a:r>
              <a:rPr lang="de-DE" altLang="de-DE">
                <a:solidFill>
                  <a:srgbClr val="000000"/>
                </a:solidFill>
                <a:cs typeface="Times New Roman" pitchFamily="18" charset="0"/>
              </a:rPr>
              <a:t> in VCG und Zonendarstellung</a:t>
            </a:r>
          </a:p>
        </p:txBody>
      </p:sp>
      <p:sp>
        <p:nvSpPr>
          <p:cNvPr id="46127" name="Text Box 47"/>
          <p:cNvSpPr txBox="1">
            <a:spLocks noChangeArrowheads="1"/>
          </p:cNvSpPr>
          <p:nvPr/>
        </p:nvSpPr>
        <p:spPr bwMode="auto">
          <a:xfrm>
            <a:off x="5035550" y="1739900"/>
            <a:ext cx="261938" cy="23971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381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2948"/>
                                        </p:tgtEl>
                                        <p:attrNameLst>
                                          <p:attrName>style.visibility</p:attrName>
                                        </p:attrNameLst>
                                      </p:cBhvr>
                                      <p:to>
                                        <p:strVal val="visible"/>
                                      </p:to>
                                    </p:set>
                                    <p:animEffect transition="in" filter="dissolve">
                                      <p:cBhvr>
                                        <p:cTn id="7" dur="500"/>
                                        <p:tgtEl>
                                          <p:spTgt spid="7229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2946"/>
                                        </p:tgtEl>
                                        <p:attrNameLst>
                                          <p:attrName>style.visibility</p:attrName>
                                        </p:attrNameLst>
                                      </p:cBhvr>
                                      <p:to>
                                        <p:strVal val="visible"/>
                                      </p:to>
                                    </p:set>
                                    <p:animEffect transition="in" filter="dissolve">
                                      <p:cBhvr>
                                        <p:cTn id="12" dur="500"/>
                                        <p:tgtEl>
                                          <p:spTgt spid="7229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2947"/>
                                        </p:tgtEl>
                                        <p:attrNameLst>
                                          <p:attrName>style.visibility</p:attrName>
                                        </p:attrNameLst>
                                      </p:cBhvr>
                                      <p:to>
                                        <p:strVal val="visible"/>
                                      </p:to>
                                    </p:set>
                                    <p:animEffect transition="in" filter="dissolve">
                                      <p:cBhvr>
                                        <p:cTn id="17" dur="500"/>
                                        <p:tgtEl>
                                          <p:spTgt spid="72294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2980"/>
                                        </p:tgtEl>
                                        <p:attrNameLst>
                                          <p:attrName>style.visibility</p:attrName>
                                        </p:attrNameLst>
                                      </p:cBhvr>
                                      <p:to>
                                        <p:strVal val="visible"/>
                                      </p:to>
                                    </p:set>
                                    <p:animEffect transition="in" filter="dissolve">
                                      <p:cBhvr>
                                        <p:cTn id="22" dur="500"/>
                                        <p:tgtEl>
                                          <p:spTgt spid="722980"/>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22984"/>
                                        </p:tgtEl>
                                        <p:attrNameLst>
                                          <p:attrName>style.visibility</p:attrName>
                                        </p:attrNameLst>
                                      </p:cBhvr>
                                      <p:to>
                                        <p:strVal val="visible"/>
                                      </p:to>
                                    </p:set>
                                    <p:animEffect transition="in" filter="dissolve">
                                      <p:cBhvr>
                                        <p:cTn id="25" dur="500"/>
                                        <p:tgtEl>
                                          <p:spTgt spid="722984"/>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22985"/>
                                        </p:tgtEl>
                                        <p:attrNameLst>
                                          <p:attrName>style.visibility</p:attrName>
                                        </p:attrNameLst>
                                      </p:cBhvr>
                                      <p:to>
                                        <p:strVal val="visible"/>
                                      </p:to>
                                    </p:set>
                                    <p:animEffect transition="in" filter="dissolve">
                                      <p:cBhvr>
                                        <p:cTn id="28" dur="500"/>
                                        <p:tgtEl>
                                          <p:spTgt spid="722985"/>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22981"/>
                                        </p:tgtEl>
                                        <p:attrNameLst>
                                          <p:attrName>style.visibility</p:attrName>
                                        </p:attrNameLst>
                                      </p:cBhvr>
                                      <p:to>
                                        <p:strVal val="visible"/>
                                      </p:to>
                                    </p:set>
                                    <p:animEffect transition="in" filter="dissolve">
                                      <p:cBhvr>
                                        <p:cTn id="33" dur="500"/>
                                        <p:tgtEl>
                                          <p:spTgt spid="722981"/>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22986"/>
                                        </p:tgtEl>
                                        <p:attrNameLst>
                                          <p:attrName>style.visibility</p:attrName>
                                        </p:attrNameLst>
                                      </p:cBhvr>
                                      <p:to>
                                        <p:strVal val="visible"/>
                                      </p:to>
                                    </p:set>
                                    <p:animEffect transition="in" filter="dissolve">
                                      <p:cBhvr>
                                        <p:cTn id="36" dur="500"/>
                                        <p:tgtEl>
                                          <p:spTgt spid="722986"/>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22987"/>
                                        </p:tgtEl>
                                        <p:attrNameLst>
                                          <p:attrName>style.visibility</p:attrName>
                                        </p:attrNameLst>
                                      </p:cBhvr>
                                      <p:to>
                                        <p:strVal val="visible"/>
                                      </p:to>
                                    </p:set>
                                    <p:animEffect transition="in" filter="dissolve">
                                      <p:cBhvr>
                                        <p:cTn id="39" dur="500"/>
                                        <p:tgtEl>
                                          <p:spTgt spid="72298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722982"/>
                                        </p:tgtEl>
                                        <p:attrNameLst>
                                          <p:attrName>style.visibility</p:attrName>
                                        </p:attrNameLst>
                                      </p:cBhvr>
                                      <p:to>
                                        <p:strVal val="visible"/>
                                      </p:to>
                                    </p:set>
                                    <p:animEffect transition="in" filter="dissolve">
                                      <p:cBhvr>
                                        <p:cTn id="44" dur="500"/>
                                        <p:tgtEl>
                                          <p:spTgt spid="722982"/>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722989"/>
                                        </p:tgtEl>
                                        <p:attrNameLst>
                                          <p:attrName>style.visibility</p:attrName>
                                        </p:attrNameLst>
                                      </p:cBhvr>
                                      <p:to>
                                        <p:strVal val="visible"/>
                                      </p:to>
                                    </p:set>
                                    <p:animEffect transition="in" filter="dissolve">
                                      <p:cBhvr>
                                        <p:cTn id="47" dur="500"/>
                                        <p:tgtEl>
                                          <p:spTgt spid="722989"/>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722988"/>
                                        </p:tgtEl>
                                        <p:attrNameLst>
                                          <p:attrName>style.visibility</p:attrName>
                                        </p:attrNameLst>
                                      </p:cBhvr>
                                      <p:to>
                                        <p:strVal val="visible"/>
                                      </p:to>
                                    </p:set>
                                    <p:animEffect transition="in" filter="dissolve">
                                      <p:cBhvr>
                                        <p:cTn id="50" dur="500"/>
                                        <p:tgtEl>
                                          <p:spTgt spid="72298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722990"/>
                                        </p:tgtEl>
                                        <p:attrNameLst>
                                          <p:attrName>style.visibility</p:attrName>
                                        </p:attrNameLst>
                                      </p:cBhvr>
                                      <p:to>
                                        <p:strVal val="visible"/>
                                      </p:to>
                                    </p:set>
                                    <p:animEffect transition="in" filter="dissolve">
                                      <p:cBhvr>
                                        <p:cTn id="55" dur="500"/>
                                        <p:tgtEl>
                                          <p:spTgt spid="722990"/>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xit" presetSubtype="4" fill="hold" grpId="0" nodeType="clickEffect">
                                  <p:stCondLst>
                                    <p:cond delay="0"/>
                                  </p:stCondLst>
                                  <p:childTnLst>
                                    <p:anim calcmode="lin" valueType="num">
                                      <p:cBhvr additive="base">
                                        <p:cTn id="59" dur="500"/>
                                        <p:tgtEl>
                                          <p:spTgt spid="722949"/>
                                        </p:tgtEl>
                                        <p:attrNameLst>
                                          <p:attrName>ppt_x</p:attrName>
                                        </p:attrNameLst>
                                      </p:cBhvr>
                                      <p:tavLst>
                                        <p:tav tm="0">
                                          <p:val>
                                            <p:strVal val="ppt_x"/>
                                          </p:val>
                                        </p:tav>
                                        <p:tav tm="100000">
                                          <p:val>
                                            <p:strVal val="ppt_x"/>
                                          </p:val>
                                        </p:tav>
                                      </p:tavLst>
                                    </p:anim>
                                    <p:anim calcmode="lin" valueType="num">
                                      <p:cBhvr additive="base">
                                        <p:cTn id="60" dur="500"/>
                                        <p:tgtEl>
                                          <p:spTgt spid="722949"/>
                                        </p:tgtEl>
                                        <p:attrNameLst>
                                          <p:attrName>ppt_y</p:attrName>
                                        </p:attrNameLst>
                                      </p:cBhvr>
                                      <p:tavLst>
                                        <p:tav tm="0">
                                          <p:val>
                                            <p:strVal val="ppt_y"/>
                                          </p:val>
                                        </p:tav>
                                        <p:tav tm="100000">
                                          <p:val>
                                            <p:strVal val="1+ppt_h/2"/>
                                          </p:val>
                                        </p:tav>
                                      </p:tavLst>
                                    </p:anim>
                                    <p:set>
                                      <p:cBhvr>
                                        <p:cTn id="61" dur="1" fill="hold">
                                          <p:stCondLst>
                                            <p:cond delay="499"/>
                                          </p:stCondLst>
                                        </p:cTn>
                                        <p:tgtEl>
                                          <p:spTgt spid="722949"/>
                                        </p:tgtEl>
                                        <p:attrNameLst>
                                          <p:attrName>style.visibility</p:attrName>
                                        </p:attrNameLst>
                                      </p:cBhvr>
                                      <p:to>
                                        <p:strVal val="hidden"/>
                                      </p:to>
                                    </p:set>
                                  </p:childTnLst>
                                </p:cTn>
                              </p:par>
                              <p:par>
                                <p:cTn id="62" presetID="2" presetClass="exit" presetSubtype="4" fill="hold" grpId="0" nodeType="withEffect">
                                  <p:stCondLst>
                                    <p:cond delay="0"/>
                                  </p:stCondLst>
                                  <p:childTnLst>
                                    <p:anim calcmode="lin" valueType="num">
                                      <p:cBhvr additive="base">
                                        <p:cTn id="63" dur="500"/>
                                        <p:tgtEl>
                                          <p:spTgt spid="722950"/>
                                        </p:tgtEl>
                                        <p:attrNameLst>
                                          <p:attrName>ppt_x</p:attrName>
                                        </p:attrNameLst>
                                      </p:cBhvr>
                                      <p:tavLst>
                                        <p:tav tm="0">
                                          <p:val>
                                            <p:strVal val="ppt_x"/>
                                          </p:val>
                                        </p:tav>
                                        <p:tav tm="100000">
                                          <p:val>
                                            <p:strVal val="ppt_x"/>
                                          </p:val>
                                        </p:tav>
                                      </p:tavLst>
                                    </p:anim>
                                    <p:anim calcmode="lin" valueType="num">
                                      <p:cBhvr additive="base">
                                        <p:cTn id="64" dur="500"/>
                                        <p:tgtEl>
                                          <p:spTgt spid="722950"/>
                                        </p:tgtEl>
                                        <p:attrNameLst>
                                          <p:attrName>ppt_y</p:attrName>
                                        </p:attrNameLst>
                                      </p:cBhvr>
                                      <p:tavLst>
                                        <p:tav tm="0">
                                          <p:val>
                                            <p:strVal val="ppt_y"/>
                                          </p:val>
                                        </p:tav>
                                        <p:tav tm="100000">
                                          <p:val>
                                            <p:strVal val="1+ppt_h/2"/>
                                          </p:val>
                                        </p:tav>
                                      </p:tavLst>
                                    </p:anim>
                                    <p:set>
                                      <p:cBhvr>
                                        <p:cTn id="65" dur="1" fill="hold">
                                          <p:stCondLst>
                                            <p:cond delay="499"/>
                                          </p:stCondLst>
                                        </p:cTn>
                                        <p:tgtEl>
                                          <p:spTgt spid="722950"/>
                                        </p:tgtEl>
                                        <p:attrNameLst>
                                          <p:attrName>style.visibility</p:attrName>
                                        </p:attrNameLst>
                                      </p:cBhvr>
                                      <p:to>
                                        <p:strVal val="hidden"/>
                                      </p:to>
                                    </p:set>
                                  </p:childTnLst>
                                </p:cTn>
                              </p:par>
                              <p:par>
                                <p:cTn id="66" presetID="2" presetClass="exit" presetSubtype="4" fill="hold" grpId="1" nodeType="withEffect">
                                  <p:stCondLst>
                                    <p:cond delay="0"/>
                                  </p:stCondLst>
                                  <p:childTnLst>
                                    <p:anim calcmode="lin" valueType="num">
                                      <p:cBhvr additive="base">
                                        <p:cTn id="67" dur="500"/>
                                        <p:tgtEl>
                                          <p:spTgt spid="722984"/>
                                        </p:tgtEl>
                                        <p:attrNameLst>
                                          <p:attrName>ppt_x</p:attrName>
                                        </p:attrNameLst>
                                      </p:cBhvr>
                                      <p:tavLst>
                                        <p:tav tm="0">
                                          <p:val>
                                            <p:strVal val="ppt_x"/>
                                          </p:val>
                                        </p:tav>
                                        <p:tav tm="100000">
                                          <p:val>
                                            <p:strVal val="ppt_x"/>
                                          </p:val>
                                        </p:tav>
                                      </p:tavLst>
                                    </p:anim>
                                    <p:anim calcmode="lin" valueType="num">
                                      <p:cBhvr additive="base">
                                        <p:cTn id="68" dur="500"/>
                                        <p:tgtEl>
                                          <p:spTgt spid="722984"/>
                                        </p:tgtEl>
                                        <p:attrNameLst>
                                          <p:attrName>ppt_y</p:attrName>
                                        </p:attrNameLst>
                                      </p:cBhvr>
                                      <p:tavLst>
                                        <p:tav tm="0">
                                          <p:val>
                                            <p:strVal val="ppt_y"/>
                                          </p:val>
                                        </p:tav>
                                        <p:tav tm="100000">
                                          <p:val>
                                            <p:strVal val="1+ppt_h/2"/>
                                          </p:val>
                                        </p:tav>
                                      </p:tavLst>
                                    </p:anim>
                                    <p:set>
                                      <p:cBhvr>
                                        <p:cTn id="69" dur="1" fill="hold">
                                          <p:stCondLst>
                                            <p:cond delay="499"/>
                                          </p:stCondLst>
                                        </p:cTn>
                                        <p:tgtEl>
                                          <p:spTgt spid="722984"/>
                                        </p:tgtEl>
                                        <p:attrNameLst>
                                          <p:attrName>style.visibility</p:attrName>
                                        </p:attrNameLst>
                                      </p:cBhvr>
                                      <p:to>
                                        <p:strVal val="hidden"/>
                                      </p:to>
                                    </p:set>
                                  </p:childTnLst>
                                </p:cTn>
                              </p:par>
                              <p:par>
                                <p:cTn id="70" presetID="2" presetClass="exit" presetSubtype="4" fill="hold" grpId="0" nodeType="withEffect">
                                  <p:stCondLst>
                                    <p:cond delay="0"/>
                                  </p:stCondLst>
                                  <p:childTnLst>
                                    <p:anim calcmode="lin" valueType="num">
                                      <p:cBhvr additive="base">
                                        <p:cTn id="71" dur="500"/>
                                        <p:tgtEl>
                                          <p:spTgt spid="722957"/>
                                        </p:tgtEl>
                                        <p:attrNameLst>
                                          <p:attrName>ppt_x</p:attrName>
                                        </p:attrNameLst>
                                      </p:cBhvr>
                                      <p:tavLst>
                                        <p:tav tm="0">
                                          <p:val>
                                            <p:strVal val="ppt_x"/>
                                          </p:val>
                                        </p:tav>
                                        <p:tav tm="100000">
                                          <p:val>
                                            <p:strVal val="ppt_x"/>
                                          </p:val>
                                        </p:tav>
                                      </p:tavLst>
                                    </p:anim>
                                    <p:anim calcmode="lin" valueType="num">
                                      <p:cBhvr additive="base">
                                        <p:cTn id="72" dur="500"/>
                                        <p:tgtEl>
                                          <p:spTgt spid="722957"/>
                                        </p:tgtEl>
                                        <p:attrNameLst>
                                          <p:attrName>ppt_y</p:attrName>
                                        </p:attrNameLst>
                                      </p:cBhvr>
                                      <p:tavLst>
                                        <p:tav tm="0">
                                          <p:val>
                                            <p:strVal val="ppt_y"/>
                                          </p:val>
                                        </p:tav>
                                        <p:tav tm="100000">
                                          <p:val>
                                            <p:strVal val="1+ppt_h/2"/>
                                          </p:val>
                                        </p:tav>
                                      </p:tavLst>
                                    </p:anim>
                                    <p:set>
                                      <p:cBhvr>
                                        <p:cTn id="73" dur="1" fill="hold">
                                          <p:stCondLst>
                                            <p:cond delay="499"/>
                                          </p:stCondLst>
                                        </p:cTn>
                                        <p:tgtEl>
                                          <p:spTgt spid="722957"/>
                                        </p:tgtEl>
                                        <p:attrNameLst>
                                          <p:attrName>style.visibility</p:attrName>
                                        </p:attrNameLst>
                                      </p:cBhvr>
                                      <p:to>
                                        <p:strVal val="hidden"/>
                                      </p:to>
                                    </p:set>
                                  </p:childTnLst>
                                </p:cTn>
                              </p:par>
                              <p:par>
                                <p:cTn id="74" presetID="2" presetClass="exit" presetSubtype="4" fill="hold" grpId="0" nodeType="withEffect">
                                  <p:stCondLst>
                                    <p:cond delay="0"/>
                                  </p:stCondLst>
                                  <p:childTnLst>
                                    <p:anim calcmode="lin" valueType="num">
                                      <p:cBhvr additive="base">
                                        <p:cTn id="75" dur="500"/>
                                        <p:tgtEl>
                                          <p:spTgt spid="722958"/>
                                        </p:tgtEl>
                                        <p:attrNameLst>
                                          <p:attrName>ppt_x</p:attrName>
                                        </p:attrNameLst>
                                      </p:cBhvr>
                                      <p:tavLst>
                                        <p:tav tm="0">
                                          <p:val>
                                            <p:strVal val="ppt_x"/>
                                          </p:val>
                                        </p:tav>
                                        <p:tav tm="100000">
                                          <p:val>
                                            <p:strVal val="ppt_x"/>
                                          </p:val>
                                        </p:tav>
                                      </p:tavLst>
                                    </p:anim>
                                    <p:anim calcmode="lin" valueType="num">
                                      <p:cBhvr additive="base">
                                        <p:cTn id="76" dur="500"/>
                                        <p:tgtEl>
                                          <p:spTgt spid="722958"/>
                                        </p:tgtEl>
                                        <p:attrNameLst>
                                          <p:attrName>ppt_y</p:attrName>
                                        </p:attrNameLst>
                                      </p:cBhvr>
                                      <p:tavLst>
                                        <p:tav tm="0">
                                          <p:val>
                                            <p:strVal val="ppt_y"/>
                                          </p:val>
                                        </p:tav>
                                        <p:tav tm="100000">
                                          <p:val>
                                            <p:strVal val="1+ppt_h/2"/>
                                          </p:val>
                                        </p:tav>
                                      </p:tavLst>
                                    </p:anim>
                                    <p:set>
                                      <p:cBhvr>
                                        <p:cTn id="77" dur="1" fill="hold">
                                          <p:stCondLst>
                                            <p:cond delay="499"/>
                                          </p:stCondLst>
                                        </p:cTn>
                                        <p:tgtEl>
                                          <p:spTgt spid="722958"/>
                                        </p:tgtEl>
                                        <p:attrNameLst>
                                          <p:attrName>style.visibility</p:attrName>
                                        </p:attrNameLst>
                                      </p:cBhvr>
                                      <p:to>
                                        <p:strVal val="hidden"/>
                                      </p:to>
                                    </p:set>
                                  </p:childTnLst>
                                </p:cTn>
                              </p:par>
                              <p:par>
                                <p:cTn id="78" presetID="2" presetClass="exit" presetSubtype="4" fill="hold" grpId="0" nodeType="withEffect">
                                  <p:stCondLst>
                                    <p:cond delay="0"/>
                                  </p:stCondLst>
                                  <p:childTnLst>
                                    <p:anim calcmode="lin" valueType="num">
                                      <p:cBhvr additive="base">
                                        <p:cTn id="79" dur="500"/>
                                        <p:tgtEl>
                                          <p:spTgt spid="722959"/>
                                        </p:tgtEl>
                                        <p:attrNameLst>
                                          <p:attrName>ppt_x</p:attrName>
                                        </p:attrNameLst>
                                      </p:cBhvr>
                                      <p:tavLst>
                                        <p:tav tm="0">
                                          <p:val>
                                            <p:strVal val="ppt_x"/>
                                          </p:val>
                                        </p:tav>
                                        <p:tav tm="100000">
                                          <p:val>
                                            <p:strVal val="ppt_x"/>
                                          </p:val>
                                        </p:tav>
                                      </p:tavLst>
                                    </p:anim>
                                    <p:anim calcmode="lin" valueType="num">
                                      <p:cBhvr additive="base">
                                        <p:cTn id="80" dur="500"/>
                                        <p:tgtEl>
                                          <p:spTgt spid="722959"/>
                                        </p:tgtEl>
                                        <p:attrNameLst>
                                          <p:attrName>ppt_y</p:attrName>
                                        </p:attrNameLst>
                                      </p:cBhvr>
                                      <p:tavLst>
                                        <p:tav tm="0">
                                          <p:val>
                                            <p:strVal val="ppt_y"/>
                                          </p:val>
                                        </p:tav>
                                        <p:tav tm="100000">
                                          <p:val>
                                            <p:strVal val="1+ppt_h/2"/>
                                          </p:val>
                                        </p:tav>
                                      </p:tavLst>
                                    </p:anim>
                                    <p:set>
                                      <p:cBhvr>
                                        <p:cTn id="81" dur="1" fill="hold">
                                          <p:stCondLst>
                                            <p:cond delay="499"/>
                                          </p:stCondLst>
                                        </p:cTn>
                                        <p:tgtEl>
                                          <p:spTgt spid="722959"/>
                                        </p:tgtEl>
                                        <p:attrNameLst>
                                          <p:attrName>style.visibility</p:attrName>
                                        </p:attrNameLst>
                                      </p:cBhvr>
                                      <p:to>
                                        <p:strVal val="hidden"/>
                                      </p:to>
                                    </p:set>
                                  </p:childTnLst>
                                </p:cTn>
                              </p:par>
                              <p:par>
                                <p:cTn id="82" presetID="2" presetClass="exit" presetSubtype="4" fill="hold" grpId="1" nodeType="withEffect">
                                  <p:stCondLst>
                                    <p:cond delay="0"/>
                                  </p:stCondLst>
                                  <p:childTnLst>
                                    <p:anim calcmode="lin" valueType="num">
                                      <p:cBhvr additive="base">
                                        <p:cTn id="83" dur="500"/>
                                        <p:tgtEl>
                                          <p:spTgt spid="722988"/>
                                        </p:tgtEl>
                                        <p:attrNameLst>
                                          <p:attrName>ppt_x</p:attrName>
                                        </p:attrNameLst>
                                      </p:cBhvr>
                                      <p:tavLst>
                                        <p:tav tm="0">
                                          <p:val>
                                            <p:strVal val="ppt_x"/>
                                          </p:val>
                                        </p:tav>
                                        <p:tav tm="100000">
                                          <p:val>
                                            <p:strVal val="ppt_x"/>
                                          </p:val>
                                        </p:tav>
                                      </p:tavLst>
                                    </p:anim>
                                    <p:anim calcmode="lin" valueType="num">
                                      <p:cBhvr additive="base">
                                        <p:cTn id="84" dur="500"/>
                                        <p:tgtEl>
                                          <p:spTgt spid="722988"/>
                                        </p:tgtEl>
                                        <p:attrNameLst>
                                          <p:attrName>ppt_y</p:attrName>
                                        </p:attrNameLst>
                                      </p:cBhvr>
                                      <p:tavLst>
                                        <p:tav tm="0">
                                          <p:val>
                                            <p:strVal val="ppt_y"/>
                                          </p:val>
                                        </p:tav>
                                        <p:tav tm="100000">
                                          <p:val>
                                            <p:strVal val="1+ppt_h/2"/>
                                          </p:val>
                                        </p:tav>
                                      </p:tavLst>
                                    </p:anim>
                                    <p:set>
                                      <p:cBhvr>
                                        <p:cTn id="85" dur="1" fill="hold">
                                          <p:stCondLst>
                                            <p:cond delay="499"/>
                                          </p:stCondLst>
                                        </p:cTn>
                                        <p:tgtEl>
                                          <p:spTgt spid="722988"/>
                                        </p:tgtEl>
                                        <p:attrNameLst>
                                          <p:attrName>style.visibility</p:attrName>
                                        </p:attrNameLst>
                                      </p:cBhvr>
                                      <p:to>
                                        <p:strVal val="hidden"/>
                                      </p:to>
                                    </p:set>
                                  </p:childTnLst>
                                </p:cTn>
                              </p:par>
                              <p:par>
                                <p:cTn id="86" presetID="2" presetClass="exit" presetSubtype="4" fill="hold" grpId="0" nodeType="withEffect">
                                  <p:stCondLst>
                                    <p:cond delay="0"/>
                                  </p:stCondLst>
                                  <p:childTnLst>
                                    <p:anim calcmode="lin" valueType="num">
                                      <p:cBhvr additive="base">
                                        <p:cTn id="87" dur="500"/>
                                        <p:tgtEl>
                                          <p:spTgt spid="722953"/>
                                        </p:tgtEl>
                                        <p:attrNameLst>
                                          <p:attrName>ppt_x</p:attrName>
                                        </p:attrNameLst>
                                      </p:cBhvr>
                                      <p:tavLst>
                                        <p:tav tm="0">
                                          <p:val>
                                            <p:strVal val="ppt_x"/>
                                          </p:val>
                                        </p:tav>
                                        <p:tav tm="100000">
                                          <p:val>
                                            <p:strVal val="ppt_x"/>
                                          </p:val>
                                        </p:tav>
                                      </p:tavLst>
                                    </p:anim>
                                    <p:anim calcmode="lin" valueType="num">
                                      <p:cBhvr additive="base">
                                        <p:cTn id="88" dur="500"/>
                                        <p:tgtEl>
                                          <p:spTgt spid="722953"/>
                                        </p:tgtEl>
                                        <p:attrNameLst>
                                          <p:attrName>ppt_y</p:attrName>
                                        </p:attrNameLst>
                                      </p:cBhvr>
                                      <p:tavLst>
                                        <p:tav tm="0">
                                          <p:val>
                                            <p:strVal val="ppt_y"/>
                                          </p:val>
                                        </p:tav>
                                        <p:tav tm="100000">
                                          <p:val>
                                            <p:strVal val="1+ppt_h/2"/>
                                          </p:val>
                                        </p:tav>
                                      </p:tavLst>
                                    </p:anim>
                                    <p:set>
                                      <p:cBhvr>
                                        <p:cTn id="89" dur="1" fill="hold">
                                          <p:stCondLst>
                                            <p:cond delay="499"/>
                                          </p:stCondLst>
                                        </p:cTn>
                                        <p:tgtEl>
                                          <p:spTgt spid="722953"/>
                                        </p:tgtEl>
                                        <p:attrNameLst>
                                          <p:attrName>style.visibility</p:attrName>
                                        </p:attrNameLst>
                                      </p:cBhvr>
                                      <p:to>
                                        <p:strVal val="hidden"/>
                                      </p:to>
                                    </p:set>
                                  </p:childTnLst>
                                </p:cTn>
                              </p:par>
                              <p:par>
                                <p:cTn id="90" presetID="2" presetClass="exit" presetSubtype="4" fill="hold" grpId="0" nodeType="withEffect">
                                  <p:stCondLst>
                                    <p:cond delay="0"/>
                                  </p:stCondLst>
                                  <p:childTnLst>
                                    <p:anim calcmode="lin" valueType="num">
                                      <p:cBhvr additive="base">
                                        <p:cTn id="91" dur="500"/>
                                        <p:tgtEl>
                                          <p:spTgt spid="722954"/>
                                        </p:tgtEl>
                                        <p:attrNameLst>
                                          <p:attrName>ppt_x</p:attrName>
                                        </p:attrNameLst>
                                      </p:cBhvr>
                                      <p:tavLst>
                                        <p:tav tm="0">
                                          <p:val>
                                            <p:strVal val="ppt_x"/>
                                          </p:val>
                                        </p:tav>
                                        <p:tav tm="100000">
                                          <p:val>
                                            <p:strVal val="ppt_x"/>
                                          </p:val>
                                        </p:tav>
                                      </p:tavLst>
                                    </p:anim>
                                    <p:anim calcmode="lin" valueType="num">
                                      <p:cBhvr additive="base">
                                        <p:cTn id="92" dur="500"/>
                                        <p:tgtEl>
                                          <p:spTgt spid="722954"/>
                                        </p:tgtEl>
                                        <p:attrNameLst>
                                          <p:attrName>ppt_y</p:attrName>
                                        </p:attrNameLst>
                                      </p:cBhvr>
                                      <p:tavLst>
                                        <p:tav tm="0">
                                          <p:val>
                                            <p:strVal val="ppt_y"/>
                                          </p:val>
                                        </p:tav>
                                        <p:tav tm="100000">
                                          <p:val>
                                            <p:strVal val="1+ppt_h/2"/>
                                          </p:val>
                                        </p:tav>
                                      </p:tavLst>
                                    </p:anim>
                                    <p:set>
                                      <p:cBhvr>
                                        <p:cTn id="93" dur="1" fill="hold">
                                          <p:stCondLst>
                                            <p:cond delay="499"/>
                                          </p:stCondLst>
                                        </p:cTn>
                                        <p:tgtEl>
                                          <p:spTgt spid="722954"/>
                                        </p:tgtEl>
                                        <p:attrNameLst>
                                          <p:attrName>style.visibility</p:attrName>
                                        </p:attrNameLst>
                                      </p:cBhvr>
                                      <p:to>
                                        <p:strVal val="hidden"/>
                                      </p:to>
                                    </p:set>
                                  </p:childTnLst>
                                </p:cTn>
                              </p:par>
                              <p:par>
                                <p:cTn id="94" presetID="2" presetClass="exit" presetSubtype="4" fill="hold" grpId="0" nodeType="withEffect">
                                  <p:stCondLst>
                                    <p:cond delay="0"/>
                                  </p:stCondLst>
                                  <p:childTnLst>
                                    <p:anim calcmode="lin" valueType="num">
                                      <p:cBhvr additive="base">
                                        <p:cTn id="95" dur="500"/>
                                        <p:tgtEl>
                                          <p:spTgt spid="722960"/>
                                        </p:tgtEl>
                                        <p:attrNameLst>
                                          <p:attrName>ppt_x</p:attrName>
                                        </p:attrNameLst>
                                      </p:cBhvr>
                                      <p:tavLst>
                                        <p:tav tm="0">
                                          <p:val>
                                            <p:strVal val="ppt_x"/>
                                          </p:val>
                                        </p:tav>
                                        <p:tav tm="100000">
                                          <p:val>
                                            <p:strVal val="ppt_x"/>
                                          </p:val>
                                        </p:tav>
                                      </p:tavLst>
                                    </p:anim>
                                    <p:anim calcmode="lin" valueType="num">
                                      <p:cBhvr additive="base">
                                        <p:cTn id="96" dur="500"/>
                                        <p:tgtEl>
                                          <p:spTgt spid="722960"/>
                                        </p:tgtEl>
                                        <p:attrNameLst>
                                          <p:attrName>ppt_y</p:attrName>
                                        </p:attrNameLst>
                                      </p:cBhvr>
                                      <p:tavLst>
                                        <p:tav tm="0">
                                          <p:val>
                                            <p:strVal val="ppt_y"/>
                                          </p:val>
                                        </p:tav>
                                        <p:tav tm="100000">
                                          <p:val>
                                            <p:strVal val="1+ppt_h/2"/>
                                          </p:val>
                                        </p:tav>
                                      </p:tavLst>
                                    </p:anim>
                                    <p:set>
                                      <p:cBhvr>
                                        <p:cTn id="97" dur="1" fill="hold">
                                          <p:stCondLst>
                                            <p:cond delay="499"/>
                                          </p:stCondLst>
                                        </p:cTn>
                                        <p:tgtEl>
                                          <p:spTgt spid="722960"/>
                                        </p:tgtEl>
                                        <p:attrNameLst>
                                          <p:attrName>style.visibility</p:attrName>
                                        </p:attrNameLst>
                                      </p:cBhvr>
                                      <p:to>
                                        <p:strVal val="hidden"/>
                                      </p:to>
                                    </p:set>
                                  </p:childTnLst>
                                </p:cTn>
                              </p:par>
                              <p:par>
                                <p:cTn id="98" presetID="2" presetClass="exit" presetSubtype="4" fill="hold" grpId="1" nodeType="withEffect">
                                  <p:stCondLst>
                                    <p:cond delay="0"/>
                                  </p:stCondLst>
                                  <p:childTnLst>
                                    <p:anim calcmode="lin" valueType="num">
                                      <p:cBhvr additive="base">
                                        <p:cTn id="99" dur="500"/>
                                        <p:tgtEl>
                                          <p:spTgt spid="722986"/>
                                        </p:tgtEl>
                                        <p:attrNameLst>
                                          <p:attrName>ppt_x</p:attrName>
                                        </p:attrNameLst>
                                      </p:cBhvr>
                                      <p:tavLst>
                                        <p:tav tm="0">
                                          <p:val>
                                            <p:strVal val="ppt_x"/>
                                          </p:val>
                                        </p:tav>
                                        <p:tav tm="100000">
                                          <p:val>
                                            <p:strVal val="ppt_x"/>
                                          </p:val>
                                        </p:tav>
                                      </p:tavLst>
                                    </p:anim>
                                    <p:anim calcmode="lin" valueType="num">
                                      <p:cBhvr additive="base">
                                        <p:cTn id="100" dur="500"/>
                                        <p:tgtEl>
                                          <p:spTgt spid="722986"/>
                                        </p:tgtEl>
                                        <p:attrNameLst>
                                          <p:attrName>ppt_y</p:attrName>
                                        </p:attrNameLst>
                                      </p:cBhvr>
                                      <p:tavLst>
                                        <p:tav tm="0">
                                          <p:val>
                                            <p:strVal val="ppt_y"/>
                                          </p:val>
                                        </p:tav>
                                        <p:tav tm="100000">
                                          <p:val>
                                            <p:strVal val="1+ppt_h/2"/>
                                          </p:val>
                                        </p:tav>
                                      </p:tavLst>
                                    </p:anim>
                                    <p:set>
                                      <p:cBhvr>
                                        <p:cTn id="101" dur="1" fill="hold">
                                          <p:stCondLst>
                                            <p:cond delay="499"/>
                                          </p:stCondLst>
                                        </p:cTn>
                                        <p:tgtEl>
                                          <p:spTgt spid="722986"/>
                                        </p:tgtEl>
                                        <p:attrNameLst>
                                          <p:attrName>style.visibility</p:attrName>
                                        </p:attrNameLst>
                                      </p:cBhvr>
                                      <p:to>
                                        <p:strVal val="hidden"/>
                                      </p:to>
                                    </p:set>
                                  </p:childTnLst>
                                </p:cTn>
                              </p:par>
                              <p:par>
                                <p:cTn id="102" presetID="2" presetClass="exit" presetSubtype="4" fill="hold" grpId="0" nodeType="withEffect">
                                  <p:stCondLst>
                                    <p:cond delay="0"/>
                                  </p:stCondLst>
                                  <p:childTnLst>
                                    <p:anim calcmode="lin" valueType="num">
                                      <p:cBhvr additive="base">
                                        <p:cTn id="103" dur="500"/>
                                        <p:tgtEl>
                                          <p:spTgt spid="722973"/>
                                        </p:tgtEl>
                                        <p:attrNameLst>
                                          <p:attrName>ppt_x</p:attrName>
                                        </p:attrNameLst>
                                      </p:cBhvr>
                                      <p:tavLst>
                                        <p:tav tm="0">
                                          <p:val>
                                            <p:strVal val="ppt_x"/>
                                          </p:val>
                                        </p:tav>
                                        <p:tav tm="100000">
                                          <p:val>
                                            <p:strVal val="ppt_x"/>
                                          </p:val>
                                        </p:tav>
                                      </p:tavLst>
                                    </p:anim>
                                    <p:anim calcmode="lin" valueType="num">
                                      <p:cBhvr additive="base">
                                        <p:cTn id="104" dur="500"/>
                                        <p:tgtEl>
                                          <p:spTgt spid="722973"/>
                                        </p:tgtEl>
                                        <p:attrNameLst>
                                          <p:attrName>ppt_y</p:attrName>
                                        </p:attrNameLst>
                                      </p:cBhvr>
                                      <p:tavLst>
                                        <p:tav tm="0">
                                          <p:val>
                                            <p:strVal val="ppt_y"/>
                                          </p:val>
                                        </p:tav>
                                        <p:tav tm="100000">
                                          <p:val>
                                            <p:strVal val="1+ppt_h/2"/>
                                          </p:val>
                                        </p:tav>
                                      </p:tavLst>
                                    </p:anim>
                                    <p:set>
                                      <p:cBhvr>
                                        <p:cTn id="105" dur="1" fill="hold">
                                          <p:stCondLst>
                                            <p:cond delay="499"/>
                                          </p:stCondLst>
                                        </p:cTn>
                                        <p:tgtEl>
                                          <p:spTgt spid="722973"/>
                                        </p:tgtEl>
                                        <p:attrNameLst>
                                          <p:attrName>style.visibility</p:attrName>
                                        </p:attrNameLst>
                                      </p:cBhvr>
                                      <p:to>
                                        <p:strVal val="hidden"/>
                                      </p:to>
                                    </p:set>
                                  </p:childTnLst>
                                </p:cTn>
                              </p:par>
                              <p:par>
                                <p:cTn id="106" presetID="2" presetClass="exit" presetSubtype="4" fill="hold" grpId="0" nodeType="withEffect">
                                  <p:stCondLst>
                                    <p:cond delay="0"/>
                                  </p:stCondLst>
                                  <p:childTnLst>
                                    <p:anim calcmode="lin" valueType="num">
                                      <p:cBhvr additive="base">
                                        <p:cTn id="107" dur="500"/>
                                        <p:tgtEl>
                                          <p:spTgt spid="722977"/>
                                        </p:tgtEl>
                                        <p:attrNameLst>
                                          <p:attrName>ppt_x</p:attrName>
                                        </p:attrNameLst>
                                      </p:cBhvr>
                                      <p:tavLst>
                                        <p:tav tm="0">
                                          <p:val>
                                            <p:strVal val="ppt_x"/>
                                          </p:val>
                                        </p:tav>
                                        <p:tav tm="100000">
                                          <p:val>
                                            <p:strVal val="ppt_x"/>
                                          </p:val>
                                        </p:tav>
                                      </p:tavLst>
                                    </p:anim>
                                    <p:anim calcmode="lin" valueType="num">
                                      <p:cBhvr additive="base">
                                        <p:cTn id="108" dur="500"/>
                                        <p:tgtEl>
                                          <p:spTgt spid="722977"/>
                                        </p:tgtEl>
                                        <p:attrNameLst>
                                          <p:attrName>ppt_y</p:attrName>
                                        </p:attrNameLst>
                                      </p:cBhvr>
                                      <p:tavLst>
                                        <p:tav tm="0">
                                          <p:val>
                                            <p:strVal val="ppt_y"/>
                                          </p:val>
                                        </p:tav>
                                        <p:tav tm="100000">
                                          <p:val>
                                            <p:strVal val="1+ppt_h/2"/>
                                          </p:val>
                                        </p:tav>
                                      </p:tavLst>
                                    </p:anim>
                                    <p:set>
                                      <p:cBhvr>
                                        <p:cTn id="109" dur="1" fill="hold">
                                          <p:stCondLst>
                                            <p:cond delay="499"/>
                                          </p:stCondLst>
                                        </p:cTn>
                                        <p:tgtEl>
                                          <p:spTgt spid="722977"/>
                                        </p:tgtEl>
                                        <p:attrNameLst>
                                          <p:attrName>style.visibility</p:attrName>
                                        </p:attrNameLst>
                                      </p:cBhvr>
                                      <p:to>
                                        <p:strVal val="hidden"/>
                                      </p:to>
                                    </p:set>
                                  </p:childTnLst>
                                </p:cTn>
                              </p:par>
                              <p:par>
                                <p:cTn id="110" presetID="2" presetClass="exit" presetSubtype="4" fill="hold" grpId="1" nodeType="withEffect">
                                  <p:stCondLst>
                                    <p:cond delay="0"/>
                                  </p:stCondLst>
                                  <p:childTnLst>
                                    <p:anim calcmode="lin" valueType="num">
                                      <p:cBhvr additive="base">
                                        <p:cTn id="111" dur="500"/>
                                        <p:tgtEl>
                                          <p:spTgt spid="722985"/>
                                        </p:tgtEl>
                                        <p:attrNameLst>
                                          <p:attrName>ppt_x</p:attrName>
                                        </p:attrNameLst>
                                      </p:cBhvr>
                                      <p:tavLst>
                                        <p:tav tm="0">
                                          <p:val>
                                            <p:strVal val="ppt_x"/>
                                          </p:val>
                                        </p:tav>
                                        <p:tav tm="100000">
                                          <p:val>
                                            <p:strVal val="ppt_x"/>
                                          </p:val>
                                        </p:tav>
                                      </p:tavLst>
                                    </p:anim>
                                    <p:anim calcmode="lin" valueType="num">
                                      <p:cBhvr additive="base">
                                        <p:cTn id="112" dur="500"/>
                                        <p:tgtEl>
                                          <p:spTgt spid="722985"/>
                                        </p:tgtEl>
                                        <p:attrNameLst>
                                          <p:attrName>ppt_y</p:attrName>
                                        </p:attrNameLst>
                                      </p:cBhvr>
                                      <p:tavLst>
                                        <p:tav tm="0">
                                          <p:val>
                                            <p:strVal val="ppt_y"/>
                                          </p:val>
                                        </p:tav>
                                        <p:tav tm="100000">
                                          <p:val>
                                            <p:strVal val="1+ppt_h/2"/>
                                          </p:val>
                                        </p:tav>
                                      </p:tavLst>
                                    </p:anim>
                                    <p:set>
                                      <p:cBhvr>
                                        <p:cTn id="113" dur="1" fill="hold">
                                          <p:stCondLst>
                                            <p:cond delay="499"/>
                                          </p:stCondLst>
                                        </p:cTn>
                                        <p:tgtEl>
                                          <p:spTgt spid="722985"/>
                                        </p:tgtEl>
                                        <p:attrNameLst>
                                          <p:attrName>style.visibility</p:attrName>
                                        </p:attrNameLst>
                                      </p:cBhvr>
                                      <p:to>
                                        <p:strVal val="hidden"/>
                                      </p:to>
                                    </p:set>
                                  </p:childTnLst>
                                </p:cTn>
                              </p:par>
                              <p:par>
                                <p:cTn id="114" presetID="2" presetClass="exit" presetSubtype="4" fill="hold" grpId="0" nodeType="withEffect">
                                  <p:stCondLst>
                                    <p:cond delay="0"/>
                                  </p:stCondLst>
                                  <p:childTnLst>
                                    <p:anim calcmode="lin" valueType="num">
                                      <p:cBhvr additive="base">
                                        <p:cTn id="115" dur="500"/>
                                        <p:tgtEl>
                                          <p:spTgt spid="722974"/>
                                        </p:tgtEl>
                                        <p:attrNameLst>
                                          <p:attrName>ppt_x</p:attrName>
                                        </p:attrNameLst>
                                      </p:cBhvr>
                                      <p:tavLst>
                                        <p:tav tm="0">
                                          <p:val>
                                            <p:strVal val="ppt_x"/>
                                          </p:val>
                                        </p:tav>
                                        <p:tav tm="100000">
                                          <p:val>
                                            <p:strVal val="ppt_x"/>
                                          </p:val>
                                        </p:tav>
                                      </p:tavLst>
                                    </p:anim>
                                    <p:anim calcmode="lin" valueType="num">
                                      <p:cBhvr additive="base">
                                        <p:cTn id="116" dur="500"/>
                                        <p:tgtEl>
                                          <p:spTgt spid="722974"/>
                                        </p:tgtEl>
                                        <p:attrNameLst>
                                          <p:attrName>ppt_y</p:attrName>
                                        </p:attrNameLst>
                                      </p:cBhvr>
                                      <p:tavLst>
                                        <p:tav tm="0">
                                          <p:val>
                                            <p:strVal val="ppt_y"/>
                                          </p:val>
                                        </p:tav>
                                        <p:tav tm="100000">
                                          <p:val>
                                            <p:strVal val="1+ppt_h/2"/>
                                          </p:val>
                                        </p:tav>
                                      </p:tavLst>
                                    </p:anim>
                                    <p:set>
                                      <p:cBhvr>
                                        <p:cTn id="117" dur="1" fill="hold">
                                          <p:stCondLst>
                                            <p:cond delay="499"/>
                                          </p:stCondLst>
                                        </p:cTn>
                                        <p:tgtEl>
                                          <p:spTgt spid="722974"/>
                                        </p:tgtEl>
                                        <p:attrNameLst>
                                          <p:attrName>style.visibility</p:attrName>
                                        </p:attrNameLst>
                                      </p:cBhvr>
                                      <p:to>
                                        <p:strVal val="hidden"/>
                                      </p:to>
                                    </p:set>
                                  </p:childTnLst>
                                </p:cTn>
                              </p:par>
                              <p:par>
                                <p:cTn id="118" presetID="2" presetClass="exit" presetSubtype="4" fill="hold" grpId="0" nodeType="withEffect">
                                  <p:stCondLst>
                                    <p:cond delay="0"/>
                                  </p:stCondLst>
                                  <p:childTnLst>
                                    <p:anim calcmode="lin" valueType="num">
                                      <p:cBhvr additive="base">
                                        <p:cTn id="119" dur="500"/>
                                        <p:tgtEl>
                                          <p:spTgt spid="722978"/>
                                        </p:tgtEl>
                                        <p:attrNameLst>
                                          <p:attrName>ppt_x</p:attrName>
                                        </p:attrNameLst>
                                      </p:cBhvr>
                                      <p:tavLst>
                                        <p:tav tm="0">
                                          <p:val>
                                            <p:strVal val="ppt_x"/>
                                          </p:val>
                                        </p:tav>
                                        <p:tav tm="100000">
                                          <p:val>
                                            <p:strVal val="ppt_x"/>
                                          </p:val>
                                        </p:tav>
                                      </p:tavLst>
                                    </p:anim>
                                    <p:anim calcmode="lin" valueType="num">
                                      <p:cBhvr additive="base">
                                        <p:cTn id="120" dur="500"/>
                                        <p:tgtEl>
                                          <p:spTgt spid="722978"/>
                                        </p:tgtEl>
                                        <p:attrNameLst>
                                          <p:attrName>ppt_y</p:attrName>
                                        </p:attrNameLst>
                                      </p:cBhvr>
                                      <p:tavLst>
                                        <p:tav tm="0">
                                          <p:val>
                                            <p:strVal val="ppt_y"/>
                                          </p:val>
                                        </p:tav>
                                        <p:tav tm="100000">
                                          <p:val>
                                            <p:strVal val="1+ppt_h/2"/>
                                          </p:val>
                                        </p:tav>
                                      </p:tavLst>
                                    </p:anim>
                                    <p:set>
                                      <p:cBhvr>
                                        <p:cTn id="121" dur="1" fill="hold">
                                          <p:stCondLst>
                                            <p:cond delay="499"/>
                                          </p:stCondLst>
                                        </p:cTn>
                                        <p:tgtEl>
                                          <p:spTgt spid="722978"/>
                                        </p:tgtEl>
                                        <p:attrNameLst>
                                          <p:attrName>style.visibility</p:attrName>
                                        </p:attrNameLst>
                                      </p:cBhvr>
                                      <p:to>
                                        <p:strVal val="hidden"/>
                                      </p:to>
                                    </p:set>
                                  </p:childTnLst>
                                </p:cTn>
                              </p:par>
                              <p:par>
                                <p:cTn id="122" presetID="2" presetClass="exit" presetSubtype="4" fill="hold" grpId="1" nodeType="withEffect">
                                  <p:stCondLst>
                                    <p:cond delay="0"/>
                                  </p:stCondLst>
                                  <p:childTnLst>
                                    <p:anim calcmode="lin" valueType="num">
                                      <p:cBhvr additive="base">
                                        <p:cTn id="123" dur="500"/>
                                        <p:tgtEl>
                                          <p:spTgt spid="722989"/>
                                        </p:tgtEl>
                                        <p:attrNameLst>
                                          <p:attrName>ppt_x</p:attrName>
                                        </p:attrNameLst>
                                      </p:cBhvr>
                                      <p:tavLst>
                                        <p:tav tm="0">
                                          <p:val>
                                            <p:strVal val="ppt_x"/>
                                          </p:val>
                                        </p:tav>
                                        <p:tav tm="100000">
                                          <p:val>
                                            <p:strVal val="ppt_x"/>
                                          </p:val>
                                        </p:tav>
                                      </p:tavLst>
                                    </p:anim>
                                    <p:anim calcmode="lin" valueType="num">
                                      <p:cBhvr additive="base">
                                        <p:cTn id="124" dur="500"/>
                                        <p:tgtEl>
                                          <p:spTgt spid="722989"/>
                                        </p:tgtEl>
                                        <p:attrNameLst>
                                          <p:attrName>ppt_y</p:attrName>
                                        </p:attrNameLst>
                                      </p:cBhvr>
                                      <p:tavLst>
                                        <p:tav tm="0">
                                          <p:val>
                                            <p:strVal val="ppt_y"/>
                                          </p:val>
                                        </p:tav>
                                        <p:tav tm="100000">
                                          <p:val>
                                            <p:strVal val="1+ppt_h/2"/>
                                          </p:val>
                                        </p:tav>
                                      </p:tavLst>
                                    </p:anim>
                                    <p:set>
                                      <p:cBhvr>
                                        <p:cTn id="125" dur="1" fill="hold">
                                          <p:stCondLst>
                                            <p:cond delay="499"/>
                                          </p:stCondLst>
                                        </p:cTn>
                                        <p:tgtEl>
                                          <p:spTgt spid="722989"/>
                                        </p:tgtEl>
                                        <p:attrNameLst>
                                          <p:attrName>style.visibility</p:attrName>
                                        </p:attrNameLst>
                                      </p:cBhvr>
                                      <p:to>
                                        <p:strVal val="hidden"/>
                                      </p:to>
                                    </p:set>
                                  </p:childTnLst>
                                </p:cTn>
                              </p:par>
                              <p:par>
                                <p:cTn id="126" presetID="2" presetClass="exit" presetSubtype="4" fill="hold" grpId="0" nodeType="withEffect">
                                  <p:stCondLst>
                                    <p:cond delay="0"/>
                                  </p:stCondLst>
                                  <p:childTnLst>
                                    <p:anim calcmode="lin" valueType="num">
                                      <p:cBhvr additive="base">
                                        <p:cTn id="127" dur="500"/>
                                        <p:tgtEl>
                                          <p:spTgt spid="722975"/>
                                        </p:tgtEl>
                                        <p:attrNameLst>
                                          <p:attrName>ppt_x</p:attrName>
                                        </p:attrNameLst>
                                      </p:cBhvr>
                                      <p:tavLst>
                                        <p:tav tm="0">
                                          <p:val>
                                            <p:strVal val="ppt_x"/>
                                          </p:val>
                                        </p:tav>
                                        <p:tav tm="100000">
                                          <p:val>
                                            <p:strVal val="ppt_x"/>
                                          </p:val>
                                        </p:tav>
                                      </p:tavLst>
                                    </p:anim>
                                    <p:anim calcmode="lin" valueType="num">
                                      <p:cBhvr additive="base">
                                        <p:cTn id="128" dur="500"/>
                                        <p:tgtEl>
                                          <p:spTgt spid="722975"/>
                                        </p:tgtEl>
                                        <p:attrNameLst>
                                          <p:attrName>ppt_y</p:attrName>
                                        </p:attrNameLst>
                                      </p:cBhvr>
                                      <p:tavLst>
                                        <p:tav tm="0">
                                          <p:val>
                                            <p:strVal val="ppt_y"/>
                                          </p:val>
                                        </p:tav>
                                        <p:tav tm="100000">
                                          <p:val>
                                            <p:strVal val="1+ppt_h/2"/>
                                          </p:val>
                                        </p:tav>
                                      </p:tavLst>
                                    </p:anim>
                                    <p:set>
                                      <p:cBhvr>
                                        <p:cTn id="129" dur="1" fill="hold">
                                          <p:stCondLst>
                                            <p:cond delay="499"/>
                                          </p:stCondLst>
                                        </p:cTn>
                                        <p:tgtEl>
                                          <p:spTgt spid="722975"/>
                                        </p:tgtEl>
                                        <p:attrNameLst>
                                          <p:attrName>style.visibility</p:attrName>
                                        </p:attrNameLst>
                                      </p:cBhvr>
                                      <p:to>
                                        <p:strVal val="hidden"/>
                                      </p:to>
                                    </p:set>
                                  </p:childTnLst>
                                </p:cTn>
                              </p:par>
                              <p:par>
                                <p:cTn id="130" presetID="2" presetClass="exit" presetSubtype="4" fill="hold" grpId="0" nodeType="withEffect">
                                  <p:stCondLst>
                                    <p:cond delay="0"/>
                                  </p:stCondLst>
                                  <p:childTnLst>
                                    <p:anim calcmode="lin" valueType="num">
                                      <p:cBhvr additive="base">
                                        <p:cTn id="131" dur="500"/>
                                        <p:tgtEl>
                                          <p:spTgt spid="722979"/>
                                        </p:tgtEl>
                                        <p:attrNameLst>
                                          <p:attrName>ppt_x</p:attrName>
                                        </p:attrNameLst>
                                      </p:cBhvr>
                                      <p:tavLst>
                                        <p:tav tm="0">
                                          <p:val>
                                            <p:strVal val="ppt_x"/>
                                          </p:val>
                                        </p:tav>
                                        <p:tav tm="100000">
                                          <p:val>
                                            <p:strVal val="ppt_x"/>
                                          </p:val>
                                        </p:tav>
                                      </p:tavLst>
                                    </p:anim>
                                    <p:anim calcmode="lin" valueType="num">
                                      <p:cBhvr additive="base">
                                        <p:cTn id="132" dur="500"/>
                                        <p:tgtEl>
                                          <p:spTgt spid="722979"/>
                                        </p:tgtEl>
                                        <p:attrNameLst>
                                          <p:attrName>ppt_y</p:attrName>
                                        </p:attrNameLst>
                                      </p:cBhvr>
                                      <p:tavLst>
                                        <p:tav tm="0">
                                          <p:val>
                                            <p:strVal val="ppt_y"/>
                                          </p:val>
                                        </p:tav>
                                        <p:tav tm="100000">
                                          <p:val>
                                            <p:strVal val="1+ppt_h/2"/>
                                          </p:val>
                                        </p:tav>
                                      </p:tavLst>
                                    </p:anim>
                                    <p:set>
                                      <p:cBhvr>
                                        <p:cTn id="133" dur="1" fill="hold">
                                          <p:stCondLst>
                                            <p:cond delay="499"/>
                                          </p:stCondLst>
                                        </p:cTn>
                                        <p:tgtEl>
                                          <p:spTgt spid="722979"/>
                                        </p:tgtEl>
                                        <p:attrNameLst>
                                          <p:attrName>style.visibility</p:attrName>
                                        </p:attrNameLst>
                                      </p:cBhvr>
                                      <p:to>
                                        <p:strVal val="hidden"/>
                                      </p:to>
                                    </p:set>
                                  </p:childTnLst>
                                </p:cTn>
                              </p:par>
                              <p:par>
                                <p:cTn id="134" presetID="2" presetClass="exit" presetSubtype="4" fill="hold" grpId="1" nodeType="withEffect">
                                  <p:stCondLst>
                                    <p:cond delay="0"/>
                                  </p:stCondLst>
                                  <p:childTnLst>
                                    <p:anim calcmode="lin" valueType="num">
                                      <p:cBhvr additive="base">
                                        <p:cTn id="135" dur="500"/>
                                        <p:tgtEl>
                                          <p:spTgt spid="722987"/>
                                        </p:tgtEl>
                                        <p:attrNameLst>
                                          <p:attrName>ppt_x</p:attrName>
                                        </p:attrNameLst>
                                      </p:cBhvr>
                                      <p:tavLst>
                                        <p:tav tm="0">
                                          <p:val>
                                            <p:strVal val="ppt_x"/>
                                          </p:val>
                                        </p:tav>
                                        <p:tav tm="100000">
                                          <p:val>
                                            <p:strVal val="ppt_x"/>
                                          </p:val>
                                        </p:tav>
                                      </p:tavLst>
                                    </p:anim>
                                    <p:anim calcmode="lin" valueType="num">
                                      <p:cBhvr additive="base">
                                        <p:cTn id="136" dur="500"/>
                                        <p:tgtEl>
                                          <p:spTgt spid="722987"/>
                                        </p:tgtEl>
                                        <p:attrNameLst>
                                          <p:attrName>ppt_y</p:attrName>
                                        </p:attrNameLst>
                                      </p:cBhvr>
                                      <p:tavLst>
                                        <p:tav tm="0">
                                          <p:val>
                                            <p:strVal val="ppt_y"/>
                                          </p:val>
                                        </p:tav>
                                        <p:tav tm="100000">
                                          <p:val>
                                            <p:strVal val="1+ppt_h/2"/>
                                          </p:val>
                                        </p:tav>
                                      </p:tavLst>
                                    </p:anim>
                                    <p:set>
                                      <p:cBhvr>
                                        <p:cTn id="137" dur="1" fill="hold">
                                          <p:stCondLst>
                                            <p:cond delay="499"/>
                                          </p:stCondLst>
                                        </p:cTn>
                                        <p:tgtEl>
                                          <p:spTgt spid="7229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2946" grpId="0"/>
      <p:bldP spid="722947" grpId="0" animBg="1"/>
      <p:bldP spid="722948" grpId="0"/>
      <p:bldP spid="722949" grpId="0" animBg="1"/>
      <p:bldP spid="722950" grpId="0"/>
      <p:bldP spid="722953" grpId="0" animBg="1"/>
      <p:bldP spid="722954" grpId="0"/>
      <p:bldP spid="722957" grpId="0" animBg="1"/>
      <p:bldP spid="722958" grpId="0"/>
      <p:bldP spid="722959" grpId="0" animBg="1"/>
      <p:bldP spid="722960" grpId="0" animBg="1"/>
      <p:bldP spid="722973" grpId="0" animBg="1"/>
      <p:bldP spid="722974" grpId="0" animBg="1"/>
      <p:bldP spid="722975" grpId="0" animBg="1"/>
      <p:bldP spid="722977" grpId="0"/>
      <p:bldP spid="722978" grpId="0" animBg="1"/>
      <p:bldP spid="722979" grpId="0" animBg="1"/>
      <p:bldP spid="722980" grpId="0" animBg="1"/>
      <p:bldP spid="722981" grpId="0" animBg="1"/>
      <p:bldP spid="722982" grpId="0" animBg="1"/>
      <p:bldP spid="722984" grpId="0" animBg="1"/>
      <p:bldP spid="722984" grpId="1" animBg="1"/>
      <p:bldP spid="722985" grpId="0" animBg="1"/>
      <p:bldP spid="722985" grpId="1" animBg="1"/>
      <p:bldP spid="722986" grpId="0" animBg="1"/>
      <p:bldP spid="722986" grpId="1" animBg="1"/>
      <p:bldP spid="722987" grpId="0" animBg="1"/>
      <p:bldP spid="722987" grpId="1" animBg="1"/>
      <p:bldP spid="722988" grpId="0" animBg="1"/>
      <p:bldP spid="722988" grpId="1" animBg="1"/>
      <p:bldP spid="722989" grpId="0" animBg="1"/>
      <p:bldP spid="722989" grpId="1" animBg="1"/>
      <p:bldP spid="72299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de-DE" altLang="de-DE"/>
              <a:t>6.1	Einführung</a:t>
            </a:r>
          </a:p>
        </p:txBody>
      </p:sp>
      <p:sp>
        <p:nvSpPr>
          <p:cNvPr id="6147" name="Text Box 3"/>
          <p:cNvSpPr txBox="1">
            <a:spLocks noChangeArrowheads="1"/>
          </p:cNvSpPr>
          <p:nvPr/>
        </p:nvSpPr>
        <p:spPr bwMode="auto">
          <a:xfrm>
            <a:off x="611188" y="1387475"/>
            <a:ext cx="8005762" cy="88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Die Aufgabe der Feinverdrahtung besteht darin, die bei der Globalverdrahtung einer Verdrahtungsregion zugeordneten Netzsegmente in dieser Region </a:t>
            </a:r>
            <a:r>
              <a:rPr lang="de-DE" altLang="de-DE">
                <a:solidFill>
                  <a:srgbClr val="CC0000"/>
                </a:solidFill>
              </a:rPr>
              <a:t>detaillierte Verdrahtungswege und -ebenen</a:t>
            </a:r>
            <a:r>
              <a:rPr lang="de-DE" altLang="de-DE"/>
              <a:t> zuzuweisen.</a:t>
            </a:r>
            <a:endParaRPr lang="en-US" altLang="de-DE"/>
          </a:p>
        </p:txBody>
      </p:sp>
      <p:grpSp>
        <p:nvGrpSpPr>
          <p:cNvPr id="792667" name="Group 91"/>
          <p:cNvGrpSpPr>
            <a:grpSpLocks/>
          </p:cNvGrpSpPr>
          <p:nvPr/>
        </p:nvGrpSpPr>
        <p:grpSpPr bwMode="auto">
          <a:xfrm>
            <a:off x="1476375" y="3121025"/>
            <a:ext cx="1685925" cy="1676400"/>
            <a:chOff x="930" y="1966"/>
            <a:chExt cx="1062" cy="1056"/>
          </a:xfrm>
        </p:grpSpPr>
        <p:sp>
          <p:nvSpPr>
            <p:cNvPr id="6197" name="Rectangle 20"/>
            <p:cNvSpPr>
              <a:spLocks noChangeArrowheads="1"/>
            </p:cNvSpPr>
            <p:nvPr/>
          </p:nvSpPr>
          <p:spPr bwMode="auto">
            <a:xfrm rot="-5400000">
              <a:off x="1266" y="2302"/>
              <a:ext cx="384" cy="672"/>
            </a:xfrm>
            <a:prstGeom prst="rect">
              <a:avLst/>
            </a:prstGeom>
            <a:solidFill>
              <a:srgbClr val="B2B2B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8" name="Rectangle 21"/>
            <p:cNvSpPr>
              <a:spLocks noChangeArrowheads="1"/>
            </p:cNvSpPr>
            <p:nvPr/>
          </p:nvSpPr>
          <p:spPr bwMode="auto">
            <a:xfrm rot="-5400000">
              <a:off x="1170" y="1918"/>
              <a:ext cx="384" cy="480"/>
            </a:xfrm>
            <a:prstGeom prst="rect">
              <a:avLst/>
            </a:prstGeom>
            <a:solidFill>
              <a:srgbClr val="B2B2B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9" name="Text Box 22"/>
            <p:cNvSpPr txBox="1">
              <a:spLocks noChangeArrowheads="1"/>
            </p:cNvSpPr>
            <p:nvPr/>
          </p:nvSpPr>
          <p:spPr bwMode="auto">
            <a:xfrm>
              <a:off x="1476" y="2140"/>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chemeClr val="accent2"/>
                  </a:solidFill>
                </a:rPr>
                <a:t>B</a:t>
              </a:r>
            </a:p>
          </p:txBody>
        </p:sp>
        <p:sp>
          <p:nvSpPr>
            <p:cNvPr id="6200" name="Text Box 23"/>
            <p:cNvSpPr txBox="1">
              <a:spLocks noChangeArrowheads="1"/>
            </p:cNvSpPr>
            <p:nvPr/>
          </p:nvSpPr>
          <p:spPr bwMode="auto">
            <a:xfrm>
              <a:off x="1169" y="2427"/>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rgbClr val="CC0000"/>
                  </a:solidFill>
                </a:rPr>
                <a:t>A</a:t>
              </a:r>
            </a:p>
          </p:txBody>
        </p:sp>
        <p:sp>
          <p:nvSpPr>
            <p:cNvPr id="6201" name="Text Box 24"/>
            <p:cNvSpPr txBox="1">
              <a:spLocks noChangeArrowheads="1"/>
            </p:cNvSpPr>
            <p:nvPr/>
          </p:nvSpPr>
          <p:spPr bwMode="auto">
            <a:xfrm>
              <a:off x="1080" y="2542"/>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chemeClr val="accent2"/>
                  </a:solidFill>
                </a:rPr>
                <a:t>B</a:t>
              </a:r>
            </a:p>
          </p:txBody>
        </p:sp>
        <p:sp>
          <p:nvSpPr>
            <p:cNvPr id="6202" name="Rectangle 25"/>
            <p:cNvSpPr>
              <a:spLocks noChangeArrowheads="1"/>
            </p:cNvSpPr>
            <p:nvPr/>
          </p:nvSpPr>
          <p:spPr bwMode="auto">
            <a:xfrm>
              <a:off x="930" y="1966"/>
              <a:ext cx="1056" cy="10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203" name="Line 26"/>
            <p:cNvSpPr>
              <a:spLocks noChangeShapeType="1"/>
            </p:cNvSpPr>
            <p:nvPr/>
          </p:nvSpPr>
          <p:spPr bwMode="auto">
            <a:xfrm>
              <a:off x="930" y="2350"/>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04" name="Line 27"/>
            <p:cNvSpPr>
              <a:spLocks noChangeShapeType="1"/>
            </p:cNvSpPr>
            <p:nvPr/>
          </p:nvSpPr>
          <p:spPr bwMode="auto">
            <a:xfrm>
              <a:off x="930" y="2446"/>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05" name="Line 28"/>
            <p:cNvSpPr>
              <a:spLocks noChangeShapeType="1"/>
            </p:cNvSpPr>
            <p:nvPr/>
          </p:nvSpPr>
          <p:spPr bwMode="auto">
            <a:xfrm>
              <a:off x="930" y="2830"/>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06" name="Line 29"/>
            <p:cNvSpPr>
              <a:spLocks noChangeShapeType="1"/>
            </p:cNvSpPr>
            <p:nvPr/>
          </p:nvSpPr>
          <p:spPr bwMode="auto">
            <a:xfrm>
              <a:off x="1122" y="1966"/>
              <a:ext cx="0" cy="105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07" name="Line 30"/>
            <p:cNvSpPr>
              <a:spLocks noChangeShapeType="1"/>
            </p:cNvSpPr>
            <p:nvPr/>
          </p:nvSpPr>
          <p:spPr bwMode="auto">
            <a:xfrm>
              <a:off x="1602" y="1966"/>
              <a:ext cx="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08" name="Line 31"/>
            <p:cNvSpPr>
              <a:spLocks noChangeShapeType="1"/>
            </p:cNvSpPr>
            <p:nvPr/>
          </p:nvSpPr>
          <p:spPr bwMode="auto">
            <a:xfrm>
              <a:off x="1794" y="1966"/>
              <a:ext cx="0" cy="105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09" name="Text Box 32"/>
            <p:cNvSpPr txBox="1">
              <a:spLocks noChangeArrowheads="1"/>
            </p:cNvSpPr>
            <p:nvPr/>
          </p:nvSpPr>
          <p:spPr bwMode="auto">
            <a:xfrm>
              <a:off x="1476" y="1996"/>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rgbClr val="CC0000"/>
                  </a:solidFill>
                </a:rPr>
                <a:t>A</a:t>
              </a:r>
            </a:p>
          </p:txBody>
        </p:sp>
        <p:sp>
          <p:nvSpPr>
            <p:cNvPr id="6210" name="Line 33"/>
            <p:cNvSpPr>
              <a:spLocks noChangeShapeType="1"/>
            </p:cNvSpPr>
            <p:nvPr/>
          </p:nvSpPr>
          <p:spPr bwMode="auto">
            <a:xfrm>
              <a:off x="1602" y="2081"/>
              <a:ext cx="192"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1" name="Line 34"/>
            <p:cNvSpPr>
              <a:spLocks noChangeShapeType="1"/>
            </p:cNvSpPr>
            <p:nvPr/>
          </p:nvSpPr>
          <p:spPr bwMode="auto">
            <a:xfrm>
              <a:off x="1710" y="1967"/>
              <a:ext cx="0" cy="479"/>
            </a:xfrm>
            <a:prstGeom prst="line">
              <a:avLst/>
            </a:prstGeom>
            <a:noFill/>
            <a:ln w="38100">
              <a:solidFill>
                <a:srgbClr val="777777"/>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2" name="Line 35"/>
            <p:cNvSpPr>
              <a:spLocks noChangeShapeType="1"/>
            </p:cNvSpPr>
            <p:nvPr/>
          </p:nvSpPr>
          <p:spPr bwMode="auto">
            <a:xfrm flipH="1">
              <a:off x="1122" y="2399"/>
              <a:ext cx="672" cy="0"/>
            </a:xfrm>
            <a:prstGeom prst="line">
              <a:avLst/>
            </a:prstGeom>
            <a:noFill/>
            <a:ln w="38100">
              <a:solidFill>
                <a:srgbClr val="777777"/>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3" name="Line 36"/>
            <p:cNvSpPr>
              <a:spLocks noChangeShapeType="1"/>
            </p:cNvSpPr>
            <p:nvPr/>
          </p:nvSpPr>
          <p:spPr bwMode="auto">
            <a:xfrm>
              <a:off x="1266" y="2350"/>
              <a:ext cx="0" cy="96"/>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4" name="Line 37"/>
            <p:cNvSpPr>
              <a:spLocks noChangeShapeType="1"/>
            </p:cNvSpPr>
            <p:nvPr/>
          </p:nvSpPr>
          <p:spPr bwMode="auto">
            <a:xfrm>
              <a:off x="1609" y="2224"/>
              <a:ext cx="383"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5" name="Line 38"/>
            <p:cNvSpPr>
              <a:spLocks noChangeShapeType="1"/>
            </p:cNvSpPr>
            <p:nvPr/>
          </p:nvSpPr>
          <p:spPr bwMode="auto">
            <a:xfrm>
              <a:off x="1890" y="1966"/>
              <a:ext cx="0" cy="1056"/>
            </a:xfrm>
            <a:prstGeom prst="line">
              <a:avLst/>
            </a:prstGeom>
            <a:noFill/>
            <a:ln w="38100">
              <a:solidFill>
                <a:srgbClr val="777777"/>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6" name="Line 39"/>
            <p:cNvSpPr>
              <a:spLocks noChangeShapeType="1"/>
            </p:cNvSpPr>
            <p:nvPr/>
          </p:nvSpPr>
          <p:spPr bwMode="auto">
            <a:xfrm flipH="1">
              <a:off x="930" y="2926"/>
              <a:ext cx="1056" cy="0"/>
            </a:xfrm>
            <a:prstGeom prst="line">
              <a:avLst/>
            </a:prstGeom>
            <a:noFill/>
            <a:ln w="38100">
              <a:solidFill>
                <a:srgbClr val="777777"/>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7" name="Line 40"/>
            <p:cNvSpPr>
              <a:spLocks noChangeShapeType="1"/>
            </p:cNvSpPr>
            <p:nvPr/>
          </p:nvSpPr>
          <p:spPr bwMode="auto">
            <a:xfrm flipV="1">
              <a:off x="1025" y="2445"/>
              <a:ext cx="0" cy="577"/>
            </a:xfrm>
            <a:prstGeom prst="line">
              <a:avLst/>
            </a:prstGeom>
            <a:noFill/>
            <a:ln w="38100">
              <a:solidFill>
                <a:srgbClr val="777777"/>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8" name="Line 41"/>
            <p:cNvSpPr>
              <a:spLocks noChangeShapeType="1"/>
            </p:cNvSpPr>
            <p:nvPr/>
          </p:nvSpPr>
          <p:spPr bwMode="auto">
            <a:xfrm flipH="1">
              <a:off x="930" y="2632"/>
              <a:ext cx="192"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19" name="Rectangle 42"/>
            <p:cNvSpPr>
              <a:spLocks noChangeArrowheads="1"/>
            </p:cNvSpPr>
            <p:nvPr/>
          </p:nvSpPr>
          <p:spPr bwMode="auto">
            <a:xfrm>
              <a:off x="1101" y="2602"/>
              <a:ext cx="19" cy="5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220" name="Rectangle 43"/>
            <p:cNvSpPr>
              <a:spLocks noChangeArrowheads="1"/>
            </p:cNvSpPr>
            <p:nvPr/>
          </p:nvSpPr>
          <p:spPr bwMode="auto">
            <a:xfrm>
              <a:off x="1599" y="2053"/>
              <a:ext cx="19" cy="5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221" name="Rectangle 44"/>
            <p:cNvSpPr>
              <a:spLocks noChangeArrowheads="1"/>
            </p:cNvSpPr>
            <p:nvPr/>
          </p:nvSpPr>
          <p:spPr bwMode="auto">
            <a:xfrm>
              <a:off x="1237" y="2424"/>
              <a:ext cx="55" cy="1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222" name="Rectangle 45"/>
            <p:cNvSpPr>
              <a:spLocks noChangeArrowheads="1"/>
            </p:cNvSpPr>
            <p:nvPr/>
          </p:nvSpPr>
          <p:spPr bwMode="auto">
            <a:xfrm>
              <a:off x="1599" y="2197"/>
              <a:ext cx="19" cy="5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92668" name="Group 92"/>
          <p:cNvGrpSpPr>
            <a:grpSpLocks/>
          </p:cNvGrpSpPr>
          <p:nvPr/>
        </p:nvGrpSpPr>
        <p:grpSpPr bwMode="auto">
          <a:xfrm>
            <a:off x="3819525" y="3141663"/>
            <a:ext cx="2543175" cy="1676400"/>
            <a:chOff x="2406" y="1979"/>
            <a:chExt cx="1602" cy="1056"/>
          </a:xfrm>
        </p:grpSpPr>
        <p:sp>
          <p:nvSpPr>
            <p:cNvPr id="6152" name="Rectangle 46"/>
            <p:cNvSpPr>
              <a:spLocks noChangeArrowheads="1"/>
            </p:cNvSpPr>
            <p:nvPr/>
          </p:nvSpPr>
          <p:spPr bwMode="auto">
            <a:xfrm rot="-5400000">
              <a:off x="3288" y="2315"/>
              <a:ext cx="384" cy="672"/>
            </a:xfrm>
            <a:prstGeom prst="rect">
              <a:avLst/>
            </a:prstGeom>
            <a:solidFill>
              <a:srgbClr val="B2B2B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53" name="Rectangle 47"/>
            <p:cNvSpPr>
              <a:spLocks noChangeArrowheads="1"/>
            </p:cNvSpPr>
            <p:nvPr/>
          </p:nvSpPr>
          <p:spPr bwMode="auto">
            <a:xfrm rot="-5400000">
              <a:off x="3192" y="1931"/>
              <a:ext cx="384" cy="480"/>
            </a:xfrm>
            <a:prstGeom prst="rect">
              <a:avLst/>
            </a:prstGeom>
            <a:solidFill>
              <a:srgbClr val="B2B2B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54" name="Text Box 48"/>
            <p:cNvSpPr txBox="1">
              <a:spLocks noChangeArrowheads="1"/>
            </p:cNvSpPr>
            <p:nvPr/>
          </p:nvSpPr>
          <p:spPr bwMode="auto">
            <a:xfrm>
              <a:off x="3498" y="2153"/>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chemeClr val="accent2"/>
                  </a:solidFill>
                </a:rPr>
                <a:t>B</a:t>
              </a:r>
            </a:p>
          </p:txBody>
        </p:sp>
        <p:sp>
          <p:nvSpPr>
            <p:cNvPr id="6155" name="Text Box 49"/>
            <p:cNvSpPr txBox="1">
              <a:spLocks noChangeArrowheads="1"/>
            </p:cNvSpPr>
            <p:nvPr/>
          </p:nvSpPr>
          <p:spPr bwMode="auto">
            <a:xfrm>
              <a:off x="3191" y="2440"/>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rgbClr val="CC0000"/>
                  </a:solidFill>
                </a:rPr>
                <a:t>A</a:t>
              </a:r>
            </a:p>
          </p:txBody>
        </p:sp>
        <p:sp>
          <p:nvSpPr>
            <p:cNvPr id="6156" name="Text Box 50"/>
            <p:cNvSpPr txBox="1">
              <a:spLocks noChangeArrowheads="1"/>
            </p:cNvSpPr>
            <p:nvPr/>
          </p:nvSpPr>
          <p:spPr bwMode="auto">
            <a:xfrm>
              <a:off x="3102" y="2555"/>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chemeClr val="accent2"/>
                  </a:solidFill>
                </a:rPr>
                <a:t>B</a:t>
              </a:r>
            </a:p>
          </p:txBody>
        </p:sp>
        <p:sp>
          <p:nvSpPr>
            <p:cNvPr id="6157" name="Rectangle 51"/>
            <p:cNvSpPr>
              <a:spLocks noChangeArrowheads="1"/>
            </p:cNvSpPr>
            <p:nvPr/>
          </p:nvSpPr>
          <p:spPr bwMode="auto">
            <a:xfrm>
              <a:off x="2952" y="1979"/>
              <a:ext cx="1056" cy="105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58" name="Line 52"/>
            <p:cNvSpPr>
              <a:spLocks noChangeShapeType="1"/>
            </p:cNvSpPr>
            <p:nvPr/>
          </p:nvSpPr>
          <p:spPr bwMode="auto">
            <a:xfrm>
              <a:off x="2952" y="2363"/>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59" name="Line 53"/>
            <p:cNvSpPr>
              <a:spLocks noChangeShapeType="1"/>
            </p:cNvSpPr>
            <p:nvPr/>
          </p:nvSpPr>
          <p:spPr bwMode="auto">
            <a:xfrm>
              <a:off x="2952" y="2459"/>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0" name="Line 54"/>
            <p:cNvSpPr>
              <a:spLocks noChangeShapeType="1"/>
            </p:cNvSpPr>
            <p:nvPr/>
          </p:nvSpPr>
          <p:spPr bwMode="auto">
            <a:xfrm>
              <a:off x="2952" y="2843"/>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1" name="Line 55"/>
            <p:cNvSpPr>
              <a:spLocks noChangeShapeType="1"/>
            </p:cNvSpPr>
            <p:nvPr/>
          </p:nvSpPr>
          <p:spPr bwMode="auto">
            <a:xfrm>
              <a:off x="3144" y="1979"/>
              <a:ext cx="0" cy="105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2" name="Line 56"/>
            <p:cNvSpPr>
              <a:spLocks noChangeShapeType="1"/>
            </p:cNvSpPr>
            <p:nvPr/>
          </p:nvSpPr>
          <p:spPr bwMode="auto">
            <a:xfrm>
              <a:off x="3624" y="1979"/>
              <a:ext cx="0" cy="48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3" name="Line 57"/>
            <p:cNvSpPr>
              <a:spLocks noChangeShapeType="1"/>
            </p:cNvSpPr>
            <p:nvPr/>
          </p:nvSpPr>
          <p:spPr bwMode="auto">
            <a:xfrm>
              <a:off x="3816" y="1979"/>
              <a:ext cx="0" cy="105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4" name="Text Box 58"/>
            <p:cNvSpPr txBox="1">
              <a:spLocks noChangeArrowheads="1"/>
            </p:cNvSpPr>
            <p:nvPr/>
          </p:nvSpPr>
          <p:spPr bwMode="auto">
            <a:xfrm>
              <a:off x="3498" y="2009"/>
              <a:ext cx="241" cy="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000" i="1">
                  <a:solidFill>
                    <a:srgbClr val="CC0000"/>
                  </a:solidFill>
                </a:rPr>
                <a:t>A</a:t>
              </a:r>
            </a:p>
          </p:txBody>
        </p:sp>
        <p:sp>
          <p:nvSpPr>
            <p:cNvPr id="6165" name="Line 59"/>
            <p:cNvSpPr>
              <a:spLocks noChangeShapeType="1"/>
            </p:cNvSpPr>
            <p:nvPr/>
          </p:nvSpPr>
          <p:spPr bwMode="auto">
            <a:xfrm>
              <a:off x="3624" y="2094"/>
              <a:ext cx="108"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6" name="Line 60"/>
            <p:cNvSpPr>
              <a:spLocks noChangeShapeType="1"/>
            </p:cNvSpPr>
            <p:nvPr/>
          </p:nvSpPr>
          <p:spPr bwMode="auto">
            <a:xfrm>
              <a:off x="3732" y="2094"/>
              <a:ext cx="0" cy="318"/>
            </a:xfrm>
            <a:prstGeom prst="line">
              <a:avLst/>
            </a:prstGeom>
            <a:noFill/>
            <a:ln w="222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7" name="Line 61"/>
            <p:cNvSpPr>
              <a:spLocks noChangeShapeType="1"/>
            </p:cNvSpPr>
            <p:nvPr/>
          </p:nvSpPr>
          <p:spPr bwMode="auto">
            <a:xfrm flipH="1">
              <a:off x="3288" y="2412"/>
              <a:ext cx="444"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8" name="Line 62"/>
            <p:cNvSpPr>
              <a:spLocks noChangeShapeType="1"/>
            </p:cNvSpPr>
            <p:nvPr/>
          </p:nvSpPr>
          <p:spPr bwMode="auto">
            <a:xfrm>
              <a:off x="3288" y="2412"/>
              <a:ext cx="0" cy="47"/>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69" name="Line 63"/>
            <p:cNvSpPr>
              <a:spLocks noChangeShapeType="1"/>
            </p:cNvSpPr>
            <p:nvPr/>
          </p:nvSpPr>
          <p:spPr bwMode="auto">
            <a:xfrm>
              <a:off x="3631" y="2237"/>
              <a:ext cx="281"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70" name="Line 64"/>
            <p:cNvSpPr>
              <a:spLocks noChangeShapeType="1"/>
            </p:cNvSpPr>
            <p:nvPr/>
          </p:nvSpPr>
          <p:spPr bwMode="auto">
            <a:xfrm>
              <a:off x="3912" y="2237"/>
              <a:ext cx="0" cy="702"/>
            </a:xfrm>
            <a:prstGeom prst="line">
              <a:avLst/>
            </a:prstGeom>
            <a:noFill/>
            <a:ln w="222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71" name="Line 65"/>
            <p:cNvSpPr>
              <a:spLocks noChangeShapeType="1"/>
            </p:cNvSpPr>
            <p:nvPr/>
          </p:nvSpPr>
          <p:spPr bwMode="auto">
            <a:xfrm flipH="1">
              <a:off x="3047" y="2939"/>
              <a:ext cx="865"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72" name="Line 66"/>
            <p:cNvSpPr>
              <a:spLocks noChangeShapeType="1"/>
            </p:cNvSpPr>
            <p:nvPr/>
          </p:nvSpPr>
          <p:spPr bwMode="auto">
            <a:xfrm flipV="1">
              <a:off x="3047" y="2645"/>
              <a:ext cx="0" cy="294"/>
            </a:xfrm>
            <a:prstGeom prst="line">
              <a:avLst/>
            </a:prstGeom>
            <a:noFill/>
            <a:ln w="222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73" name="Line 67"/>
            <p:cNvSpPr>
              <a:spLocks noChangeShapeType="1"/>
            </p:cNvSpPr>
            <p:nvPr/>
          </p:nvSpPr>
          <p:spPr bwMode="auto">
            <a:xfrm flipH="1">
              <a:off x="3047" y="2645"/>
              <a:ext cx="97"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174" name="Rectangle 68"/>
            <p:cNvSpPr>
              <a:spLocks noChangeArrowheads="1"/>
            </p:cNvSpPr>
            <p:nvPr/>
          </p:nvSpPr>
          <p:spPr bwMode="auto">
            <a:xfrm>
              <a:off x="3123" y="2615"/>
              <a:ext cx="19" cy="5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75" name="Rectangle 69"/>
            <p:cNvSpPr>
              <a:spLocks noChangeArrowheads="1"/>
            </p:cNvSpPr>
            <p:nvPr/>
          </p:nvSpPr>
          <p:spPr bwMode="auto">
            <a:xfrm>
              <a:off x="3621" y="2066"/>
              <a:ext cx="19" cy="5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76" name="Rectangle 70"/>
            <p:cNvSpPr>
              <a:spLocks noChangeArrowheads="1"/>
            </p:cNvSpPr>
            <p:nvPr/>
          </p:nvSpPr>
          <p:spPr bwMode="auto">
            <a:xfrm>
              <a:off x="3259" y="2437"/>
              <a:ext cx="55" cy="19"/>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77" name="Rectangle 71"/>
            <p:cNvSpPr>
              <a:spLocks noChangeArrowheads="1"/>
            </p:cNvSpPr>
            <p:nvPr/>
          </p:nvSpPr>
          <p:spPr bwMode="auto">
            <a:xfrm>
              <a:off x="3621" y="2210"/>
              <a:ext cx="19" cy="5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78" name="AutoShape 72"/>
            <p:cNvSpPr>
              <a:spLocks noChangeAspect="1" noChangeArrowheads="1"/>
            </p:cNvSpPr>
            <p:nvPr/>
          </p:nvSpPr>
          <p:spPr bwMode="auto">
            <a:xfrm>
              <a:off x="2406" y="2173"/>
              <a:ext cx="233" cy="571"/>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79" name="Rectangle 73"/>
            <p:cNvSpPr>
              <a:spLocks noChangeAspect="1" noChangeArrowheads="1"/>
            </p:cNvSpPr>
            <p:nvPr/>
          </p:nvSpPr>
          <p:spPr bwMode="auto">
            <a:xfrm flipH="1" flipV="1">
              <a:off x="3696" y="2069"/>
              <a:ext cx="71" cy="7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0" name="Rectangle 74"/>
            <p:cNvSpPr>
              <a:spLocks noChangeAspect="1" noChangeArrowheads="1"/>
            </p:cNvSpPr>
            <p:nvPr/>
          </p:nvSpPr>
          <p:spPr bwMode="auto">
            <a:xfrm flipH="1" flipV="1">
              <a:off x="3696" y="2069"/>
              <a:ext cx="71" cy="7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1" name="Rectangle 75"/>
            <p:cNvSpPr>
              <a:spLocks noChangeAspect="1" noChangeArrowheads="1"/>
            </p:cNvSpPr>
            <p:nvPr/>
          </p:nvSpPr>
          <p:spPr bwMode="auto">
            <a:xfrm flipH="1" flipV="1">
              <a:off x="3715" y="2088"/>
              <a:ext cx="35" cy="3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2" name="Rectangle 76"/>
            <p:cNvSpPr>
              <a:spLocks noChangeAspect="1" noChangeArrowheads="1"/>
            </p:cNvSpPr>
            <p:nvPr/>
          </p:nvSpPr>
          <p:spPr bwMode="auto">
            <a:xfrm flipH="1" flipV="1">
              <a:off x="3878" y="2205"/>
              <a:ext cx="71" cy="7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3" name="Rectangle 77"/>
            <p:cNvSpPr>
              <a:spLocks noChangeAspect="1" noChangeArrowheads="1"/>
            </p:cNvSpPr>
            <p:nvPr/>
          </p:nvSpPr>
          <p:spPr bwMode="auto">
            <a:xfrm flipH="1" flipV="1">
              <a:off x="3878" y="2205"/>
              <a:ext cx="71" cy="7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4" name="Rectangle 78"/>
            <p:cNvSpPr>
              <a:spLocks noChangeAspect="1" noChangeArrowheads="1"/>
            </p:cNvSpPr>
            <p:nvPr/>
          </p:nvSpPr>
          <p:spPr bwMode="auto">
            <a:xfrm flipH="1" flipV="1">
              <a:off x="3897" y="2224"/>
              <a:ext cx="35" cy="3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5" name="Rectangle 79"/>
            <p:cNvSpPr>
              <a:spLocks noChangeAspect="1" noChangeArrowheads="1"/>
            </p:cNvSpPr>
            <p:nvPr/>
          </p:nvSpPr>
          <p:spPr bwMode="auto">
            <a:xfrm flipH="1" flipV="1">
              <a:off x="3878" y="2905"/>
              <a:ext cx="71" cy="7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6" name="Rectangle 80"/>
            <p:cNvSpPr>
              <a:spLocks noChangeAspect="1" noChangeArrowheads="1"/>
            </p:cNvSpPr>
            <p:nvPr/>
          </p:nvSpPr>
          <p:spPr bwMode="auto">
            <a:xfrm flipH="1" flipV="1">
              <a:off x="3878" y="2905"/>
              <a:ext cx="71" cy="7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7" name="Rectangle 81"/>
            <p:cNvSpPr>
              <a:spLocks noChangeAspect="1" noChangeArrowheads="1"/>
            </p:cNvSpPr>
            <p:nvPr/>
          </p:nvSpPr>
          <p:spPr bwMode="auto">
            <a:xfrm flipH="1" flipV="1">
              <a:off x="3897" y="2924"/>
              <a:ext cx="35" cy="3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8" name="Rectangle 82"/>
            <p:cNvSpPr>
              <a:spLocks noChangeAspect="1" noChangeArrowheads="1"/>
            </p:cNvSpPr>
            <p:nvPr/>
          </p:nvSpPr>
          <p:spPr bwMode="auto">
            <a:xfrm flipH="1" flipV="1">
              <a:off x="3693" y="2375"/>
              <a:ext cx="71" cy="7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89" name="Rectangle 83"/>
            <p:cNvSpPr>
              <a:spLocks noChangeAspect="1" noChangeArrowheads="1"/>
            </p:cNvSpPr>
            <p:nvPr/>
          </p:nvSpPr>
          <p:spPr bwMode="auto">
            <a:xfrm flipH="1" flipV="1">
              <a:off x="3693" y="2375"/>
              <a:ext cx="71" cy="7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0" name="Rectangle 84"/>
            <p:cNvSpPr>
              <a:spLocks noChangeAspect="1" noChangeArrowheads="1"/>
            </p:cNvSpPr>
            <p:nvPr/>
          </p:nvSpPr>
          <p:spPr bwMode="auto">
            <a:xfrm flipH="1" flipV="1">
              <a:off x="3712" y="2394"/>
              <a:ext cx="35" cy="3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1" name="Rectangle 85"/>
            <p:cNvSpPr>
              <a:spLocks noChangeAspect="1" noChangeArrowheads="1"/>
            </p:cNvSpPr>
            <p:nvPr/>
          </p:nvSpPr>
          <p:spPr bwMode="auto">
            <a:xfrm flipH="1" flipV="1">
              <a:off x="3011" y="2905"/>
              <a:ext cx="71" cy="7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2" name="Rectangle 86"/>
            <p:cNvSpPr>
              <a:spLocks noChangeAspect="1" noChangeArrowheads="1"/>
            </p:cNvSpPr>
            <p:nvPr/>
          </p:nvSpPr>
          <p:spPr bwMode="auto">
            <a:xfrm flipH="1" flipV="1">
              <a:off x="3011" y="2905"/>
              <a:ext cx="71" cy="7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3" name="Rectangle 87"/>
            <p:cNvSpPr>
              <a:spLocks noChangeAspect="1" noChangeArrowheads="1"/>
            </p:cNvSpPr>
            <p:nvPr/>
          </p:nvSpPr>
          <p:spPr bwMode="auto">
            <a:xfrm flipH="1" flipV="1">
              <a:off x="3030" y="2924"/>
              <a:ext cx="35" cy="3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4" name="Rectangle 88"/>
            <p:cNvSpPr>
              <a:spLocks noChangeAspect="1" noChangeArrowheads="1"/>
            </p:cNvSpPr>
            <p:nvPr/>
          </p:nvSpPr>
          <p:spPr bwMode="auto">
            <a:xfrm flipH="1" flipV="1">
              <a:off x="3008" y="2614"/>
              <a:ext cx="71" cy="7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5" name="Rectangle 89"/>
            <p:cNvSpPr>
              <a:spLocks noChangeAspect="1" noChangeArrowheads="1"/>
            </p:cNvSpPr>
            <p:nvPr/>
          </p:nvSpPr>
          <p:spPr bwMode="auto">
            <a:xfrm flipH="1" flipV="1">
              <a:off x="3008" y="2614"/>
              <a:ext cx="71" cy="71"/>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196" name="Rectangle 90"/>
            <p:cNvSpPr>
              <a:spLocks noChangeAspect="1" noChangeArrowheads="1"/>
            </p:cNvSpPr>
            <p:nvPr/>
          </p:nvSpPr>
          <p:spPr bwMode="auto">
            <a:xfrm flipH="1" flipV="1">
              <a:off x="3027" y="2633"/>
              <a:ext cx="35" cy="35"/>
            </a:xfrm>
            <a:prstGeom prst="rect">
              <a:avLst/>
            </a:prstGeom>
            <a:solidFill>
              <a:srgbClr val="000000"/>
            </a:solidFill>
            <a:ln>
              <a:noFill/>
            </a:ln>
            <a:extLst>
              <a:ext uri="{91240B29-F687-4F45-9708-019B960494DF}">
                <a14:hiddenLine xmlns:a14="http://schemas.microsoft.com/office/drawing/2010/main" w="0">
                  <a:solidFill>
                    <a:srgbClr val="000000"/>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92669" name="Text Box 93"/>
          <p:cNvSpPr txBox="1">
            <a:spLocks noChangeArrowheads="1"/>
          </p:cNvSpPr>
          <p:nvPr/>
        </p:nvSpPr>
        <p:spPr bwMode="auto">
          <a:xfrm>
            <a:off x="1258888" y="5019675"/>
            <a:ext cx="1974850"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Globalverdrahtung</a:t>
            </a:r>
            <a:endParaRPr lang="en-US" altLang="de-DE"/>
          </a:p>
        </p:txBody>
      </p:sp>
      <p:sp>
        <p:nvSpPr>
          <p:cNvPr id="792670" name="Text Box 94"/>
          <p:cNvSpPr txBox="1">
            <a:spLocks noChangeArrowheads="1"/>
          </p:cNvSpPr>
          <p:nvPr/>
        </p:nvSpPr>
        <p:spPr bwMode="auto">
          <a:xfrm>
            <a:off x="4572000" y="5019675"/>
            <a:ext cx="1770063"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Feinverdrahtung</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92667"/>
                                        </p:tgtEl>
                                        <p:attrNameLst>
                                          <p:attrName>style.visibility</p:attrName>
                                        </p:attrNameLst>
                                      </p:cBhvr>
                                      <p:to>
                                        <p:strVal val="visible"/>
                                      </p:to>
                                    </p:set>
                                    <p:animEffect transition="in" filter="dissolve">
                                      <p:cBhvr>
                                        <p:cTn id="7" dur="500"/>
                                        <p:tgtEl>
                                          <p:spTgt spid="79266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92669"/>
                                        </p:tgtEl>
                                        <p:attrNameLst>
                                          <p:attrName>style.visibility</p:attrName>
                                        </p:attrNameLst>
                                      </p:cBhvr>
                                      <p:to>
                                        <p:strVal val="visible"/>
                                      </p:to>
                                    </p:set>
                                    <p:animEffect transition="in" filter="dissolve">
                                      <p:cBhvr>
                                        <p:cTn id="10" dur="500"/>
                                        <p:tgtEl>
                                          <p:spTgt spid="79266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792668"/>
                                        </p:tgtEl>
                                        <p:attrNameLst>
                                          <p:attrName>style.visibility</p:attrName>
                                        </p:attrNameLst>
                                      </p:cBhvr>
                                      <p:to>
                                        <p:strVal val="visible"/>
                                      </p:to>
                                    </p:set>
                                    <p:animEffect transition="in" filter="dissolve">
                                      <p:cBhvr>
                                        <p:cTn id="15" dur="500"/>
                                        <p:tgtEl>
                                          <p:spTgt spid="792668"/>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92670"/>
                                        </p:tgtEl>
                                        <p:attrNameLst>
                                          <p:attrName>style.visibility</p:attrName>
                                        </p:attrNameLst>
                                      </p:cBhvr>
                                      <p:to>
                                        <p:strVal val="visible"/>
                                      </p:to>
                                    </p:set>
                                    <p:animEffect transition="in" filter="dissolve">
                                      <p:cBhvr>
                                        <p:cTn id="18" dur="500"/>
                                        <p:tgtEl>
                                          <p:spTgt spid="792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2669" grpId="0"/>
      <p:bldP spid="79267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3970" name="Rectangle 2"/>
          <p:cNvSpPr>
            <a:spLocks noChangeArrowheads="1"/>
          </p:cNvSpPr>
          <p:nvPr/>
        </p:nvSpPr>
        <p:spPr bwMode="auto">
          <a:xfrm>
            <a:off x="782638" y="4270375"/>
            <a:ext cx="7908925" cy="117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84188" indent="-484188" defTabSz="871538">
              <a:defRPr sz="1700">
                <a:solidFill>
                  <a:schemeClr val="tx1"/>
                </a:solidFill>
                <a:latin typeface="Arial" charset="0"/>
              </a:defRPr>
            </a:lvl1pPr>
            <a:lvl2pPr marL="920750" indent="-484188"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95000"/>
              </a:lnSpc>
              <a:spcBef>
                <a:spcPct val="30000"/>
              </a:spcBef>
              <a:buClr>
                <a:srgbClr val="CC0000"/>
              </a:buClr>
              <a:buFontTx/>
              <a:buAutoNum type="arabicPeriod" startAt="3"/>
            </a:pPr>
            <a:r>
              <a:rPr lang="de-DE" altLang="de-DE">
                <a:solidFill>
                  <a:srgbClr val="000000"/>
                </a:solidFill>
                <a:cs typeface="Times New Roman" pitchFamily="18" charset="0"/>
              </a:rPr>
              <a:t>Für aktuelle Spur </a:t>
            </a:r>
            <a:r>
              <a:rPr lang="de-DE" altLang="de-DE" i="1">
                <a:solidFill>
                  <a:srgbClr val="000000"/>
                </a:solidFill>
                <a:cs typeface="Times New Roman" pitchFamily="18" charset="0"/>
              </a:rPr>
              <a:t>j</a:t>
            </a:r>
            <a:r>
              <a:rPr lang="de-DE" altLang="de-DE">
                <a:solidFill>
                  <a:srgbClr val="000000"/>
                </a:solidFill>
                <a:cs typeface="Times New Roman" pitchFamily="18" charset="0"/>
              </a:rPr>
              <a:t> </a:t>
            </a:r>
          </a:p>
          <a:p>
            <a:pPr lvl="1">
              <a:lnSpc>
                <a:spcPct val="95000"/>
              </a:lnSpc>
              <a:spcBef>
                <a:spcPct val="30000"/>
              </a:spcBef>
              <a:buClr>
                <a:srgbClr val="CC0000"/>
              </a:buClr>
              <a:buFontTx/>
              <a:buAutoNum type="alphaLcParenR"/>
            </a:pPr>
            <a:r>
              <a:rPr lang="de-DE" altLang="de-DE">
                <a:sym typeface="Symbol" pitchFamily="18" charset="2"/>
              </a:rPr>
              <a:t>Für alle Netze ohne Vorgänger im VCG, Platzierung des am weitesten links liegenden Netzes in der Zonendarstellung auf Spur </a:t>
            </a:r>
            <a:r>
              <a:rPr lang="de-DE" altLang="de-DE" i="1">
                <a:sym typeface="Symbol" pitchFamily="18" charset="2"/>
              </a:rPr>
              <a:t>j</a:t>
            </a:r>
            <a:r>
              <a:rPr lang="de-DE" altLang="de-DE">
                <a:sym typeface="Symbol" pitchFamily="18" charset="2"/>
              </a:rPr>
              <a:t> und anschließend weitere nicht-überlappende </a:t>
            </a:r>
            <a:r>
              <a:rPr lang="de-DE" altLang="de-DE" u="sng">
                <a:sym typeface="Symbol" pitchFamily="18" charset="2"/>
              </a:rPr>
              <a:t>und</a:t>
            </a:r>
            <a:r>
              <a:rPr lang="de-DE" altLang="de-DE">
                <a:sym typeface="Symbol" pitchFamily="18" charset="2"/>
              </a:rPr>
              <a:t> vorgängerlose Netze</a:t>
            </a:r>
            <a:r>
              <a:rPr lang="de-DE" altLang="de-DE" sz="1900" b="1">
                <a:solidFill>
                  <a:schemeClr val="bg1"/>
                </a:solidFill>
                <a:sym typeface="Symbol" pitchFamily="18" charset="2"/>
              </a:rPr>
              <a:t> </a:t>
            </a:r>
            <a:endParaRPr lang="de-DE" altLang="de-DE">
              <a:solidFill>
                <a:srgbClr val="000000"/>
              </a:solidFill>
              <a:cs typeface="Times New Roman" pitchFamily="18" charset="0"/>
            </a:endParaRPr>
          </a:p>
        </p:txBody>
      </p:sp>
      <p:sp>
        <p:nvSpPr>
          <p:cNvPr id="723971" name="Text Box 3"/>
          <p:cNvSpPr txBox="1">
            <a:spLocks noChangeArrowheads="1"/>
          </p:cNvSpPr>
          <p:nvPr/>
        </p:nvSpPr>
        <p:spPr bwMode="auto">
          <a:xfrm>
            <a:off x="850900" y="5564188"/>
            <a:ext cx="1162050"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Spur </a:t>
            </a:r>
            <a:r>
              <a:rPr lang="de-DE" altLang="de-DE" i="1"/>
              <a:t>j</a:t>
            </a:r>
            <a:r>
              <a:rPr lang="de-DE" altLang="de-DE"/>
              <a:t> = 5:</a:t>
            </a:r>
            <a:endParaRPr lang="en-US" altLang="de-DE"/>
          </a:p>
        </p:txBody>
      </p:sp>
      <p:sp>
        <p:nvSpPr>
          <p:cNvPr id="723972" name="Text Box 4"/>
          <p:cNvSpPr txBox="1">
            <a:spLocks noChangeArrowheads="1"/>
          </p:cNvSpPr>
          <p:nvPr/>
        </p:nvSpPr>
        <p:spPr bwMode="auto">
          <a:xfrm>
            <a:off x="762000" y="3941763"/>
            <a:ext cx="7127875"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436563" indent="-436563"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85000"/>
              </a:lnSpc>
              <a:spcBef>
                <a:spcPct val="30000"/>
              </a:spcBef>
              <a:buClr>
                <a:srgbClr val="FF3300"/>
              </a:buClr>
            </a:pPr>
            <a:r>
              <a:rPr lang="de-DE" altLang="de-DE">
                <a:solidFill>
                  <a:srgbClr val="000000"/>
                </a:solidFill>
              </a:rPr>
              <a:t>Aktuelle Spur </a:t>
            </a:r>
            <a:r>
              <a:rPr lang="de-DE" altLang="de-DE" i="1">
                <a:solidFill>
                  <a:srgbClr val="000000"/>
                </a:solidFill>
              </a:rPr>
              <a:t>j</a:t>
            </a:r>
            <a:r>
              <a:rPr lang="de-DE" altLang="de-DE">
                <a:solidFill>
                  <a:srgbClr val="000000"/>
                </a:solidFill>
              </a:rPr>
              <a:t> = </a:t>
            </a:r>
            <a:r>
              <a:rPr lang="de-DE" altLang="de-DE" i="1">
                <a:solidFill>
                  <a:srgbClr val="000000"/>
                </a:solidFill>
              </a:rPr>
              <a:t>j </a:t>
            </a:r>
            <a:r>
              <a:rPr lang="de-DE" altLang="de-DE">
                <a:solidFill>
                  <a:srgbClr val="000000"/>
                </a:solidFill>
              </a:rPr>
              <a:t>+ 1, falls noch Netze in VCG, weiter mit </a:t>
            </a:r>
            <a:r>
              <a:rPr lang="de-DE" altLang="de-DE">
                <a:solidFill>
                  <a:srgbClr val="CC0000"/>
                </a:solidFill>
              </a:rPr>
              <a:t>3.</a:t>
            </a:r>
            <a:endParaRPr lang="en-US" altLang="de-DE">
              <a:solidFill>
                <a:srgbClr val="CC0000"/>
              </a:solidFill>
            </a:endParaRPr>
          </a:p>
        </p:txBody>
      </p:sp>
      <p:sp>
        <p:nvSpPr>
          <p:cNvPr id="47109" name="Rectangle 5"/>
          <p:cNvSpPr>
            <a:spLocks noChangeArrowheads="1"/>
          </p:cNvSpPr>
          <p:nvPr/>
        </p:nvSpPr>
        <p:spPr bwMode="auto">
          <a:xfrm>
            <a:off x="4745038" y="1196975"/>
            <a:ext cx="1966912" cy="25923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7110" name="Line 6"/>
          <p:cNvSpPr>
            <a:spLocks noChangeShapeType="1"/>
          </p:cNvSpPr>
          <p:nvPr/>
        </p:nvSpPr>
        <p:spPr bwMode="auto">
          <a:xfrm>
            <a:off x="5137150"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1" name="Line 7"/>
          <p:cNvSpPr>
            <a:spLocks noChangeShapeType="1"/>
          </p:cNvSpPr>
          <p:nvPr/>
        </p:nvSpPr>
        <p:spPr bwMode="auto">
          <a:xfrm>
            <a:off x="55340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2" name="Line 8"/>
          <p:cNvSpPr>
            <a:spLocks noChangeShapeType="1"/>
          </p:cNvSpPr>
          <p:nvPr/>
        </p:nvSpPr>
        <p:spPr bwMode="auto">
          <a:xfrm>
            <a:off x="5926138"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3" name="Line 9"/>
          <p:cNvSpPr>
            <a:spLocks noChangeShapeType="1"/>
          </p:cNvSpPr>
          <p:nvPr/>
        </p:nvSpPr>
        <p:spPr bwMode="auto">
          <a:xfrm>
            <a:off x="6321425" y="1196975"/>
            <a:ext cx="0" cy="2592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4" name="Line 10"/>
          <p:cNvSpPr>
            <a:spLocks noChangeShapeType="1"/>
          </p:cNvSpPr>
          <p:nvPr/>
        </p:nvSpPr>
        <p:spPr bwMode="auto">
          <a:xfrm>
            <a:off x="4745038" y="16287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5" name="Line 11"/>
          <p:cNvSpPr>
            <a:spLocks noChangeShapeType="1"/>
          </p:cNvSpPr>
          <p:nvPr/>
        </p:nvSpPr>
        <p:spPr bwMode="auto">
          <a:xfrm>
            <a:off x="4745038" y="20605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6" name="Line 12"/>
          <p:cNvSpPr>
            <a:spLocks noChangeShapeType="1"/>
          </p:cNvSpPr>
          <p:nvPr/>
        </p:nvSpPr>
        <p:spPr bwMode="auto">
          <a:xfrm>
            <a:off x="4745038" y="24939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7" name="Line 13"/>
          <p:cNvSpPr>
            <a:spLocks noChangeShapeType="1"/>
          </p:cNvSpPr>
          <p:nvPr/>
        </p:nvSpPr>
        <p:spPr bwMode="auto">
          <a:xfrm>
            <a:off x="4745038" y="2925763"/>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118" name="Line 14"/>
          <p:cNvSpPr>
            <a:spLocks noChangeShapeType="1"/>
          </p:cNvSpPr>
          <p:nvPr/>
        </p:nvSpPr>
        <p:spPr bwMode="auto">
          <a:xfrm>
            <a:off x="4745038" y="3355975"/>
            <a:ext cx="1966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23983" name="Group 15"/>
          <p:cNvGrpSpPr>
            <a:grpSpLocks/>
          </p:cNvGrpSpPr>
          <p:nvPr/>
        </p:nvGrpSpPr>
        <p:grpSpPr bwMode="auto">
          <a:xfrm>
            <a:off x="2359025" y="2605088"/>
            <a:ext cx="1651000" cy="1154112"/>
            <a:chOff x="1404" y="1550"/>
            <a:chExt cx="982" cy="686"/>
          </a:xfrm>
        </p:grpSpPr>
        <p:sp>
          <p:nvSpPr>
            <p:cNvPr id="47132" name="Oval 16"/>
            <p:cNvSpPr>
              <a:spLocks noChangeArrowheads="1"/>
            </p:cNvSpPr>
            <p:nvPr/>
          </p:nvSpPr>
          <p:spPr bwMode="auto">
            <a:xfrm>
              <a:off x="2107" y="1979"/>
              <a:ext cx="246" cy="25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7133" name="Text Box 17"/>
            <p:cNvSpPr txBox="1">
              <a:spLocks noChangeArrowheads="1"/>
            </p:cNvSpPr>
            <p:nvPr/>
          </p:nvSpPr>
          <p:spPr bwMode="auto">
            <a:xfrm>
              <a:off x="2152" y="2030"/>
              <a:ext cx="234" cy="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47134" name="Oval 18"/>
            <p:cNvSpPr>
              <a:spLocks noChangeArrowheads="1"/>
            </p:cNvSpPr>
            <p:nvPr/>
          </p:nvSpPr>
          <p:spPr bwMode="auto">
            <a:xfrm>
              <a:off x="1404" y="1550"/>
              <a:ext cx="247" cy="25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7135" name="Text Box 19"/>
            <p:cNvSpPr txBox="1">
              <a:spLocks noChangeArrowheads="1"/>
            </p:cNvSpPr>
            <p:nvPr/>
          </p:nvSpPr>
          <p:spPr bwMode="auto">
            <a:xfrm>
              <a:off x="1448" y="1601"/>
              <a:ext cx="236" cy="1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grpSp>
      <p:sp>
        <p:nvSpPr>
          <p:cNvPr id="723988" name="Line 20"/>
          <p:cNvSpPr>
            <a:spLocks noChangeShapeType="1"/>
          </p:cNvSpPr>
          <p:nvPr/>
        </p:nvSpPr>
        <p:spPr bwMode="auto">
          <a:xfrm>
            <a:off x="4746625" y="2060575"/>
            <a:ext cx="787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3989" name="Line 21"/>
          <p:cNvSpPr>
            <a:spLocks noChangeShapeType="1"/>
          </p:cNvSpPr>
          <p:nvPr/>
        </p:nvSpPr>
        <p:spPr bwMode="auto">
          <a:xfrm>
            <a:off x="5926138" y="2060575"/>
            <a:ext cx="395287"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3990" name="Text Box 22"/>
          <p:cNvSpPr txBox="1">
            <a:spLocks noChangeArrowheads="1"/>
          </p:cNvSpPr>
          <p:nvPr/>
        </p:nvSpPr>
        <p:spPr bwMode="auto">
          <a:xfrm>
            <a:off x="5035550" y="1751013"/>
            <a:ext cx="261938" cy="24130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381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2</a:t>
            </a:r>
          </a:p>
        </p:txBody>
      </p:sp>
      <p:sp>
        <p:nvSpPr>
          <p:cNvPr id="723991" name="Text Box 23"/>
          <p:cNvSpPr txBox="1">
            <a:spLocks noChangeArrowheads="1"/>
          </p:cNvSpPr>
          <p:nvPr/>
        </p:nvSpPr>
        <p:spPr bwMode="auto">
          <a:xfrm>
            <a:off x="6007100" y="1773238"/>
            <a:ext cx="261938"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300"/>
              <a:t>8</a:t>
            </a:r>
          </a:p>
        </p:txBody>
      </p:sp>
      <p:sp>
        <p:nvSpPr>
          <p:cNvPr id="723992" name="Text Box 24"/>
          <p:cNvSpPr txBox="1">
            <a:spLocks noChangeArrowheads="1"/>
          </p:cNvSpPr>
          <p:nvPr/>
        </p:nvSpPr>
        <p:spPr bwMode="auto">
          <a:xfrm>
            <a:off x="20574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2</a:t>
            </a:r>
            <a:endParaRPr lang="en-US" altLang="de-DE"/>
          </a:p>
        </p:txBody>
      </p:sp>
      <p:sp>
        <p:nvSpPr>
          <p:cNvPr id="723993" name="Text Box 25"/>
          <p:cNvSpPr txBox="1">
            <a:spLocks noChangeArrowheads="1"/>
          </p:cNvSpPr>
          <p:nvPr/>
        </p:nvSpPr>
        <p:spPr bwMode="auto">
          <a:xfrm>
            <a:off x="2895600" y="5564188"/>
            <a:ext cx="79692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Netz 8</a:t>
            </a:r>
            <a:endParaRPr lang="en-US" altLang="de-DE"/>
          </a:p>
        </p:txBody>
      </p:sp>
      <p:sp>
        <p:nvSpPr>
          <p:cNvPr id="47126" name="Rectangle 26"/>
          <p:cNvSpPr>
            <a:spLocks noGrp="1" noChangeArrowheads="1"/>
          </p:cNvSpPr>
          <p:nvPr>
            <p:ph type="title"/>
          </p:nvPr>
        </p:nvSpPr>
        <p:spPr/>
        <p:txBody>
          <a:bodyPr lIns="191095" tIns="44941" rIns="89883" bIns="67945"/>
          <a:lstStyle/>
          <a:p>
            <a:pPr defTabSz="914400"/>
            <a:r>
              <a:rPr lang="de-DE" altLang="de-DE"/>
              <a:t>6.5.1	Left-Edge-Algorithmus: Beispiel</a:t>
            </a:r>
          </a:p>
        </p:txBody>
      </p:sp>
      <p:sp>
        <p:nvSpPr>
          <p:cNvPr id="723995" name="Oval 27"/>
          <p:cNvSpPr>
            <a:spLocks noChangeArrowheads="1"/>
          </p:cNvSpPr>
          <p:nvPr/>
        </p:nvSpPr>
        <p:spPr bwMode="auto">
          <a:xfrm>
            <a:off x="3398838" y="3197225"/>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3996" name="Oval 28"/>
          <p:cNvSpPr>
            <a:spLocks noChangeArrowheads="1"/>
          </p:cNvSpPr>
          <p:nvPr/>
        </p:nvSpPr>
        <p:spPr bwMode="auto">
          <a:xfrm>
            <a:off x="4802188" y="1598613"/>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3997" name="Oval 29"/>
          <p:cNvSpPr>
            <a:spLocks noChangeArrowheads="1"/>
          </p:cNvSpPr>
          <p:nvPr/>
        </p:nvSpPr>
        <p:spPr bwMode="auto">
          <a:xfrm>
            <a:off x="2228850" y="2478088"/>
            <a:ext cx="690563"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3998" name="Oval 30"/>
          <p:cNvSpPr>
            <a:spLocks noChangeArrowheads="1"/>
          </p:cNvSpPr>
          <p:nvPr/>
        </p:nvSpPr>
        <p:spPr bwMode="auto">
          <a:xfrm>
            <a:off x="5786438" y="1598613"/>
            <a:ext cx="690562" cy="688975"/>
          </a:xfrm>
          <a:prstGeom prst="ellipse">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3999" name="Rectangle 31"/>
          <p:cNvSpPr>
            <a:spLocks noChangeArrowheads="1"/>
          </p:cNvSpPr>
          <p:nvPr/>
        </p:nvSpPr>
        <p:spPr bwMode="auto">
          <a:xfrm>
            <a:off x="322263" y="6094413"/>
            <a:ext cx="8369300" cy="307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7281" tIns="43641" rIns="87281" bIns="43641">
            <a:spAutoFit/>
          </a:bodyPr>
          <a:lstStyle>
            <a:lvl1pPr marL="342900" indent="-342900" defTabSz="871538">
              <a:defRPr sz="1700">
                <a:solidFill>
                  <a:schemeClr val="tx1"/>
                </a:solidFill>
                <a:latin typeface="Arial" charset="0"/>
              </a:defRPr>
            </a:lvl1pPr>
            <a:lvl2pPr marL="871538" indent="-434975"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lvl="1">
              <a:lnSpc>
                <a:spcPct val="85000"/>
              </a:lnSpc>
              <a:spcBef>
                <a:spcPct val="30000"/>
              </a:spcBef>
            </a:pPr>
            <a:r>
              <a:rPr lang="de-DE" altLang="de-DE">
                <a:solidFill>
                  <a:srgbClr val="CC0000"/>
                </a:solidFill>
                <a:cs typeface="Times New Roman" pitchFamily="18" charset="0"/>
              </a:rPr>
              <a:t>3.    b)</a:t>
            </a:r>
            <a:r>
              <a:rPr lang="de-DE" altLang="de-DE">
                <a:solidFill>
                  <a:srgbClr val="000000"/>
                </a:solidFill>
                <a:cs typeface="Times New Roman" pitchFamily="18" charset="0"/>
              </a:rPr>
              <a:t>     Löschen aller platzierten Netze </a:t>
            </a:r>
            <a:r>
              <a:rPr lang="de-DE" altLang="de-DE">
                <a:solidFill>
                  <a:srgbClr val="CC0000"/>
                </a:solidFill>
                <a:cs typeface="Times New Roman" pitchFamily="18" charset="0"/>
              </a:rPr>
              <a:t>(2, 8)</a:t>
            </a:r>
            <a:r>
              <a:rPr lang="de-DE" altLang="de-DE">
                <a:solidFill>
                  <a:srgbClr val="000000"/>
                </a:solidFill>
                <a:cs typeface="Times New Roman" pitchFamily="18" charset="0"/>
              </a:rPr>
              <a:t> in VCG und Zonendarstellung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3972"/>
                                        </p:tgtEl>
                                        <p:attrNameLst>
                                          <p:attrName>style.visibility</p:attrName>
                                        </p:attrNameLst>
                                      </p:cBhvr>
                                      <p:to>
                                        <p:strVal val="visible"/>
                                      </p:to>
                                    </p:set>
                                    <p:animEffect transition="in" filter="dissolve">
                                      <p:cBhvr>
                                        <p:cTn id="7" dur="500"/>
                                        <p:tgtEl>
                                          <p:spTgt spid="7239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3970"/>
                                        </p:tgtEl>
                                        <p:attrNameLst>
                                          <p:attrName>style.visibility</p:attrName>
                                        </p:attrNameLst>
                                      </p:cBhvr>
                                      <p:to>
                                        <p:strVal val="visible"/>
                                      </p:to>
                                    </p:set>
                                    <p:animEffect transition="in" filter="dissolve">
                                      <p:cBhvr>
                                        <p:cTn id="12" dur="500"/>
                                        <p:tgtEl>
                                          <p:spTgt spid="7239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23971"/>
                                        </p:tgtEl>
                                        <p:attrNameLst>
                                          <p:attrName>style.visibility</p:attrName>
                                        </p:attrNameLst>
                                      </p:cBhvr>
                                      <p:to>
                                        <p:strVal val="visible"/>
                                      </p:to>
                                    </p:set>
                                    <p:animEffect transition="in" filter="dissolve">
                                      <p:cBhvr>
                                        <p:cTn id="17" dur="500"/>
                                        <p:tgtEl>
                                          <p:spTgt spid="7239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23992"/>
                                        </p:tgtEl>
                                        <p:attrNameLst>
                                          <p:attrName>style.visibility</p:attrName>
                                        </p:attrNameLst>
                                      </p:cBhvr>
                                      <p:to>
                                        <p:strVal val="visible"/>
                                      </p:to>
                                    </p:set>
                                    <p:animEffect transition="in" filter="dissolve">
                                      <p:cBhvr>
                                        <p:cTn id="22" dur="500"/>
                                        <p:tgtEl>
                                          <p:spTgt spid="72399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23995"/>
                                        </p:tgtEl>
                                        <p:attrNameLst>
                                          <p:attrName>style.visibility</p:attrName>
                                        </p:attrNameLst>
                                      </p:cBhvr>
                                      <p:to>
                                        <p:strVal val="visible"/>
                                      </p:to>
                                    </p:set>
                                    <p:animEffect transition="in" filter="dissolve">
                                      <p:cBhvr>
                                        <p:cTn id="25" dur="500"/>
                                        <p:tgtEl>
                                          <p:spTgt spid="72399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23996"/>
                                        </p:tgtEl>
                                        <p:attrNameLst>
                                          <p:attrName>style.visibility</p:attrName>
                                        </p:attrNameLst>
                                      </p:cBhvr>
                                      <p:to>
                                        <p:strVal val="visible"/>
                                      </p:to>
                                    </p:set>
                                    <p:animEffect transition="in" filter="dissolve">
                                      <p:cBhvr>
                                        <p:cTn id="28" dur="500"/>
                                        <p:tgtEl>
                                          <p:spTgt spid="72399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23993"/>
                                        </p:tgtEl>
                                        <p:attrNameLst>
                                          <p:attrName>style.visibility</p:attrName>
                                        </p:attrNameLst>
                                      </p:cBhvr>
                                      <p:to>
                                        <p:strVal val="visible"/>
                                      </p:to>
                                    </p:set>
                                    <p:animEffect transition="in" filter="dissolve">
                                      <p:cBhvr>
                                        <p:cTn id="33" dur="500"/>
                                        <p:tgtEl>
                                          <p:spTgt spid="723993"/>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23997"/>
                                        </p:tgtEl>
                                        <p:attrNameLst>
                                          <p:attrName>style.visibility</p:attrName>
                                        </p:attrNameLst>
                                      </p:cBhvr>
                                      <p:to>
                                        <p:strVal val="visible"/>
                                      </p:to>
                                    </p:set>
                                    <p:animEffect transition="in" filter="dissolve">
                                      <p:cBhvr>
                                        <p:cTn id="36" dur="500"/>
                                        <p:tgtEl>
                                          <p:spTgt spid="723997"/>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23998"/>
                                        </p:tgtEl>
                                        <p:attrNameLst>
                                          <p:attrName>style.visibility</p:attrName>
                                        </p:attrNameLst>
                                      </p:cBhvr>
                                      <p:to>
                                        <p:strVal val="visible"/>
                                      </p:to>
                                    </p:set>
                                    <p:animEffect transition="in" filter="dissolve">
                                      <p:cBhvr>
                                        <p:cTn id="39" dur="500"/>
                                        <p:tgtEl>
                                          <p:spTgt spid="72399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723999"/>
                                        </p:tgtEl>
                                        <p:attrNameLst>
                                          <p:attrName>style.visibility</p:attrName>
                                        </p:attrNameLst>
                                      </p:cBhvr>
                                      <p:to>
                                        <p:strVal val="visible"/>
                                      </p:to>
                                    </p:set>
                                    <p:animEffect transition="in" filter="dissolve">
                                      <p:cBhvr>
                                        <p:cTn id="44" dur="500"/>
                                        <p:tgtEl>
                                          <p:spTgt spid="72399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xit" presetSubtype="4" fill="hold" nodeType="clickEffect">
                                  <p:stCondLst>
                                    <p:cond delay="0"/>
                                  </p:stCondLst>
                                  <p:childTnLst>
                                    <p:anim calcmode="lin" valueType="num">
                                      <p:cBhvr additive="base">
                                        <p:cTn id="48" dur="500"/>
                                        <p:tgtEl>
                                          <p:spTgt spid="723983"/>
                                        </p:tgtEl>
                                        <p:attrNameLst>
                                          <p:attrName>ppt_x</p:attrName>
                                        </p:attrNameLst>
                                      </p:cBhvr>
                                      <p:tavLst>
                                        <p:tav tm="0">
                                          <p:val>
                                            <p:strVal val="ppt_x"/>
                                          </p:val>
                                        </p:tav>
                                        <p:tav tm="100000">
                                          <p:val>
                                            <p:strVal val="ppt_x"/>
                                          </p:val>
                                        </p:tav>
                                      </p:tavLst>
                                    </p:anim>
                                    <p:anim calcmode="lin" valueType="num">
                                      <p:cBhvr additive="base">
                                        <p:cTn id="49" dur="500"/>
                                        <p:tgtEl>
                                          <p:spTgt spid="723983"/>
                                        </p:tgtEl>
                                        <p:attrNameLst>
                                          <p:attrName>ppt_y</p:attrName>
                                        </p:attrNameLst>
                                      </p:cBhvr>
                                      <p:tavLst>
                                        <p:tav tm="0">
                                          <p:val>
                                            <p:strVal val="ppt_y"/>
                                          </p:val>
                                        </p:tav>
                                        <p:tav tm="100000">
                                          <p:val>
                                            <p:strVal val="1+ppt_h/2"/>
                                          </p:val>
                                        </p:tav>
                                      </p:tavLst>
                                    </p:anim>
                                    <p:set>
                                      <p:cBhvr>
                                        <p:cTn id="50" dur="1" fill="hold">
                                          <p:stCondLst>
                                            <p:cond delay="499"/>
                                          </p:stCondLst>
                                        </p:cTn>
                                        <p:tgtEl>
                                          <p:spTgt spid="723983"/>
                                        </p:tgtEl>
                                        <p:attrNameLst>
                                          <p:attrName>style.visibility</p:attrName>
                                        </p:attrNameLst>
                                      </p:cBhvr>
                                      <p:to>
                                        <p:strVal val="hidden"/>
                                      </p:to>
                                    </p:set>
                                  </p:childTnLst>
                                </p:cTn>
                              </p:par>
                              <p:par>
                                <p:cTn id="51" presetID="2" presetClass="exit" presetSubtype="4" fill="hold" grpId="0" nodeType="withEffect">
                                  <p:stCondLst>
                                    <p:cond delay="0"/>
                                  </p:stCondLst>
                                  <p:childTnLst>
                                    <p:anim calcmode="lin" valueType="num">
                                      <p:cBhvr additive="base">
                                        <p:cTn id="52" dur="500"/>
                                        <p:tgtEl>
                                          <p:spTgt spid="723988"/>
                                        </p:tgtEl>
                                        <p:attrNameLst>
                                          <p:attrName>ppt_x</p:attrName>
                                        </p:attrNameLst>
                                      </p:cBhvr>
                                      <p:tavLst>
                                        <p:tav tm="0">
                                          <p:val>
                                            <p:strVal val="ppt_x"/>
                                          </p:val>
                                        </p:tav>
                                        <p:tav tm="100000">
                                          <p:val>
                                            <p:strVal val="ppt_x"/>
                                          </p:val>
                                        </p:tav>
                                      </p:tavLst>
                                    </p:anim>
                                    <p:anim calcmode="lin" valueType="num">
                                      <p:cBhvr additive="base">
                                        <p:cTn id="53" dur="500"/>
                                        <p:tgtEl>
                                          <p:spTgt spid="723988"/>
                                        </p:tgtEl>
                                        <p:attrNameLst>
                                          <p:attrName>ppt_y</p:attrName>
                                        </p:attrNameLst>
                                      </p:cBhvr>
                                      <p:tavLst>
                                        <p:tav tm="0">
                                          <p:val>
                                            <p:strVal val="ppt_y"/>
                                          </p:val>
                                        </p:tav>
                                        <p:tav tm="100000">
                                          <p:val>
                                            <p:strVal val="1+ppt_h/2"/>
                                          </p:val>
                                        </p:tav>
                                      </p:tavLst>
                                    </p:anim>
                                    <p:set>
                                      <p:cBhvr>
                                        <p:cTn id="54" dur="1" fill="hold">
                                          <p:stCondLst>
                                            <p:cond delay="499"/>
                                          </p:stCondLst>
                                        </p:cTn>
                                        <p:tgtEl>
                                          <p:spTgt spid="723988"/>
                                        </p:tgtEl>
                                        <p:attrNameLst>
                                          <p:attrName>style.visibility</p:attrName>
                                        </p:attrNameLst>
                                      </p:cBhvr>
                                      <p:to>
                                        <p:strVal val="hidden"/>
                                      </p:to>
                                    </p:set>
                                  </p:childTnLst>
                                </p:cTn>
                              </p:par>
                              <p:par>
                                <p:cTn id="55" presetID="2" presetClass="exit" presetSubtype="4" fill="hold" grpId="0" nodeType="withEffect">
                                  <p:stCondLst>
                                    <p:cond delay="0"/>
                                  </p:stCondLst>
                                  <p:childTnLst>
                                    <p:anim calcmode="lin" valueType="num">
                                      <p:cBhvr additive="base">
                                        <p:cTn id="56" dur="500"/>
                                        <p:tgtEl>
                                          <p:spTgt spid="723989"/>
                                        </p:tgtEl>
                                        <p:attrNameLst>
                                          <p:attrName>ppt_x</p:attrName>
                                        </p:attrNameLst>
                                      </p:cBhvr>
                                      <p:tavLst>
                                        <p:tav tm="0">
                                          <p:val>
                                            <p:strVal val="ppt_x"/>
                                          </p:val>
                                        </p:tav>
                                        <p:tav tm="100000">
                                          <p:val>
                                            <p:strVal val="ppt_x"/>
                                          </p:val>
                                        </p:tav>
                                      </p:tavLst>
                                    </p:anim>
                                    <p:anim calcmode="lin" valueType="num">
                                      <p:cBhvr additive="base">
                                        <p:cTn id="57" dur="500"/>
                                        <p:tgtEl>
                                          <p:spTgt spid="723989"/>
                                        </p:tgtEl>
                                        <p:attrNameLst>
                                          <p:attrName>ppt_y</p:attrName>
                                        </p:attrNameLst>
                                      </p:cBhvr>
                                      <p:tavLst>
                                        <p:tav tm="0">
                                          <p:val>
                                            <p:strVal val="ppt_y"/>
                                          </p:val>
                                        </p:tav>
                                        <p:tav tm="100000">
                                          <p:val>
                                            <p:strVal val="1+ppt_h/2"/>
                                          </p:val>
                                        </p:tav>
                                      </p:tavLst>
                                    </p:anim>
                                    <p:set>
                                      <p:cBhvr>
                                        <p:cTn id="58" dur="1" fill="hold">
                                          <p:stCondLst>
                                            <p:cond delay="499"/>
                                          </p:stCondLst>
                                        </p:cTn>
                                        <p:tgtEl>
                                          <p:spTgt spid="723989"/>
                                        </p:tgtEl>
                                        <p:attrNameLst>
                                          <p:attrName>style.visibility</p:attrName>
                                        </p:attrNameLst>
                                      </p:cBhvr>
                                      <p:to>
                                        <p:strVal val="hidden"/>
                                      </p:to>
                                    </p:set>
                                  </p:childTnLst>
                                </p:cTn>
                              </p:par>
                              <p:par>
                                <p:cTn id="59" presetID="2" presetClass="exit" presetSubtype="4" fill="hold" grpId="0" nodeType="withEffect">
                                  <p:stCondLst>
                                    <p:cond delay="0"/>
                                  </p:stCondLst>
                                  <p:childTnLst>
                                    <p:anim calcmode="lin" valueType="num">
                                      <p:cBhvr additive="base">
                                        <p:cTn id="60" dur="500"/>
                                        <p:tgtEl>
                                          <p:spTgt spid="723990"/>
                                        </p:tgtEl>
                                        <p:attrNameLst>
                                          <p:attrName>ppt_x</p:attrName>
                                        </p:attrNameLst>
                                      </p:cBhvr>
                                      <p:tavLst>
                                        <p:tav tm="0">
                                          <p:val>
                                            <p:strVal val="ppt_x"/>
                                          </p:val>
                                        </p:tav>
                                        <p:tav tm="100000">
                                          <p:val>
                                            <p:strVal val="ppt_x"/>
                                          </p:val>
                                        </p:tav>
                                      </p:tavLst>
                                    </p:anim>
                                    <p:anim calcmode="lin" valueType="num">
                                      <p:cBhvr additive="base">
                                        <p:cTn id="61" dur="500"/>
                                        <p:tgtEl>
                                          <p:spTgt spid="723990"/>
                                        </p:tgtEl>
                                        <p:attrNameLst>
                                          <p:attrName>ppt_y</p:attrName>
                                        </p:attrNameLst>
                                      </p:cBhvr>
                                      <p:tavLst>
                                        <p:tav tm="0">
                                          <p:val>
                                            <p:strVal val="ppt_y"/>
                                          </p:val>
                                        </p:tav>
                                        <p:tav tm="100000">
                                          <p:val>
                                            <p:strVal val="1+ppt_h/2"/>
                                          </p:val>
                                        </p:tav>
                                      </p:tavLst>
                                    </p:anim>
                                    <p:set>
                                      <p:cBhvr>
                                        <p:cTn id="62" dur="1" fill="hold">
                                          <p:stCondLst>
                                            <p:cond delay="499"/>
                                          </p:stCondLst>
                                        </p:cTn>
                                        <p:tgtEl>
                                          <p:spTgt spid="723990"/>
                                        </p:tgtEl>
                                        <p:attrNameLst>
                                          <p:attrName>style.visibility</p:attrName>
                                        </p:attrNameLst>
                                      </p:cBhvr>
                                      <p:to>
                                        <p:strVal val="hidden"/>
                                      </p:to>
                                    </p:set>
                                  </p:childTnLst>
                                </p:cTn>
                              </p:par>
                              <p:par>
                                <p:cTn id="63" presetID="2" presetClass="exit" presetSubtype="4" fill="hold" grpId="0" nodeType="withEffect">
                                  <p:stCondLst>
                                    <p:cond delay="0"/>
                                  </p:stCondLst>
                                  <p:childTnLst>
                                    <p:anim calcmode="lin" valueType="num">
                                      <p:cBhvr additive="base">
                                        <p:cTn id="64" dur="500"/>
                                        <p:tgtEl>
                                          <p:spTgt spid="723991"/>
                                        </p:tgtEl>
                                        <p:attrNameLst>
                                          <p:attrName>ppt_x</p:attrName>
                                        </p:attrNameLst>
                                      </p:cBhvr>
                                      <p:tavLst>
                                        <p:tav tm="0">
                                          <p:val>
                                            <p:strVal val="ppt_x"/>
                                          </p:val>
                                        </p:tav>
                                        <p:tav tm="100000">
                                          <p:val>
                                            <p:strVal val="ppt_x"/>
                                          </p:val>
                                        </p:tav>
                                      </p:tavLst>
                                    </p:anim>
                                    <p:anim calcmode="lin" valueType="num">
                                      <p:cBhvr additive="base">
                                        <p:cTn id="65" dur="500"/>
                                        <p:tgtEl>
                                          <p:spTgt spid="723991"/>
                                        </p:tgtEl>
                                        <p:attrNameLst>
                                          <p:attrName>ppt_y</p:attrName>
                                        </p:attrNameLst>
                                      </p:cBhvr>
                                      <p:tavLst>
                                        <p:tav tm="0">
                                          <p:val>
                                            <p:strVal val="ppt_y"/>
                                          </p:val>
                                        </p:tav>
                                        <p:tav tm="100000">
                                          <p:val>
                                            <p:strVal val="1+ppt_h/2"/>
                                          </p:val>
                                        </p:tav>
                                      </p:tavLst>
                                    </p:anim>
                                    <p:set>
                                      <p:cBhvr>
                                        <p:cTn id="66" dur="1" fill="hold">
                                          <p:stCondLst>
                                            <p:cond delay="499"/>
                                          </p:stCondLst>
                                        </p:cTn>
                                        <p:tgtEl>
                                          <p:spTgt spid="723991"/>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723997"/>
                                        </p:tgtEl>
                                        <p:attrNameLst>
                                          <p:attrName>ppt_x</p:attrName>
                                        </p:attrNameLst>
                                      </p:cBhvr>
                                      <p:tavLst>
                                        <p:tav tm="0">
                                          <p:val>
                                            <p:strVal val="ppt_x"/>
                                          </p:val>
                                        </p:tav>
                                        <p:tav tm="100000">
                                          <p:val>
                                            <p:strVal val="ppt_x"/>
                                          </p:val>
                                        </p:tav>
                                      </p:tavLst>
                                    </p:anim>
                                    <p:anim calcmode="lin" valueType="num">
                                      <p:cBhvr additive="base">
                                        <p:cTn id="69" dur="500"/>
                                        <p:tgtEl>
                                          <p:spTgt spid="723997"/>
                                        </p:tgtEl>
                                        <p:attrNameLst>
                                          <p:attrName>ppt_y</p:attrName>
                                        </p:attrNameLst>
                                      </p:cBhvr>
                                      <p:tavLst>
                                        <p:tav tm="0">
                                          <p:val>
                                            <p:strVal val="ppt_y"/>
                                          </p:val>
                                        </p:tav>
                                        <p:tav tm="100000">
                                          <p:val>
                                            <p:strVal val="1+ppt_h/2"/>
                                          </p:val>
                                        </p:tav>
                                      </p:tavLst>
                                    </p:anim>
                                    <p:set>
                                      <p:cBhvr>
                                        <p:cTn id="70" dur="1" fill="hold">
                                          <p:stCondLst>
                                            <p:cond delay="499"/>
                                          </p:stCondLst>
                                        </p:cTn>
                                        <p:tgtEl>
                                          <p:spTgt spid="723997"/>
                                        </p:tgtEl>
                                        <p:attrNameLst>
                                          <p:attrName>style.visibility</p:attrName>
                                        </p:attrNameLst>
                                      </p:cBhvr>
                                      <p:to>
                                        <p:strVal val="hidden"/>
                                      </p:to>
                                    </p:set>
                                  </p:childTnLst>
                                </p:cTn>
                              </p:par>
                              <p:par>
                                <p:cTn id="71" presetID="2" presetClass="exit" presetSubtype="4" fill="hold" grpId="1" nodeType="withEffect">
                                  <p:stCondLst>
                                    <p:cond delay="0"/>
                                  </p:stCondLst>
                                  <p:childTnLst>
                                    <p:anim calcmode="lin" valueType="num">
                                      <p:cBhvr additive="base">
                                        <p:cTn id="72" dur="500"/>
                                        <p:tgtEl>
                                          <p:spTgt spid="723995"/>
                                        </p:tgtEl>
                                        <p:attrNameLst>
                                          <p:attrName>ppt_x</p:attrName>
                                        </p:attrNameLst>
                                      </p:cBhvr>
                                      <p:tavLst>
                                        <p:tav tm="0">
                                          <p:val>
                                            <p:strVal val="ppt_x"/>
                                          </p:val>
                                        </p:tav>
                                        <p:tav tm="100000">
                                          <p:val>
                                            <p:strVal val="ppt_x"/>
                                          </p:val>
                                        </p:tav>
                                      </p:tavLst>
                                    </p:anim>
                                    <p:anim calcmode="lin" valueType="num">
                                      <p:cBhvr additive="base">
                                        <p:cTn id="73" dur="500"/>
                                        <p:tgtEl>
                                          <p:spTgt spid="723995"/>
                                        </p:tgtEl>
                                        <p:attrNameLst>
                                          <p:attrName>ppt_y</p:attrName>
                                        </p:attrNameLst>
                                      </p:cBhvr>
                                      <p:tavLst>
                                        <p:tav tm="0">
                                          <p:val>
                                            <p:strVal val="ppt_y"/>
                                          </p:val>
                                        </p:tav>
                                        <p:tav tm="100000">
                                          <p:val>
                                            <p:strVal val="1+ppt_h/2"/>
                                          </p:val>
                                        </p:tav>
                                      </p:tavLst>
                                    </p:anim>
                                    <p:set>
                                      <p:cBhvr>
                                        <p:cTn id="74" dur="1" fill="hold">
                                          <p:stCondLst>
                                            <p:cond delay="499"/>
                                          </p:stCondLst>
                                        </p:cTn>
                                        <p:tgtEl>
                                          <p:spTgt spid="723995"/>
                                        </p:tgtEl>
                                        <p:attrNameLst>
                                          <p:attrName>style.visibility</p:attrName>
                                        </p:attrNameLst>
                                      </p:cBhvr>
                                      <p:to>
                                        <p:strVal val="hidden"/>
                                      </p:to>
                                    </p:set>
                                  </p:childTnLst>
                                </p:cTn>
                              </p:par>
                              <p:par>
                                <p:cTn id="75" presetID="2" presetClass="exit" presetSubtype="4" fill="hold" grpId="1" nodeType="withEffect">
                                  <p:stCondLst>
                                    <p:cond delay="0"/>
                                  </p:stCondLst>
                                  <p:childTnLst>
                                    <p:anim calcmode="lin" valueType="num">
                                      <p:cBhvr additive="base">
                                        <p:cTn id="76" dur="500"/>
                                        <p:tgtEl>
                                          <p:spTgt spid="723996"/>
                                        </p:tgtEl>
                                        <p:attrNameLst>
                                          <p:attrName>ppt_x</p:attrName>
                                        </p:attrNameLst>
                                      </p:cBhvr>
                                      <p:tavLst>
                                        <p:tav tm="0">
                                          <p:val>
                                            <p:strVal val="ppt_x"/>
                                          </p:val>
                                        </p:tav>
                                        <p:tav tm="100000">
                                          <p:val>
                                            <p:strVal val="ppt_x"/>
                                          </p:val>
                                        </p:tav>
                                      </p:tavLst>
                                    </p:anim>
                                    <p:anim calcmode="lin" valueType="num">
                                      <p:cBhvr additive="base">
                                        <p:cTn id="77" dur="500"/>
                                        <p:tgtEl>
                                          <p:spTgt spid="723996"/>
                                        </p:tgtEl>
                                        <p:attrNameLst>
                                          <p:attrName>ppt_y</p:attrName>
                                        </p:attrNameLst>
                                      </p:cBhvr>
                                      <p:tavLst>
                                        <p:tav tm="0">
                                          <p:val>
                                            <p:strVal val="ppt_y"/>
                                          </p:val>
                                        </p:tav>
                                        <p:tav tm="100000">
                                          <p:val>
                                            <p:strVal val="1+ppt_h/2"/>
                                          </p:val>
                                        </p:tav>
                                      </p:tavLst>
                                    </p:anim>
                                    <p:set>
                                      <p:cBhvr>
                                        <p:cTn id="78" dur="1" fill="hold">
                                          <p:stCondLst>
                                            <p:cond delay="499"/>
                                          </p:stCondLst>
                                        </p:cTn>
                                        <p:tgtEl>
                                          <p:spTgt spid="723996"/>
                                        </p:tgtEl>
                                        <p:attrNameLst>
                                          <p:attrName>style.visibility</p:attrName>
                                        </p:attrNameLst>
                                      </p:cBhvr>
                                      <p:to>
                                        <p:strVal val="hidden"/>
                                      </p:to>
                                    </p:set>
                                  </p:childTnLst>
                                </p:cTn>
                              </p:par>
                              <p:par>
                                <p:cTn id="79" presetID="2" presetClass="exit" presetSubtype="4" fill="hold" grpId="1" nodeType="withEffect">
                                  <p:stCondLst>
                                    <p:cond delay="0"/>
                                  </p:stCondLst>
                                  <p:childTnLst>
                                    <p:anim calcmode="lin" valueType="num">
                                      <p:cBhvr additive="base">
                                        <p:cTn id="80" dur="500"/>
                                        <p:tgtEl>
                                          <p:spTgt spid="723998"/>
                                        </p:tgtEl>
                                        <p:attrNameLst>
                                          <p:attrName>ppt_x</p:attrName>
                                        </p:attrNameLst>
                                      </p:cBhvr>
                                      <p:tavLst>
                                        <p:tav tm="0">
                                          <p:val>
                                            <p:strVal val="ppt_x"/>
                                          </p:val>
                                        </p:tav>
                                        <p:tav tm="100000">
                                          <p:val>
                                            <p:strVal val="ppt_x"/>
                                          </p:val>
                                        </p:tav>
                                      </p:tavLst>
                                    </p:anim>
                                    <p:anim calcmode="lin" valueType="num">
                                      <p:cBhvr additive="base">
                                        <p:cTn id="81" dur="500"/>
                                        <p:tgtEl>
                                          <p:spTgt spid="723998"/>
                                        </p:tgtEl>
                                        <p:attrNameLst>
                                          <p:attrName>ppt_y</p:attrName>
                                        </p:attrNameLst>
                                      </p:cBhvr>
                                      <p:tavLst>
                                        <p:tav tm="0">
                                          <p:val>
                                            <p:strVal val="ppt_y"/>
                                          </p:val>
                                        </p:tav>
                                        <p:tav tm="100000">
                                          <p:val>
                                            <p:strVal val="1+ppt_h/2"/>
                                          </p:val>
                                        </p:tav>
                                      </p:tavLst>
                                    </p:anim>
                                    <p:set>
                                      <p:cBhvr>
                                        <p:cTn id="82" dur="1" fill="hold">
                                          <p:stCondLst>
                                            <p:cond delay="499"/>
                                          </p:stCondLst>
                                        </p:cTn>
                                        <p:tgtEl>
                                          <p:spTgt spid="72399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0" grpId="0"/>
      <p:bldP spid="723971" grpId="0" animBg="1"/>
      <p:bldP spid="723972" grpId="0"/>
      <p:bldP spid="723988" grpId="0" animBg="1"/>
      <p:bldP spid="723989" grpId="0" animBg="1"/>
      <p:bldP spid="723990" grpId="0" animBg="1"/>
      <p:bldP spid="723991" grpId="0"/>
      <p:bldP spid="723992" grpId="0" animBg="1"/>
      <p:bldP spid="723993" grpId="0" animBg="1"/>
      <p:bldP spid="723995" grpId="0" animBg="1"/>
      <p:bldP spid="723995" grpId="1" animBg="1"/>
      <p:bldP spid="723996" grpId="0" animBg="1"/>
      <p:bldP spid="723996" grpId="1" animBg="1"/>
      <p:bldP spid="723997" grpId="0" animBg="1"/>
      <p:bldP spid="723997" grpId="1" animBg="1"/>
      <p:bldP spid="723998" grpId="0" animBg="1"/>
      <p:bldP spid="723998" grpId="1" animBg="1"/>
      <p:bldP spid="723999"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0" name="Group 2"/>
          <p:cNvGrpSpPr>
            <a:grpSpLocks/>
          </p:cNvGrpSpPr>
          <p:nvPr/>
        </p:nvGrpSpPr>
        <p:grpSpPr bwMode="auto">
          <a:xfrm>
            <a:off x="1525588" y="2200275"/>
            <a:ext cx="5030787" cy="0"/>
            <a:chOff x="459" y="725"/>
            <a:chExt cx="2993" cy="0"/>
          </a:xfrm>
        </p:grpSpPr>
        <p:sp>
          <p:nvSpPr>
            <p:cNvPr id="48212" name="Line 3"/>
            <p:cNvSpPr>
              <a:spLocks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3" name="Line 4"/>
            <p:cNvSpPr>
              <a:spLocks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4" name="Line 5"/>
            <p:cNvSpPr>
              <a:spLocks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5" name="Line 6"/>
            <p:cNvSpPr>
              <a:spLocks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6" name="Line 7"/>
            <p:cNvSpPr>
              <a:spLocks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7" name="Line 8"/>
            <p:cNvSpPr>
              <a:spLocks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8" name="Line 9"/>
            <p:cNvSpPr>
              <a:spLocks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9" name="Line 10"/>
            <p:cNvSpPr>
              <a:spLocks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20" name="Line 11"/>
            <p:cNvSpPr>
              <a:spLocks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21" name="Line 12"/>
            <p:cNvSpPr>
              <a:spLocks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22" name="Line 13"/>
            <p:cNvSpPr>
              <a:spLocks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48131" name="Text Box 14"/>
          <p:cNvSpPr txBox="1">
            <a:spLocks noChangeArrowheads="1"/>
          </p:cNvSpPr>
          <p:nvPr/>
        </p:nvSpPr>
        <p:spPr bwMode="auto">
          <a:xfrm>
            <a:off x="1371600"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48132" name="Text Box 15"/>
          <p:cNvSpPr txBox="1">
            <a:spLocks noChangeArrowheads="1"/>
          </p:cNvSpPr>
          <p:nvPr/>
        </p:nvSpPr>
        <p:spPr bwMode="auto">
          <a:xfrm>
            <a:off x="1828800"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48133" name="Text Box 16"/>
          <p:cNvSpPr txBox="1">
            <a:spLocks noChangeArrowheads="1"/>
          </p:cNvSpPr>
          <p:nvPr/>
        </p:nvSpPr>
        <p:spPr bwMode="auto">
          <a:xfrm>
            <a:off x="2289175"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4</a:t>
            </a:r>
          </a:p>
        </p:txBody>
      </p:sp>
      <p:sp>
        <p:nvSpPr>
          <p:cNvPr id="48134" name="Text Box 17"/>
          <p:cNvSpPr txBox="1">
            <a:spLocks noChangeArrowheads="1"/>
          </p:cNvSpPr>
          <p:nvPr/>
        </p:nvSpPr>
        <p:spPr bwMode="auto">
          <a:xfrm>
            <a:off x="2709863"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5</a:t>
            </a:r>
          </a:p>
        </p:txBody>
      </p:sp>
      <p:sp>
        <p:nvSpPr>
          <p:cNvPr id="48135" name="Text Box 18"/>
          <p:cNvSpPr txBox="1">
            <a:spLocks noChangeArrowheads="1"/>
          </p:cNvSpPr>
          <p:nvPr/>
        </p:nvSpPr>
        <p:spPr bwMode="auto">
          <a:xfrm>
            <a:off x="3205163"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48136" name="Text Box 19"/>
          <p:cNvSpPr txBox="1">
            <a:spLocks noChangeArrowheads="1"/>
          </p:cNvSpPr>
          <p:nvPr/>
        </p:nvSpPr>
        <p:spPr bwMode="auto">
          <a:xfrm>
            <a:off x="4119563"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7</a:t>
            </a:r>
          </a:p>
        </p:txBody>
      </p:sp>
      <p:sp>
        <p:nvSpPr>
          <p:cNvPr id="48137" name="Text Box 20"/>
          <p:cNvSpPr txBox="1">
            <a:spLocks noChangeArrowheads="1"/>
          </p:cNvSpPr>
          <p:nvPr/>
        </p:nvSpPr>
        <p:spPr bwMode="auto">
          <a:xfrm>
            <a:off x="3662363"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6</a:t>
            </a:r>
          </a:p>
        </p:txBody>
      </p:sp>
      <p:sp>
        <p:nvSpPr>
          <p:cNvPr id="48138" name="Text Box 21"/>
          <p:cNvSpPr txBox="1">
            <a:spLocks noChangeArrowheads="1"/>
          </p:cNvSpPr>
          <p:nvPr/>
        </p:nvSpPr>
        <p:spPr bwMode="auto">
          <a:xfrm>
            <a:off x="4576763"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48139" name="Text Box 22"/>
          <p:cNvSpPr txBox="1">
            <a:spLocks noChangeArrowheads="1"/>
          </p:cNvSpPr>
          <p:nvPr/>
        </p:nvSpPr>
        <p:spPr bwMode="auto">
          <a:xfrm>
            <a:off x="5033963"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4</a:t>
            </a:r>
          </a:p>
        </p:txBody>
      </p:sp>
      <p:sp>
        <p:nvSpPr>
          <p:cNvPr id="48140" name="Text Box 23"/>
          <p:cNvSpPr txBox="1">
            <a:spLocks noChangeArrowheads="1"/>
          </p:cNvSpPr>
          <p:nvPr/>
        </p:nvSpPr>
        <p:spPr bwMode="auto">
          <a:xfrm>
            <a:off x="5491163" y="1820863"/>
            <a:ext cx="3810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9</a:t>
            </a:r>
          </a:p>
        </p:txBody>
      </p:sp>
      <p:sp>
        <p:nvSpPr>
          <p:cNvPr id="48141" name="Text Box 24"/>
          <p:cNvSpPr txBox="1">
            <a:spLocks noChangeArrowheads="1"/>
          </p:cNvSpPr>
          <p:nvPr/>
        </p:nvSpPr>
        <p:spPr bwMode="auto">
          <a:xfrm>
            <a:off x="5870575" y="1820863"/>
            <a:ext cx="571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10</a:t>
            </a:r>
          </a:p>
        </p:txBody>
      </p:sp>
      <p:sp>
        <p:nvSpPr>
          <p:cNvPr id="48142" name="Text Box 25"/>
          <p:cNvSpPr txBox="1">
            <a:spLocks noChangeArrowheads="1"/>
          </p:cNvSpPr>
          <p:nvPr/>
        </p:nvSpPr>
        <p:spPr bwMode="auto">
          <a:xfrm>
            <a:off x="6365875" y="1820863"/>
            <a:ext cx="5715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10</a:t>
            </a:r>
          </a:p>
        </p:txBody>
      </p:sp>
      <p:grpSp>
        <p:nvGrpSpPr>
          <p:cNvPr id="48143" name="Group 26"/>
          <p:cNvGrpSpPr>
            <a:grpSpLocks/>
          </p:cNvGrpSpPr>
          <p:nvPr/>
        </p:nvGrpSpPr>
        <p:grpSpPr bwMode="auto">
          <a:xfrm>
            <a:off x="1368425" y="4487863"/>
            <a:ext cx="5414963" cy="357187"/>
            <a:chOff x="480" y="1066"/>
            <a:chExt cx="3222" cy="212"/>
          </a:xfrm>
        </p:grpSpPr>
        <p:grpSp>
          <p:nvGrpSpPr>
            <p:cNvPr id="48188" name="Group 27"/>
            <p:cNvGrpSpPr>
              <a:grpSpLocks/>
            </p:cNvGrpSpPr>
            <p:nvPr/>
          </p:nvGrpSpPr>
          <p:grpSpPr bwMode="auto">
            <a:xfrm>
              <a:off x="572" y="1066"/>
              <a:ext cx="2993" cy="0"/>
              <a:chOff x="459" y="725"/>
              <a:chExt cx="2993" cy="0"/>
            </a:xfrm>
          </p:grpSpPr>
          <p:sp>
            <p:nvSpPr>
              <p:cNvPr id="48201" name="Line 28"/>
              <p:cNvSpPr>
                <a:spLocks noChangeShapeType="1"/>
              </p:cNvSpPr>
              <p:nvPr/>
            </p:nvSpPr>
            <p:spPr bwMode="auto">
              <a:xfrm>
                <a:off x="459" y="725"/>
                <a:ext cx="272"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2" name="Line 29"/>
              <p:cNvSpPr>
                <a:spLocks noChangeShapeType="1"/>
              </p:cNvSpPr>
              <p:nvPr/>
            </p:nvSpPr>
            <p:spPr bwMode="auto">
              <a:xfrm>
                <a:off x="729"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3" name="Line 30"/>
              <p:cNvSpPr>
                <a:spLocks noChangeShapeType="1"/>
              </p:cNvSpPr>
              <p:nvPr/>
            </p:nvSpPr>
            <p:spPr bwMode="auto">
              <a:xfrm>
                <a:off x="100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4" name="Line 31"/>
              <p:cNvSpPr>
                <a:spLocks noChangeShapeType="1"/>
              </p:cNvSpPr>
              <p:nvPr/>
            </p:nvSpPr>
            <p:spPr bwMode="auto">
              <a:xfrm>
                <a:off x="127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5" name="Line 32"/>
              <p:cNvSpPr>
                <a:spLocks noChangeShapeType="1"/>
              </p:cNvSpPr>
              <p:nvPr/>
            </p:nvSpPr>
            <p:spPr bwMode="auto">
              <a:xfrm>
                <a:off x="154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6" name="Line 33"/>
              <p:cNvSpPr>
                <a:spLocks noChangeShapeType="1"/>
              </p:cNvSpPr>
              <p:nvPr/>
            </p:nvSpPr>
            <p:spPr bwMode="auto">
              <a:xfrm>
                <a:off x="182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7" name="Line 34"/>
              <p:cNvSpPr>
                <a:spLocks noChangeShapeType="1"/>
              </p:cNvSpPr>
              <p:nvPr/>
            </p:nvSpPr>
            <p:spPr bwMode="auto">
              <a:xfrm>
                <a:off x="2092"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8" name="Line 35"/>
              <p:cNvSpPr>
                <a:spLocks noChangeShapeType="1"/>
              </p:cNvSpPr>
              <p:nvPr/>
            </p:nvSpPr>
            <p:spPr bwMode="auto">
              <a:xfrm>
                <a:off x="2364"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09" name="Line 36"/>
              <p:cNvSpPr>
                <a:spLocks noChangeShapeType="1"/>
              </p:cNvSpPr>
              <p:nvPr/>
            </p:nvSpPr>
            <p:spPr bwMode="auto">
              <a:xfrm>
                <a:off x="2636"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0" name="Line 37"/>
              <p:cNvSpPr>
                <a:spLocks noChangeShapeType="1"/>
              </p:cNvSpPr>
              <p:nvPr/>
            </p:nvSpPr>
            <p:spPr bwMode="auto">
              <a:xfrm>
                <a:off x="2908"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211" name="Line 38"/>
              <p:cNvSpPr>
                <a:spLocks noChangeShapeType="1"/>
              </p:cNvSpPr>
              <p:nvPr/>
            </p:nvSpPr>
            <p:spPr bwMode="auto">
              <a:xfrm>
                <a:off x="3180" y="725"/>
                <a:ext cx="27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48189" name="Text Box 39"/>
            <p:cNvSpPr txBox="1">
              <a:spLocks noChangeArrowheads="1"/>
            </p:cNvSpPr>
            <p:nvPr/>
          </p:nvSpPr>
          <p:spPr bwMode="auto">
            <a:xfrm>
              <a:off x="480"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48190" name="Text Box 40"/>
            <p:cNvSpPr txBox="1">
              <a:spLocks noChangeArrowheads="1"/>
            </p:cNvSpPr>
            <p:nvPr/>
          </p:nvSpPr>
          <p:spPr bwMode="auto">
            <a:xfrm>
              <a:off x="754"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48191" name="Text Box 41"/>
            <p:cNvSpPr txBox="1">
              <a:spLocks noChangeArrowheads="1"/>
            </p:cNvSpPr>
            <p:nvPr/>
          </p:nvSpPr>
          <p:spPr bwMode="auto">
            <a:xfrm>
              <a:off x="1026"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5</a:t>
              </a:r>
            </a:p>
          </p:txBody>
        </p:sp>
        <p:sp>
          <p:nvSpPr>
            <p:cNvPr id="48192" name="Text Box 42"/>
            <p:cNvSpPr txBox="1">
              <a:spLocks noChangeArrowheads="1"/>
            </p:cNvSpPr>
            <p:nvPr/>
          </p:nvSpPr>
          <p:spPr bwMode="auto">
            <a:xfrm>
              <a:off x="1298"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48193" name="Text Box 43"/>
            <p:cNvSpPr txBox="1">
              <a:spLocks noChangeArrowheads="1"/>
            </p:cNvSpPr>
            <p:nvPr/>
          </p:nvSpPr>
          <p:spPr bwMode="auto">
            <a:xfrm>
              <a:off x="1571"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5</a:t>
              </a:r>
            </a:p>
          </p:txBody>
        </p:sp>
        <p:sp>
          <p:nvSpPr>
            <p:cNvPr id="48194" name="Text Box 44"/>
            <p:cNvSpPr txBox="1">
              <a:spLocks noChangeArrowheads="1"/>
            </p:cNvSpPr>
            <p:nvPr/>
          </p:nvSpPr>
          <p:spPr bwMode="auto">
            <a:xfrm>
              <a:off x="1843"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48195" name="Text Box 45"/>
            <p:cNvSpPr txBox="1">
              <a:spLocks noChangeArrowheads="1"/>
            </p:cNvSpPr>
            <p:nvPr/>
          </p:nvSpPr>
          <p:spPr bwMode="auto">
            <a:xfrm>
              <a:off x="2115"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6</a:t>
              </a:r>
            </a:p>
          </p:txBody>
        </p:sp>
        <p:sp>
          <p:nvSpPr>
            <p:cNvPr id="48196" name="Text Box 46"/>
            <p:cNvSpPr txBox="1">
              <a:spLocks noChangeArrowheads="1"/>
            </p:cNvSpPr>
            <p:nvPr/>
          </p:nvSpPr>
          <p:spPr bwMode="auto">
            <a:xfrm>
              <a:off x="2387"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8</a:t>
              </a:r>
            </a:p>
          </p:txBody>
        </p:sp>
        <p:sp>
          <p:nvSpPr>
            <p:cNvPr id="48197" name="Text Box 47"/>
            <p:cNvSpPr txBox="1">
              <a:spLocks noChangeArrowheads="1"/>
            </p:cNvSpPr>
            <p:nvPr/>
          </p:nvSpPr>
          <p:spPr bwMode="auto">
            <a:xfrm>
              <a:off x="2659"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9</a:t>
              </a:r>
            </a:p>
          </p:txBody>
        </p:sp>
        <p:sp>
          <p:nvSpPr>
            <p:cNvPr id="48198" name="Text Box 48"/>
            <p:cNvSpPr txBox="1">
              <a:spLocks noChangeArrowheads="1"/>
            </p:cNvSpPr>
            <p:nvPr/>
          </p:nvSpPr>
          <p:spPr bwMode="auto">
            <a:xfrm>
              <a:off x="2931"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8</a:t>
              </a:r>
            </a:p>
          </p:txBody>
        </p:sp>
        <p:sp>
          <p:nvSpPr>
            <p:cNvPr id="48199" name="Text Box 49"/>
            <p:cNvSpPr txBox="1">
              <a:spLocks noChangeArrowheads="1"/>
            </p:cNvSpPr>
            <p:nvPr/>
          </p:nvSpPr>
          <p:spPr bwMode="auto">
            <a:xfrm>
              <a:off x="3203"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7</a:t>
              </a:r>
            </a:p>
          </p:txBody>
        </p:sp>
        <p:sp>
          <p:nvSpPr>
            <p:cNvPr id="48200" name="Text Box 50"/>
            <p:cNvSpPr txBox="1">
              <a:spLocks noChangeArrowheads="1"/>
            </p:cNvSpPr>
            <p:nvPr/>
          </p:nvSpPr>
          <p:spPr bwMode="auto">
            <a:xfrm>
              <a:off x="3475" y="1066"/>
              <a:ext cx="22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9</a:t>
              </a:r>
            </a:p>
          </p:txBody>
        </p:sp>
      </p:grpSp>
      <p:sp>
        <p:nvSpPr>
          <p:cNvPr id="725043" name="Line 51"/>
          <p:cNvSpPr>
            <a:spLocks noChangeShapeType="1"/>
          </p:cNvSpPr>
          <p:nvPr/>
        </p:nvSpPr>
        <p:spPr bwMode="auto">
          <a:xfrm>
            <a:off x="1981200" y="2200275"/>
            <a:ext cx="0" cy="3556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44" name="Line 52"/>
          <p:cNvSpPr>
            <a:spLocks noChangeShapeType="1"/>
          </p:cNvSpPr>
          <p:nvPr/>
        </p:nvSpPr>
        <p:spPr bwMode="auto">
          <a:xfrm>
            <a:off x="1981200" y="2555875"/>
            <a:ext cx="1371600"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45" name="Line 53"/>
          <p:cNvSpPr>
            <a:spLocks noChangeShapeType="1"/>
          </p:cNvSpPr>
          <p:nvPr/>
        </p:nvSpPr>
        <p:spPr bwMode="auto">
          <a:xfrm>
            <a:off x="3352800" y="2200275"/>
            <a:ext cx="0" cy="3556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46" name="Line 54"/>
          <p:cNvSpPr>
            <a:spLocks noChangeShapeType="1"/>
          </p:cNvSpPr>
          <p:nvPr/>
        </p:nvSpPr>
        <p:spPr bwMode="auto">
          <a:xfrm>
            <a:off x="2438400" y="2200275"/>
            <a:ext cx="0" cy="73818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47" name="Line 55"/>
          <p:cNvSpPr>
            <a:spLocks noChangeShapeType="1"/>
          </p:cNvSpPr>
          <p:nvPr/>
        </p:nvSpPr>
        <p:spPr bwMode="auto">
          <a:xfrm>
            <a:off x="5183188" y="2200275"/>
            <a:ext cx="0" cy="73818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48" name="Line 56"/>
          <p:cNvSpPr>
            <a:spLocks noChangeShapeType="1"/>
          </p:cNvSpPr>
          <p:nvPr/>
        </p:nvSpPr>
        <p:spPr bwMode="auto">
          <a:xfrm flipV="1">
            <a:off x="2438400" y="2938463"/>
            <a:ext cx="2744788"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49" name="Line 57"/>
          <p:cNvSpPr>
            <a:spLocks noChangeShapeType="1"/>
          </p:cNvSpPr>
          <p:nvPr/>
        </p:nvSpPr>
        <p:spPr bwMode="auto">
          <a:xfrm>
            <a:off x="2895600" y="2200275"/>
            <a:ext cx="0" cy="1143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0" name="Line 58"/>
          <p:cNvSpPr>
            <a:spLocks noChangeShapeType="1"/>
          </p:cNvSpPr>
          <p:nvPr/>
        </p:nvSpPr>
        <p:spPr bwMode="auto">
          <a:xfrm>
            <a:off x="2432050" y="3344863"/>
            <a:ext cx="0" cy="1143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1" name="Line 59"/>
          <p:cNvSpPr>
            <a:spLocks noChangeShapeType="1"/>
          </p:cNvSpPr>
          <p:nvPr/>
        </p:nvSpPr>
        <p:spPr bwMode="auto">
          <a:xfrm>
            <a:off x="3351213" y="3344863"/>
            <a:ext cx="0" cy="1143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2" name="Line 60"/>
          <p:cNvSpPr>
            <a:spLocks noChangeShapeType="1"/>
          </p:cNvSpPr>
          <p:nvPr/>
        </p:nvSpPr>
        <p:spPr bwMode="auto">
          <a:xfrm>
            <a:off x="2409825" y="3344863"/>
            <a:ext cx="960438"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3" name="Line 61"/>
          <p:cNvSpPr>
            <a:spLocks noChangeShapeType="1"/>
          </p:cNvSpPr>
          <p:nvPr/>
        </p:nvSpPr>
        <p:spPr bwMode="auto">
          <a:xfrm>
            <a:off x="4265613" y="3725863"/>
            <a:ext cx="0" cy="762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4" name="Line 62"/>
          <p:cNvSpPr>
            <a:spLocks noChangeShapeType="1"/>
          </p:cNvSpPr>
          <p:nvPr/>
        </p:nvSpPr>
        <p:spPr bwMode="auto">
          <a:xfrm>
            <a:off x="3810000" y="2200275"/>
            <a:ext cx="0" cy="152558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5" name="Line 63"/>
          <p:cNvSpPr>
            <a:spLocks noChangeShapeType="1"/>
          </p:cNvSpPr>
          <p:nvPr/>
        </p:nvSpPr>
        <p:spPr bwMode="auto">
          <a:xfrm>
            <a:off x="3810000" y="3725863"/>
            <a:ext cx="457200"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6" name="Line 64"/>
          <p:cNvSpPr>
            <a:spLocks noChangeShapeType="1"/>
          </p:cNvSpPr>
          <p:nvPr/>
        </p:nvSpPr>
        <p:spPr bwMode="auto">
          <a:xfrm>
            <a:off x="4268788" y="2200275"/>
            <a:ext cx="0" cy="1143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7" name="Line 65"/>
          <p:cNvSpPr>
            <a:spLocks noChangeShapeType="1"/>
          </p:cNvSpPr>
          <p:nvPr/>
        </p:nvSpPr>
        <p:spPr bwMode="auto">
          <a:xfrm>
            <a:off x="6094413" y="3344863"/>
            <a:ext cx="0" cy="1143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8" name="Line 66"/>
          <p:cNvSpPr>
            <a:spLocks noChangeShapeType="1"/>
          </p:cNvSpPr>
          <p:nvPr/>
        </p:nvSpPr>
        <p:spPr bwMode="auto">
          <a:xfrm>
            <a:off x="4268788" y="3344863"/>
            <a:ext cx="1828800"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59" name="Line 67"/>
          <p:cNvSpPr>
            <a:spLocks noChangeShapeType="1"/>
          </p:cNvSpPr>
          <p:nvPr/>
        </p:nvSpPr>
        <p:spPr bwMode="auto">
          <a:xfrm>
            <a:off x="6551613" y="3725863"/>
            <a:ext cx="0" cy="762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0" name="Line 68"/>
          <p:cNvSpPr>
            <a:spLocks noChangeShapeType="1"/>
          </p:cNvSpPr>
          <p:nvPr/>
        </p:nvSpPr>
        <p:spPr bwMode="auto">
          <a:xfrm>
            <a:off x="5180013" y="3725863"/>
            <a:ext cx="0" cy="762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1" name="Line 69"/>
          <p:cNvSpPr>
            <a:spLocks noChangeShapeType="1"/>
          </p:cNvSpPr>
          <p:nvPr/>
        </p:nvSpPr>
        <p:spPr bwMode="auto">
          <a:xfrm>
            <a:off x="5167313" y="3725863"/>
            <a:ext cx="1401762"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2" name="Line 70"/>
          <p:cNvSpPr>
            <a:spLocks noChangeShapeType="1"/>
          </p:cNvSpPr>
          <p:nvPr/>
        </p:nvSpPr>
        <p:spPr bwMode="auto">
          <a:xfrm>
            <a:off x="5640388" y="2200275"/>
            <a:ext cx="0" cy="1525588"/>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3" name="Line 71"/>
          <p:cNvSpPr>
            <a:spLocks noChangeShapeType="1"/>
          </p:cNvSpPr>
          <p:nvPr/>
        </p:nvSpPr>
        <p:spPr bwMode="auto">
          <a:xfrm>
            <a:off x="6097588" y="2200275"/>
            <a:ext cx="0" cy="3556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4" name="Line 72"/>
          <p:cNvSpPr>
            <a:spLocks noChangeShapeType="1"/>
          </p:cNvSpPr>
          <p:nvPr/>
        </p:nvSpPr>
        <p:spPr bwMode="auto">
          <a:xfrm>
            <a:off x="6554788" y="2174875"/>
            <a:ext cx="0" cy="381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5" name="Line 73"/>
          <p:cNvSpPr>
            <a:spLocks noChangeShapeType="1"/>
          </p:cNvSpPr>
          <p:nvPr/>
        </p:nvSpPr>
        <p:spPr bwMode="auto">
          <a:xfrm flipV="1">
            <a:off x="6097588" y="2555875"/>
            <a:ext cx="457200"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6" name="Line 74"/>
          <p:cNvSpPr>
            <a:spLocks noChangeShapeType="1"/>
          </p:cNvSpPr>
          <p:nvPr/>
        </p:nvSpPr>
        <p:spPr bwMode="auto">
          <a:xfrm>
            <a:off x="3808413" y="4106863"/>
            <a:ext cx="0" cy="381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7" name="Line 75"/>
          <p:cNvSpPr>
            <a:spLocks noChangeShapeType="1"/>
          </p:cNvSpPr>
          <p:nvPr/>
        </p:nvSpPr>
        <p:spPr bwMode="auto">
          <a:xfrm>
            <a:off x="1517650" y="4106863"/>
            <a:ext cx="0" cy="381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8" name="Line 76"/>
          <p:cNvSpPr>
            <a:spLocks noChangeShapeType="1"/>
          </p:cNvSpPr>
          <p:nvPr/>
        </p:nvSpPr>
        <p:spPr bwMode="auto">
          <a:xfrm>
            <a:off x="5637213" y="4106863"/>
            <a:ext cx="0" cy="381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69" name="Line 77"/>
          <p:cNvSpPr>
            <a:spLocks noChangeShapeType="1"/>
          </p:cNvSpPr>
          <p:nvPr/>
        </p:nvSpPr>
        <p:spPr bwMode="auto">
          <a:xfrm>
            <a:off x="4722813" y="4106863"/>
            <a:ext cx="0" cy="381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70" name="Line 78"/>
          <p:cNvSpPr>
            <a:spLocks noChangeShapeType="1"/>
          </p:cNvSpPr>
          <p:nvPr/>
        </p:nvSpPr>
        <p:spPr bwMode="auto">
          <a:xfrm>
            <a:off x="1506538" y="4114800"/>
            <a:ext cx="2308225"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71" name="Line 79"/>
          <p:cNvSpPr>
            <a:spLocks noChangeShapeType="1"/>
          </p:cNvSpPr>
          <p:nvPr/>
        </p:nvSpPr>
        <p:spPr bwMode="auto">
          <a:xfrm>
            <a:off x="4702175" y="4106863"/>
            <a:ext cx="941388"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72" name="Line 80"/>
          <p:cNvSpPr>
            <a:spLocks noChangeShapeType="1"/>
          </p:cNvSpPr>
          <p:nvPr/>
        </p:nvSpPr>
        <p:spPr bwMode="auto">
          <a:xfrm>
            <a:off x="1974850" y="3725863"/>
            <a:ext cx="0" cy="762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73" name="Line 81"/>
          <p:cNvSpPr>
            <a:spLocks noChangeShapeType="1"/>
          </p:cNvSpPr>
          <p:nvPr/>
        </p:nvSpPr>
        <p:spPr bwMode="auto">
          <a:xfrm>
            <a:off x="2892425" y="3725863"/>
            <a:ext cx="0" cy="76200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5074" name="Line 82"/>
          <p:cNvSpPr>
            <a:spLocks noChangeShapeType="1"/>
          </p:cNvSpPr>
          <p:nvPr/>
        </p:nvSpPr>
        <p:spPr bwMode="auto">
          <a:xfrm>
            <a:off x="1955800" y="3725863"/>
            <a:ext cx="960438"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8176" name="Line 83"/>
          <p:cNvSpPr>
            <a:spLocks noChangeShapeType="1"/>
          </p:cNvSpPr>
          <p:nvPr/>
        </p:nvSpPr>
        <p:spPr bwMode="auto">
          <a:xfrm>
            <a:off x="1524000" y="2555875"/>
            <a:ext cx="5030788" cy="0"/>
          </a:xfrm>
          <a:prstGeom prst="line">
            <a:avLst/>
          </a:prstGeom>
          <a:noFill/>
          <a:ln w="63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8177" name="Line 84"/>
          <p:cNvSpPr>
            <a:spLocks noChangeShapeType="1"/>
          </p:cNvSpPr>
          <p:nvPr/>
        </p:nvSpPr>
        <p:spPr bwMode="auto">
          <a:xfrm>
            <a:off x="1524000" y="2936875"/>
            <a:ext cx="5030788" cy="0"/>
          </a:xfrm>
          <a:prstGeom prst="line">
            <a:avLst/>
          </a:prstGeom>
          <a:noFill/>
          <a:ln w="63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8178" name="Line 85"/>
          <p:cNvSpPr>
            <a:spLocks noChangeShapeType="1"/>
          </p:cNvSpPr>
          <p:nvPr/>
        </p:nvSpPr>
        <p:spPr bwMode="auto">
          <a:xfrm>
            <a:off x="1524000" y="3352800"/>
            <a:ext cx="5030788" cy="0"/>
          </a:xfrm>
          <a:prstGeom prst="line">
            <a:avLst/>
          </a:prstGeom>
          <a:noFill/>
          <a:ln w="63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8179" name="Line 86"/>
          <p:cNvSpPr>
            <a:spLocks noChangeShapeType="1"/>
          </p:cNvSpPr>
          <p:nvPr/>
        </p:nvSpPr>
        <p:spPr bwMode="auto">
          <a:xfrm>
            <a:off x="1524000" y="3733800"/>
            <a:ext cx="5030788" cy="0"/>
          </a:xfrm>
          <a:prstGeom prst="line">
            <a:avLst/>
          </a:prstGeom>
          <a:noFill/>
          <a:ln w="63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8180" name="Line 87"/>
          <p:cNvSpPr>
            <a:spLocks noChangeShapeType="1"/>
          </p:cNvSpPr>
          <p:nvPr/>
        </p:nvSpPr>
        <p:spPr bwMode="auto">
          <a:xfrm>
            <a:off x="1524000" y="4114800"/>
            <a:ext cx="5030788" cy="0"/>
          </a:xfrm>
          <a:prstGeom prst="line">
            <a:avLst/>
          </a:prstGeom>
          <a:noFill/>
          <a:ln w="63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48181" name="Text Box 88"/>
          <p:cNvSpPr txBox="1">
            <a:spLocks noChangeArrowheads="1"/>
          </p:cNvSpPr>
          <p:nvPr/>
        </p:nvSpPr>
        <p:spPr bwMode="auto">
          <a:xfrm>
            <a:off x="777875" y="2403475"/>
            <a:ext cx="608013"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i="1"/>
              <a:t>j</a:t>
            </a:r>
            <a:r>
              <a:rPr lang="de-DE" altLang="de-DE"/>
              <a:t> = 1</a:t>
            </a:r>
            <a:endParaRPr lang="en-US" altLang="de-DE"/>
          </a:p>
        </p:txBody>
      </p:sp>
      <p:sp>
        <p:nvSpPr>
          <p:cNvPr id="48182" name="Text Box 89"/>
          <p:cNvSpPr txBox="1">
            <a:spLocks noChangeArrowheads="1"/>
          </p:cNvSpPr>
          <p:nvPr/>
        </p:nvSpPr>
        <p:spPr bwMode="auto">
          <a:xfrm>
            <a:off x="762000" y="2735263"/>
            <a:ext cx="6159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     2</a:t>
            </a:r>
            <a:endParaRPr lang="en-US" altLang="de-DE"/>
          </a:p>
        </p:txBody>
      </p:sp>
      <p:sp>
        <p:nvSpPr>
          <p:cNvPr id="48183" name="Text Box 90"/>
          <p:cNvSpPr txBox="1">
            <a:spLocks noChangeArrowheads="1"/>
          </p:cNvSpPr>
          <p:nvPr/>
        </p:nvSpPr>
        <p:spPr bwMode="auto">
          <a:xfrm>
            <a:off x="762000" y="3114675"/>
            <a:ext cx="6159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     3</a:t>
            </a:r>
            <a:endParaRPr lang="en-US" altLang="de-DE"/>
          </a:p>
        </p:txBody>
      </p:sp>
      <p:sp>
        <p:nvSpPr>
          <p:cNvPr id="48184" name="Text Box 91"/>
          <p:cNvSpPr txBox="1">
            <a:spLocks noChangeArrowheads="1"/>
          </p:cNvSpPr>
          <p:nvPr/>
        </p:nvSpPr>
        <p:spPr bwMode="auto">
          <a:xfrm>
            <a:off x="762000" y="3495675"/>
            <a:ext cx="615950" cy="357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     4</a:t>
            </a:r>
            <a:endParaRPr lang="en-US" altLang="de-DE"/>
          </a:p>
        </p:txBody>
      </p:sp>
      <p:sp>
        <p:nvSpPr>
          <p:cNvPr id="48185" name="Text Box 92"/>
          <p:cNvSpPr txBox="1">
            <a:spLocks noChangeArrowheads="1"/>
          </p:cNvSpPr>
          <p:nvPr/>
        </p:nvSpPr>
        <p:spPr bwMode="auto">
          <a:xfrm>
            <a:off x="762000" y="3930650"/>
            <a:ext cx="615950" cy="35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solidFill>
                  <a:schemeClr val="bg2"/>
                </a:solidFill>
              </a:rPr>
              <a:t>     </a:t>
            </a:r>
            <a:r>
              <a:rPr lang="de-DE" altLang="de-DE"/>
              <a:t>5</a:t>
            </a:r>
            <a:endParaRPr lang="en-US" altLang="de-DE"/>
          </a:p>
        </p:txBody>
      </p:sp>
      <p:sp>
        <p:nvSpPr>
          <p:cNvPr id="48186" name="Rectangle 93"/>
          <p:cNvSpPr>
            <a:spLocks noGrp="1" noChangeArrowheads="1"/>
          </p:cNvSpPr>
          <p:nvPr>
            <p:ph type="title"/>
          </p:nvPr>
        </p:nvSpPr>
        <p:spPr/>
        <p:txBody>
          <a:bodyPr lIns="191095" tIns="44941" rIns="89883" bIns="67945"/>
          <a:lstStyle/>
          <a:p>
            <a:pPr defTabSz="914400"/>
            <a:r>
              <a:rPr lang="de-DE" altLang="de-DE"/>
              <a:t>6.5.1	Left-Edge-Algorithmus: Beispiel</a:t>
            </a:r>
          </a:p>
        </p:txBody>
      </p:sp>
      <p:sp>
        <p:nvSpPr>
          <p:cNvPr id="48187" name="Text Box 94"/>
          <p:cNvSpPr txBox="1">
            <a:spLocks noChangeArrowheads="1"/>
          </p:cNvSpPr>
          <p:nvPr/>
        </p:nvSpPr>
        <p:spPr bwMode="auto">
          <a:xfrm>
            <a:off x="850900" y="5564188"/>
            <a:ext cx="2289175" cy="346075"/>
          </a:xfrm>
          <a:prstGeom prst="rect">
            <a:avLst/>
          </a:prstGeom>
          <a:solidFill>
            <a:srgbClr val="FAC094"/>
          </a:solidFill>
          <a:ln>
            <a:noFill/>
          </a:ln>
          <a:effec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a:t>Verdrahtungsergebnis</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5043"/>
                                        </p:tgtEl>
                                        <p:attrNameLst>
                                          <p:attrName>style.visibility</p:attrName>
                                        </p:attrNameLst>
                                      </p:cBhvr>
                                      <p:to>
                                        <p:strVal val="visible"/>
                                      </p:to>
                                    </p:set>
                                    <p:animEffect transition="in" filter="dissolve">
                                      <p:cBhvr>
                                        <p:cTn id="7" dur="500"/>
                                        <p:tgtEl>
                                          <p:spTgt spid="72504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25044"/>
                                        </p:tgtEl>
                                        <p:attrNameLst>
                                          <p:attrName>style.visibility</p:attrName>
                                        </p:attrNameLst>
                                      </p:cBhvr>
                                      <p:to>
                                        <p:strVal val="visible"/>
                                      </p:to>
                                    </p:set>
                                    <p:animEffect transition="in" filter="dissolve">
                                      <p:cBhvr>
                                        <p:cTn id="10" dur="500"/>
                                        <p:tgtEl>
                                          <p:spTgt spid="72504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25045"/>
                                        </p:tgtEl>
                                        <p:attrNameLst>
                                          <p:attrName>style.visibility</p:attrName>
                                        </p:attrNameLst>
                                      </p:cBhvr>
                                      <p:to>
                                        <p:strVal val="visible"/>
                                      </p:to>
                                    </p:set>
                                    <p:animEffect transition="in" filter="dissolve">
                                      <p:cBhvr>
                                        <p:cTn id="13" dur="500"/>
                                        <p:tgtEl>
                                          <p:spTgt spid="72504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25064"/>
                                        </p:tgtEl>
                                        <p:attrNameLst>
                                          <p:attrName>style.visibility</p:attrName>
                                        </p:attrNameLst>
                                      </p:cBhvr>
                                      <p:to>
                                        <p:strVal val="visible"/>
                                      </p:to>
                                    </p:set>
                                    <p:animEffect transition="in" filter="dissolve">
                                      <p:cBhvr>
                                        <p:cTn id="16" dur="500"/>
                                        <p:tgtEl>
                                          <p:spTgt spid="72506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25065"/>
                                        </p:tgtEl>
                                        <p:attrNameLst>
                                          <p:attrName>style.visibility</p:attrName>
                                        </p:attrNameLst>
                                      </p:cBhvr>
                                      <p:to>
                                        <p:strVal val="visible"/>
                                      </p:to>
                                    </p:set>
                                    <p:animEffect transition="in" filter="dissolve">
                                      <p:cBhvr>
                                        <p:cTn id="19" dur="500"/>
                                        <p:tgtEl>
                                          <p:spTgt spid="725065"/>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25063"/>
                                        </p:tgtEl>
                                        <p:attrNameLst>
                                          <p:attrName>style.visibility</p:attrName>
                                        </p:attrNameLst>
                                      </p:cBhvr>
                                      <p:to>
                                        <p:strVal val="visible"/>
                                      </p:to>
                                    </p:set>
                                    <p:animEffect transition="in" filter="dissolve">
                                      <p:cBhvr>
                                        <p:cTn id="22" dur="500"/>
                                        <p:tgtEl>
                                          <p:spTgt spid="72506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25046"/>
                                        </p:tgtEl>
                                        <p:attrNameLst>
                                          <p:attrName>style.visibility</p:attrName>
                                        </p:attrNameLst>
                                      </p:cBhvr>
                                      <p:to>
                                        <p:strVal val="visible"/>
                                      </p:to>
                                    </p:set>
                                    <p:animEffect transition="in" filter="dissolve">
                                      <p:cBhvr>
                                        <p:cTn id="27" dur="500"/>
                                        <p:tgtEl>
                                          <p:spTgt spid="725046"/>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25048"/>
                                        </p:tgtEl>
                                        <p:attrNameLst>
                                          <p:attrName>style.visibility</p:attrName>
                                        </p:attrNameLst>
                                      </p:cBhvr>
                                      <p:to>
                                        <p:strVal val="visible"/>
                                      </p:to>
                                    </p:set>
                                    <p:animEffect transition="in" filter="dissolve">
                                      <p:cBhvr>
                                        <p:cTn id="30" dur="500"/>
                                        <p:tgtEl>
                                          <p:spTgt spid="725048"/>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25047"/>
                                        </p:tgtEl>
                                        <p:attrNameLst>
                                          <p:attrName>style.visibility</p:attrName>
                                        </p:attrNameLst>
                                      </p:cBhvr>
                                      <p:to>
                                        <p:strVal val="visible"/>
                                      </p:to>
                                    </p:set>
                                    <p:animEffect transition="in" filter="dissolve">
                                      <p:cBhvr>
                                        <p:cTn id="33" dur="500"/>
                                        <p:tgtEl>
                                          <p:spTgt spid="725047"/>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725049"/>
                                        </p:tgtEl>
                                        <p:attrNameLst>
                                          <p:attrName>style.visibility</p:attrName>
                                        </p:attrNameLst>
                                      </p:cBhvr>
                                      <p:to>
                                        <p:strVal val="visible"/>
                                      </p:to>
                                    </p:set>
                                    <p:animEffect transition="in" filter="dissolve">
                                      <p:cBhvr>
                                        <p:cTn id="38" dur="500"/>
                                        <p:tgtEl>
                                          <p:spTgt spid="725049"/>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725052"/>
                                        </p:tgtEl>
                                        <p:attrNameLst>
                                          <p:attrName>style.visibility</p:attrName>
                                        </p:attrNameLst>
                                      </p:cBhvr>
                                      <p:to>
                                        <p:strVal val="visible"/>
                                      </p:to>
                                    </p:set>
                                    <p:animEffect transition="in" filter="dissolve">
                                      <p:cBhvr>
                                        <p:cTn id="41" dur="500"/>
                                        <p:tgtEl>
                                          <p:spTgt spid="725052"/>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725050"/>
                                        </p:tgtEl>
                                        <p:attrNameLst>
                                          <p:attrName>style.visibility</p:attrName>
                                        </p:attrNameLst>
                                      </p:cBhvr>
                                      <p:to>
                                        <p:strVal val="visible"/>
                                      </p:to>
                                    </p:set>
                                    <p:animEffect transition="in" filter="dissolve">
                                      <p:cBhvr>
                                        <p:cTn id="44" dur="500"/>
                                        <p:tgtEl>
                                          <p:spTgt spid="725050"/>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725051"/>
                                        </p:tgtEl>
                                        <p:attrNameLst>
                                          <p:attrName>style.visibility</p:attrName>
                                        </p:attrNameLst>
                                      </p:cBhvr>
                                      <p:to>
                                        <p:strVal val="visible"/>
                                      </p:to>
                                    </p:set>
                                    <p:animEffect transition="in" filter="dissolve">
                                      <p:cBhvr>
                                        <p:cTn id="47" dur="500"/>
                                        <p:tgtEl>
                                          <p:spTgt spid="725051"/>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725056"/>
                                        </p:tgtEl>
                                        <p:attrNameLst>
                                          <p:attrName>style.visibility</p:attrName>
                                        </p:attrNameLst>
                                      </p:cBhvr>
                                      <p:to>
                                        <p:strVal val="visible"/>
                                      </p:to>
                                    </p:set>
                                    <p:animEffect transition="in" filter="dissolve">
                                      <p:cBhvr>
                                        <p:cTn id="50" dur="500"/>
                                        <p:tgtEl>
                                          <p:spTgt spid="725056"/>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725058"/>
                                        </p:tgtEl>
                                        <p:attrNameLst>
                                          <p:attrName>style.visibility</p:attrName>
                                        </p:attrNameLst>
                                      </p:cBhvr>
                                      <p:to>
                                        <p:strVal val="visible"/>
                                      </p:to>
                                    </p:set>
                                    <p:animEffect transition="in" filter="dissolve">
                                      <p:cBhvr>
                                        <p:cTn id="53" dur="500"/>
                                        <p:tgtEl>
                                          <p:spTgt spid="725058"/>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725057"/>
                                        </p:tgtEl>
                                        <p:attrNameLst>
                                          <p:attrName>style.visibility</p:attrName>
                                        </p:attrNameLst>
                                      </p:cBhvr>
                                      <p:to>
                                        <p:strVal val="visible"/>
                                      </p:to>
                                    </p:set>
                                    <p:animEffect transition="in" filter="dissolve">
                                      <p:cBhvr>
                                        <p:cTn id="56" dur="500"/>
                                        <p:tgtEl>
                                          <p:spTgt spid="725057"/>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725074"/>
                                        </p:tgtEl>
                                        <p:attrNameLst>
                                          <p:attrName>style.visibility</p:attrName>
                                        </p:attrNameLst>
                                      </p:cBhvr>
                                      <p:to>
                                        <p:strVal val="visible"/>
                                      </p:to>
                                    </p:set>
                                    <p:animEffect transition="in" filter="dissolve">
                                      <p:cBhvr>
                                        <p:cTn id="61" dur="500"/>
                                        <p:tgtEl>
                                          <p:spTgt spid="725074"/>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25073"/>
                                        </p:tgtEl>
                                        <p:attrNameLst>
                                          <p:attrName>style.visibility</p:attrName>
                                        </p:attrNameLst>
                                      </p:cBhvr>
                                      <p:to>
                                        <p:strVal val="visible"/>
                                      </p:to>
                                    </p:set>
                                    <p:animEffect transition="in" filter="dissolve">
                                      <p:cBhvr>
                                        <p:cTn id="64" dur="500"/>
                                        <p:tgtEl>
                                          <p:spTgt spid="725073"/>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25072"/>
                                        </p:tgtEl>
                                        <p:attrNameLst>
                                          <p:attrName>style.visibility</p:attrName>
                                        </p:attrNameLst>
                                      </p:cBhvr>
                                      <p:to>
                                        <p:strVal val="visible"/>
                                      </p:to>
                                    </p:set>
                                    <p:animEffect transition="in" filter="dissolve">
                                      <p:cBhvr>
                                        <p:cTn id="67" dur="500"/>
                                        <p:tgtEl>
                                          <p:spTgt spid="725072"/>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25060"/>
                                        </p:tgtEl>
                                        <p:attrNameLst>
                                          <p:attrName>style.visibility</p:attrName>
                                        </p:attrNameLst>
                                      </p:cBhvr>
                                      <p:to>
                                        <p:strVal val="visible"/>
                                      </p:to>
                                    </p:set>
                                    <p:animEffect transition="in" filter="dissolve">
                                      <p:cBhvr>
                                        <p:cTn id="70" dur="500"/>
                                        <p:tgtEl>
                                          <p:spTgt spid="725060"/>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25061"/>
                                        </p:tgtEl>
                                        <p:attrNameLst>
                                          <p:attrName>style.visibility</p:attrName>
                                        </p:attrNameLst>
                                      </p:cBhvr>
                                      <p:to>
                                        <p:strVal val="visible"/>
                                      </p:to>
                                    </p:set>
                                    <p:animEffect transition="in" filter="dissolve">
                                      <p:cBhvr>
                                        <p:cTn id="73" dur="500"/>
                                        <p:tgtEl>
                                          <p:spTgt spid="725061"/>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25062"/>
                                        </p:tgtEl>
                                        <p:attrNameLst>
                                          <p:attrName>style.visibility</p:attrName>
                                        </p:attrNameLst>
                                      </p:cBhvr>
                                      <p:to>
                                        <p:strVal val="visible"/>
                                      </p:to>
                                    </p:set>
                                    <p:animEffect transition="in" filter="dissolve">
                                      <p:cBhvr>
                                        <p:cTn id="76" dur="500"/>
                                        <p:tgtEl>
                                          <p:spTgt spid="725062"/>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25059"/>
                                        </p:tgtEl>
                                        <p:attrNameLst>
                                          <p:attrName>style.visibility</p:attrName>
                                        </p:attrNameLst>
                                      </p:cBhvr>
                                      <p:to>
                                        <p:strVal val="visible"/>
                                      </p:to>
                                    </p:set>
                                    <p:animEffect transition="in" filter="dissolve">
                                      <p:cBhvr>
                                        <p:cTn id="79" dur="500"/>
                                        <p:tgtEl>
                                          <p:spTgt spid="725059"/>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25053"/>
                                        </p:tgtEl>
                                        <p:attrNameLst>
                                          <p:attrName>style.visibility</p:attrName>
                                        </p:attrNameLst>
                                      </p:cBhvr>
                                      <p:to>
                                        <p:strVal val="visible"/>
                                      </p:to>
                                    </p:set>
                                    <p:animEffect transition="in" filter="dissolve">
                                      <p:cBhvr>
                                        <p:cTn id="82" dur="500"/>
                                        <p:tgtEl>
                                          <p:spTgt spid="72505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25055"/>
                                        </p:tgtEl>
                                        <p:attrNameLst>
                                          <p:attrName>style.visibility</p:attrName>
                                        </p:attrNameLst>
                                      </p:cBhvr>
                                      <p:to>
                                        <p:strVal val="visible"/>
                                      </p:to>
                                    </p:set>
                                    <p:animEffect transition="in" filter="dissolve">
                                      <p:cBhvr>
                                        <p:cTn id="85" dur="500"/>
                                        <p:tgtEl>
                                          <p:spTgt spid="725055"/>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25054"/>
                                        </p:tgtEl>
                                        <p:attrNameLst>
                                          <p:attrName>style.visibility</p:attrName>
                                        </p:attrNameLst>
                                      </p:cBhvr>
                                      <p:to>
                                        <p:strVal val="visible"/>
                                      </p:to>
                                    </p:set>
                                    <p:animEffect transition="in" filter="dissolve">
                                      <p:cBhvr>
                                        <p:cTn id="88" dur="500"/>
                                        <p:tgtEl>
                                          <p:spTgt spid="725054"/>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9" presetClass="entr" presetSubtype="0" fill="hold" grpId="0" nodeType="clickEffect">
                                  <p:stCondLst>
                                    <p:cond delay="0"/>
                                  </p:stCondLst>
                                  <p:childTnLst>
                                    <p:set>
                                      <p:cBhvr>
                                        <p:cTn id="92" dur="1" fill="hold">
                                          <p:stCondLst>
                                            <p:cond delay="0"/>
                                          </p:stCondLst>
                                        </p:cTn>
                                        <p:tgtEl>
                                          <p:spTgt spid="725068"/>
                                        </p:tgtEl>
                                        <p:attrNameLst>
                                          <p:attrName>style.visibility</p:attrName>
                                        </p:attrNameLst>
                                      </p:cBhvr>
                                      <p:to>
                                        <p:strVal val="visible"/>
                                      </p:to>
                                    </p:set>
                                    <p:animEffect transition="in" filter="dissolve">
                                      <p:cBhvr>
                                        <p:cTn id="93" dur="500"/>
                                        <p:tgtEl>
                                          <p:spTgt spid="725068"/>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725069"/>
                                        </p:tgtEl>
                                        <p:attrNameLst>
                                          <p:attrName>style.visibility</p:attrName>
                                        </p:attrNameLst>
                                      </p:cBhvr>
                                      <p:to>
                                        <p:strVal val="visible"/>
                                      </p:to>
                                    </p:set>
                                    <p:animEffect transition="in" filter="dissolve">
                                      <p:cBhvr>
                                        <p:cTn id="96" dur="500"/>
                                        <p:tgtEl>
                                          <p:spTgt spid="725069"/>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725071"/>
                                        </p:tgtEl>
                                        <p:attrNameLst>
                                          <p:attrName>style.visibility</p:attrName>
                                        </p:attrNameLst>
                                      </p:cBhvr>
                                      <p:to>
                                        <p:strVal val="visible"/>
                                      </p:to>
                                    </p:set>
                                    <p:animEffect transition="in" filter="dissolve">
                                      <p:cBhvr>
                                        <p:cTn id="99" dur="500"/>
                                        <p:tgtEl>
                                          <p:spTgt spid="725071"/>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725066"/>
                                        </p:tgtEl>
                                        <p:attrNameLst>
                                          <p:attrName>style.visibility</p:attrName>
                                        </p:attrNameLst>
                                      </p:cBhvr>
                                      <p:to>
                                        <p:strVal val="visible"/>
                                      </p:to>
                                    </p:set>
                                    <p:animEffect transition="in" filter="dissolve">
                                      <p:cBhvr>
                                        <p:cTn id="102" dur="500"/>
                                        <p:tgtEl>
                                          <p:spTgt spid="725066"/>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725067"/>
                                        </p:tgtEl>
                                        <p:attrNameLst>
                                          <p:attrName>style.visibility</p:attrName>
                                        </p:attrNameLst>
                                      </p:cBhvr>
                                      <p:to>
                                        <p:strVal val="visible"/>
                                      </p:to>
                                    </p:set>
                                    <p:animEffect transition="in" filter="dissolve">
                                      <p:cBhvr>
                                        <p:cTn id="105" dur="500"/>
                                        <p:tgtEl>
                                          <p:spTgt spid="725067"/>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725070"/>
                                        </p:tgtEl>
                                        <p:attrNameLst>
                                          <p:attrName>style.visibility</p:attrName>
                                        </p:attrNameLst>
                                      </p:cBhvr>
                                      <p:to>
                                        <p:strVal val="visible"/>
                                      </p:to>
                                    </p:set>
                                    <p:animEffect transition="in" filter="dissolve">
                                      <p:cBhvr>
                                        <p:cTn id="108" dur="500"/>
                                        <p:tgtEl>
                                          <p:spTgt spid="725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5043" grpId="0" animBg="1"/>
      <p:bldP spid="725044" grpId="0" animBg="1"/>
      <p:bldP spid="725045" grpId="0" animBg="1"/>
      <p:bldP spid="725046" grpId="0" animBg="1"/>
      <p:bldP spid="725047" grpId="0" animBg="1"/>
      <p:bldP spid="725048" grpId="0" animBg="1"/>
      <p:bldP spid="725049" grpId="0" animBg="1"/>
      <p:bldP spid="725050" grpId="0" animBg="1"/>
      <p:bldP spid="725051" grpId="0" animBg="1"/>
      <p:bldP spid="725052" grpId="0" animBg="1"/>
      <p:bldP spid="725053" grpId="0" animBg="1"/>
      <p:bldP spid="725054" grpId="0" animBg="1"/>
      <p:bldP spid="725055" grpId="0" animBg="1"/>
      <p:bldP spid="725056" grpId="0" animBg="1"/>
      <p:bldP spid="725057" grpId="0" animBg="1"/>
      <p:bldP spid="725058" grpId="0" animBg="1"/>
      <p:bldP spid="725059" grpId="0" animBg="1"/>
      <p:bldP spid="725060" grpId="0" animBg="1"/>
      <p:bldP spid="725061" grpId="0" animBg="1"/>
      <p:bldP spid="725062" grpId="0" animBg="1"/>
      <p:bldP spid="725063" grpId="0" animBg="1"/>
      <p:bldP spid="725064" grpId="0" animBg="1"/>
      <p:bldP spid="725065" grpId="0" animBg="1"/>
      <p:bldP spid="725066" grpId="0" animBg="1"/>
      <p:bldP spid="725067" grpId="0" animBg="1"/>
      <p:bldP spid="725068" grpId="0" animBg="1"/>
      <p:bldP spid="725069" grpId="0" animBg="1"/>
      <p:bldP spid="725070" grpId="0" animBg="1"/>
      <p:bldP spid="725071" grpId="0" animBg="1"/>
      <p:bldP spid="725072" grpId="0" animBg="1"/>
      <p:bldP spid="725073" grpId="0" animBg="1"/>
      <p:bldP spid="725074"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de-DE" altLang="de-DE"/>
              <a:t>6.5.1	Left-Edge-Algorithmus</a:t>
            </a:r>
          </a:p>
        </p:txBody>
      </p:sp>
      <p:sp>
        <p:nvSpPr>
          <p:cNvPr id="759811" name="Rectangle 3"/>
          <p:cNvSpPr>
            <a:spLocks noGrp="1" noChangeArrowheads="1"/>
          </p:cNvSpPr>
          <p:nvPr>
            <p:ph type="body" idx="1"/>
          </p:nvPr>
        </p:nvSpPr>
        <p:spPr>
          <a:xfrm>
            <a:off x="600075" y="1906588"/>
            <a:ext cx="7631113" cy="2782887"/>
          </a:xfrm>
          <a:noFill/>
        </p:spPr>
        <p:txBody>
          <a:bodyPr lIns="191095" tIns="44941" rIns="89883" bIns="44941"/>
          <a:lstStyle/>
          <a:p>
            <a:pPr defTabSz="762000">
              <a:tabLst/>
            </a:pPr>
            <a:r>
              <a:rPr lang="de-DE" altLang="de-DE"/>
              <a:t>Einfache Heuristik</a:t>
            </a:r>
          </a:p>
          <a:p>
            <a:pPr defTabSz="762000">
              <a:tabLst/>
            </a:pPr>
            <a:r>
              <a:rPr lang="de-DE" altLang="de-DE"/>
              <a:t>Nachteil: erfordert schleifenfreien VCG, also keine vertikalen zyklischen Anschlusskonflikte </a:t>
            </a:r>
          </a:p>
        </p:txBody>
      </p:sp>
      <p:grpSp>
        <p:nvGrpSpPr>
          <p:cNvPr id="759864" name="Group 56"/>
          <p:cNvGrpSpPr>
            <a:grpSpLocks/>
          </p:cNvGrpSpPr>
          <p:nvPr/>
        </p:nvGrpSpPr>
        <p:grpSpPr bwMode="auto">
          <a:xfrm>
            <a:off x="1116013" y="3286125"/>
            <a:ext cx="3154362" cy="1979613"/>
            <a:chOff x="703" y="1775"/>
            <a:chExt cx="1987" cy="1247"/>
          </a:xfrm>
        </p:grpSpPr>
        <p:sp>
          <p:nvSpPr>
            <p:cNvPr id="49160" name="Line 36"/>
            <p:cNvSpPr>
              <a:spLocks noChangeAspect="1" noChangeShapeType="1"/>
            </p:cNvSpPr>
            <p:nvPr/>
          </p:nvSpPr>
          <p:spPr bwMode="auto">
            <a:xfrm>
              <a:off x="789" y="2261"/>
              <a:ext cx="254"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9161" name="Line 37"/>
            <p:cNvSpPr>
              <a:spLocks noChangeAspect="1" noChangeShapeType="1"/>
            </p:cNvSpPr>
            <p:nvPr/>
          </p:nvSpPr>
          <p:spPr bwMode="auto">
            <a:xfrm>
              <a:off x="1041" y="2261"/>
              <a:ext cx="25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9162" name="Line 38"/>
            <p:cNvSpPr>
              <a:spLocks noChangeAspect="1" noChangeShapeType="1"/>
            </p:cNvSpPr>
            <p:nvPr/>
          </p:nvSpPr>
          <p:spPr bwMode="auto">
            <a:xfrm>
              <a:off x="789" y="2579"/>
              <a:ext cx="254"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9163" name="Line 39"/>
            <p:cNvSpPr>
              <a:spLocks noChangeAspect="1" noChangeShapeType="1"/>
            </p:cNvSpPr>
            <p:nvPr/>
          </p:nvSpPr>
          <p:spPr bwMode="auto">
            <a:xfrm>
              <a:off x="1041" y="2579"/>
              <a:ext cx="25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9164" name="Text Box 40"/>
            <p:cNvSpPr txBox="1">
              <a:spLocks noChangeAspect="1" noChangeArrowheads="1"/>
            </p:cNvSpPr>
            <p:nvPr/>
          </p:nvSpPr>
          <p:spPr bwMode="auto">
            <a:xfrm>
              <a:off x="703" y="2050"/>
              <a:ext cx="21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49165" name="Text Box 42"/>
            <p:cNvSpPr txBox="1">
              <a:spLocks noChangeAspect="1" noChangeArrowheads="1"/>
            </p:cNvSpPr>
            <p:nvPr/>
          </p:nvSpPr>
          <p:spPr bwMode="auto">
            <a:xfrm>
              <a:off x="1212" y="2050"/>
              <a:ext cx="21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49166" name="Text Box 43"/>
            <p:cNvSpPr txBox="1">
              <a:spLocks noChangeAspect="1" noChangeArrowheads="1"/>
            </p:cNvSpPr>
            <p:nvPr/>
          </p:nvSpPr>
          <p:spPr bwMode="auto">
            <a:xfrm>
              <a:off x="703" y="2579"/>
              <a:ext cx="21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49167" name="Text Box 44"/>
            <p:cNvSpPr txBox="1">
              <a:spLocks noChangeAspect="1" noChangeArrowheads="1"/>
            </p:cNvSpPr>
            <p:nvPr/>
          </p:nvSpPr>
          <p:spPr bwMode="auto">
            <a:xfrm>
              <a:off x="958" y="2579"/>
              <a:ext cx="21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49168" name="Text Box 45"/>
            <p:cNvSpPr txBox="1">
              <a:spLocks noChangeAspect="1" noChangeArrowheads="1"/>
            </p:cNvSpPr>
            <p:nvPr/>
          </p:nvSpPr>
          <p:spPr bwMode="auto">
            <a:xfrm>
              <a:off x="1212" y="2579"/>
              <a:ext cx="21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49169" name="AutoShape 46"/>
            <p:cNvSpPr>
              <a:spLocks noChangeAspect="1" noChangeArrowheads="1"/>
            </p:cNvSpPr>
            <p:nvPr/>
          </p:nvSpPr>
          <p:spPr bwMode="auto">
            <a:xfrm>
              <a:off x="1676" y="2206"/>
              <a:ext cx="212" cy="46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9170" name="Freeform 47"/>
            <p:cNvSpPr>
              <a:spLocks noChangeAspect="1"/>
            </p:cNvSpPr>
            <p:nvPr/>
          </p:nvSpPr>
          <p:spPr bwMode="auto">
            <a:xfrm>
              <a:off x="2523" y="2016"/>
              <a:ext cx="167" cy="768"/>
            </a:xfrm>
            <a:custGeom>
              <a:avLst/>
              <a:gdLst>
                <a:gd name="T0" fmla="*/ 0 w 180"/>
                <a:gd name="T1" fmla="*/ 0 h 823"/>
                <a:gd name="T2" fmla="*/ 39 w 180"/>
                <a:gd name="T3" fmla="*/ 22 h 823"/>
                <a:gd name="T4" fmla="*/ 71 w 180"/>
                <a:gd name="T5" fmla="*/ 51 h 823"/>
                <a:gd name="T6" fmla="*/ 96 w 180"/>
                <a:gd name="T7" fmla="*/ 85 h 823"/>
                <a:gd name="T8" fmla="*/ 116 w 180"/>
                <a:gd name="T9" fmla="*/ 124 h 823"/>
                <a:gd name="T10" fmla="*/ 132 w 180"/>
                <a:gd name="T11" fmla="*/ 163 h 823"/>
                <a:gd name="T12" fmla="*/ 142 w 180"/>
                <a:gd name="T13" fmla="*/ 205 h 823"/>
                <a:gd name="T14" fmla="*/ 151 w 180"/>
                <a:gd name="T15" fmla="*/ 248 h 823"/>
                <a:gd name="T16" fmla="*/ 155 w 180"/>
                <a:gd name="T17" fmla="*/ 305 h 823"/>
                <a:gd name="T18" fmla="*/ 151 w 180"/>
                <a:gd name="T19" fmla="*/ 363 h 823"/>
                <a:gd name="T20" fmla="*/ 140 w 180"/>
                <a:gd name="T21" fmla="*/ 424 h 823"/>
                <a:gd name="T22" fmla="*/ 126 w 180"/>
                <a:gd name="T23" fmla="*/ 484 h 823"/>
                <a:gd name="T24" fmla="*/ 108 w 180"/>
                <a:gd name="T25" fmla="*/ 542 h 823"/>
                <a:gd name="T26" fmla="*/ 84 w 180"/>
                <a:gd name="T27" fmla="*/ 595 h 823"/>
                <a:gd name="T28" fmla="*/ 60 w 180"/>
                <a:gd name="T29" fmla="*/ 645 h 823"/>
                <a:gd name="T30" fmla="*/ 33 w 180"/>
                <a:gd name="T31" fmla="*/ 686 h 823"/>
                <a:gd name="T32" fmla="*/ 6 w 180"/>
                <a:gd name="T33" fmla="*/ 717 h 823"/>
                <a:gd name="T34" fmla="*/ 11 w 180"/>
                <a:gd name="T35" fmla="*/ 710 h 823"/>
                <a:gd name="T36" fmla="*/ 15 w 180"/>
                <a:gd name="T37" fmla="*/ 702 h 823"/>
                <a:gd name="T38" fmla="*/ 19 w 180"/>
                <a:gd name="T39" fmla="*/ 693 h 823"/>
                <a:gd name="T40" fmla="*/ 21 w 180"/>
                <a:gd name="T41" fmla="*/ 688 h 8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0" h="823">
                  <a:moveTo>
                    <a:pt x="0" y="0"/>
                  </a:moveTo>
                  <a:lnTo>
                    <a:pt x="45" y="26"/>
                  </a:lnTo>
                  <a:lnTo>
                    <a:pt x="82" y="59"/>
                  </a:lnTo>
                  <a:lnTo>
                    <a:pt x="112" y="97"/>
                  </a:lnTo>
                  <a:lnTo>
                    <a:pt x="135" y="142"/>
                  </a:lnTo>
                  <a:lnTo>
                    <a:pt x="153" y="187"/>
                  </a:lnTo>
                  <a:lnTo>
                    <a:pt x="165" y="236"/>
                  </a:lnTo>
                  <a:lnTo>
                    <a:pt x="176" y="285"/>
                  </a:lnTo>
                  <a:lnTo>
                    <a:pt x="180" y="350"/>
                  </a:lnTo>
                  <a:lnTo>
                    <a:pt x="176" y="417"/>
                  </a:lnTo>
                  <a:lnTo>
                    <a:pt x="163" y="486"/>
                  </a:lnTo>
                  <a:lnTo>
                    <a:pt x="147" y="556"/>
                  </a:lnTo>
                  <a:lnTo>
                    <a:pt x="125" y="623"/>
                  </a:lnTo>
                  <a:lnTo>
                    <a:pt x="98" y="684"/>
                  </a:lnTo>
                  <a:lnTo>
                    <a:pt x="70" y="741"/>
                  </a:lnTo>
                  <a:lnTo>
                    <a:pt x="39" y="788"/>
                  </a:lnTo>
                  <a:lnTo>
                    <a:pt x="8" y="823"/>
                  </a:lnTo>
                  <a:lnTo>
                    <a:pt x="13" y="816"/>
                  </a:lnTo>
                  <a:lnTo>
                    <a:pt x="17" y="806"/>
                  </a:lnTo>
                  <a:lnTo>
                    <a:pt x="23" y="796"/>
                  </a:lnTo>
                  <a:lnTo>
                    <a:pt x="25" y="79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171" name="Freeform 48"/>
            <p:cNvSpPr>
              <a:spLocks noChangeAspect="1"/>
            </p:cNvSpPr>
            <p:nvPr/>
          </p:nvSpPr>
          <p:spPr bwMode="auto">
            <a:xfrm>
              <a:off x="2105" y="2004"/>
              <a:ext cx="183" cy="789"/>
            </a:xfrm>
            <a:custGeom>
              <a:avLst/>
              <a:gdLst>
                <a:gd name="T0" fmla="*/ 164 w 196"/>
                <a:gd name="T1" fmla="*/ 0 h 846"/>
                <a:gd name="T2" fmla="*/ 125 w 196"/>
                <a:gd name="T3" fmla="*/ 23 h 846"/>
                <a:gd name="T4" fmla="*/ 91 w 196"/>
                <a:gd name="T5" fmla="*/ 58 h 846"/>
                <a:gd name="T6" fmla="*/ 60 w 196"/>
                <a:gd name="T7" fmla="*/ 96 h 846"/>
                <a:gd name="T8" fmla="*/ 35 w 196"/>
                <a:gd name="T9" fmla="*/ 144 h 846"/>
                <a:gd name="T10" fmla="*/ 16 w 196"/>
                <a:gd name="T11" fmla="*/ 197 h 846"/>
                <a:gd name="T12" fmla="*/ 4 w 196"/>
                <a:gd name="T13" fmla="*/ 254 h 846"/>
                <a:gd name="T14" fmla="*/ 0 w 196"/>
                <a:gd name="T15" fmla="*/ 316 h 846"/>
                <a:gd name="T16" fmla="*/ 4 w 196"/>
                <a:gd name="T17" fmla="*/ 380 h 846"/>
                <a:gd name="T18" fmla="*/ 16 w 196"/>
                <a:gd name="T19" fmla="*/ 446 h 846"/>
                <a:gd name="T20" fmla="*/ 34 w 196"/>
                <a:gd name="T21" fmla="*/ 512 h 846"/>
                <a:gd name="T22" fmla="*/ 60 w 196"/>
                <a:gd name="T23" fmla="*/ 575 h 846"/>
                <a:gd name="T24" fmla="*/ 91 w 196"/>
                <a:gd name="T25" fmla="*/ 635 h 846"/>
                <a:gd name="T26" fmla="*/ 128 w 196"/>
                <a:gd name="T27" fmla="*/ 690 h 846"/>
                <a:gd name="T28" fmla="*/ 171 w 196"/>
                <a:gd name="T29" fmla="*/ 736 h 846"/>
                <a:gd name="T30" fmla="*/ 166 w 196"/>
                <a:gd name="T31" fmla="*/ 732 h 846"/>
                <a:gd name="T32" fmla="*/ 160 w 196"/>
                <a:gd name="T33" fmla="*/ 723 h 846"/>
                <a:gd name="T34" fmla="*/ 152 w 196"/>
                <a:gd name="T35" fmla="*/ 714 h 846"/>
                <a:gd name="T36" fmla="*/ 144 w 196"/>
                <a:gd name="T37" fmla="*/ 705 h 846"/>
                <a:gd name="T38" fmla="*/ 137 w 196"/>
                <a:gd name="T39" fmla="*/ 697 h 846"/>
                <a:gd name="T40" fmla="*/ 135 w 196"/>
                <a:gd name="T41" fmla="*/ 693 h 84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6" h="846">
                  <a:moveTo>
                    <a:pt x="189" y="0"/>
                  </a:moveTo>
                  <a:lnTo>
                    <a:pt x="143" y="27"/>
                  </a:lnTo>
                  <a:lnTo>
                    <a:pt x="104" y="66"/>
                  </a:lnTo>
                  <a:lnTo>
                    <a:pt x="69" y="110"/>
                  </a:lnTo>
                  <a:lnTo>
                    <a:pt x="41" y="165"/>
                  </a:lnTo>
                  <a:lnTo>
                    <a:pt x="18" y="226"/>
                  </a:lnTo>
                  <a:lnTo>
                    <a:pt x="4" y="292"/>
                  </a:lnTo>
                  <a:lnTo>
                    <a:pt x="0" y="363"/>
                  </a:lnTo>
                  <a:lnTo>
                    <a:pt x="4" y="436"/>
                  </a:lnTo>
                  <a:lnTo>
                    <a:pt x="18" y="512"/>
                  </a:lnTo>
                  <a:lnTo>
                    <a:pt x="39" y="589"/>
                  </a:lnTo>
                  <a:lnTo>
                    <a:pt x="69" y="662"/>
                  </a:lnTo>
                  <a:lnTo>
                    <a:pt x="104" y="730"/>
                  </a:lnTo>
                  <a:lnTo>
                    <a:pt x="147" y="793"/>
                  </a:lnTo>
                  <a:lnTo>
                    <a:pt x="196" y="846"/>
                  </a:lnTo>
                  <a:lnTo>
                    <a:pt x="191" y="842"/>
                  </a:lnTo>
                  <a:lnTo>
                    <a:pt x="183" y="831"/>
                  </a:lnTo>
                  <a:lnTo>
                    <a:pt x="175" y="821"/>
                  </a:lnTo>
                  <a:lnTo>
                    <a:pt x="165" y="811"/>
                  </a:lnTo>
                  <a:lnTo>
                    <a:pt x="157" y="801"/>
                  </a:lnTo>
                  <a:lnTo>
                    <a:pt x="155" y="797"/>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49172" name="Oval 49"/>
            <p:cNvSpPr>
              <a:spLocks noChangeAspect="1" noChangeArrowheads="1"/>
            </p:cNvSpPr>
            <p:nvPr/>
          </p:nvSpPr>
          <p:spPr bwMode="auto">
            <a:xfrm>
              <a:off x="2230" y="1775"/>
              <a:ext cx="317" cy="31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9173" name="Text Box 50"/>
            <p:cNvSpPr txBox="1">
              <a:spLocks noChangeAspect="1" noChangeArrowheads="1"/>
            </p:cNvSpPr>
            <p:nvPr/>
          </p:nvSpPr>
          <p:spPr bwMode="auto">
            <a:xfrm>
              <a:off x="2293" y="1817"/>
              <a:ext cx="31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49174" name="Oval 51"/>
            <p:cNvSpPr>
              <a:spLocks noChangeAspect="1" noChangeArrowheads="1"/>
            </p:cNvSpPr>
            <p:nvPr/>
          </p:nvSpPr>
          <p:spPr bwMode="auto">
            <a:xfrm>
              <a:off x="2272" y="2706"/>
              <a:ext cx="318" cy="316"/>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49175" name="Text Box 52"/>
            <p:cNvSpPr txBox="1">
              <a:spLocks noChangeAspect="1" noChangeArrowheads="1"/>
            </p:cNvSpPr>
            <p:nvPr/>
          </p:nvSpPr>
          <p:spPr bwMode="auto">
            <a:xfrm>
              <a:off x="2333" y="2768"/>
              <a:ext cx="31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49176" name="Freeform 53"/>
            <p:cNvSpPr>
              <a:spLocks noChangeAspect="1"/>
            </p:cNvSpPr>
            <p:nvPr/>
          </p:nvSpPr>
          <p:spPr bwMode="auto">
            <a:xfrm>
              <a:off x="2199" y="2683"/>
              <a:ext cx="91" cy="104"/>
            </a:xfrm>
            <a:custGeom>
              <a:avLst/>
              <a:gdLst>
                <a:gd name="T0" fmla="*/ 85 w 98"/>
                <a:gd name="T1" fmla="*/ 97 h 112"/>
                <a:gd name="T2" fmla="*/ 53 w 98"/>
                <a:gd name="T3" fmla="*/ 0 h 112"/>
                <a:gd name="T4" fmla="*/ 0 w 98"/>
                <a:gd name="T5" fmla="*/ 49 h 112"/>
                <a:gd name="T6" fmla="*/ 85 w 98"/>
                <a:gd name="T7" fmla="*/ 97 h 1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8" h="112">
                  <a:moveTo>
                    <a:pt x="98" y="112"/>
                  </a:moveTo>
                  <a:lnTo>
                    <a:pt x="61" y="0"/>
                  </a:lnTo>
                  <a:lnTo>
                    <a:pt x="0" y="57"/>
                  </a:lnTo>
                  <a:lnTo>
                    <a:pt x="98" y="112"/>
                  </a:lnTo>
                  <a:close/>
                </a:path>
              </a:pathLst>
            </a:custGeom>
            <a:solidFill>
              <a:srgbClr val="000000"/>
            </a:solidFill>
            <a:ln w="0">
              <a:solidFill>
                <a:srgbClr val="000000"/>
              </a:solidFill>
              <a:prstDash val="solid"/>
              <a:round/>
              <a:headEnd/>
              <a:tailEnd/>
            </a:ln>
          </p:spPr>
          <p:txBody>
            <a:bodyPr/>
            <a:lstStyle/>
            <a:p>
              <a:endParaRPr lang="de-DE"/>
            </a:p>
          </p:txBody>
        </p:sp>
        <p:sp>
          <p:nvSpPr>
            <p:cNvPr id="49177" name="Freeform 54"/>
            <p:cNvSpPr>
              <a:spLocks noChangeAspect="1"/>
            </p:cNvSpPr>
            <p:nvPr/>
          </p:nvSpPr>
          <p:spPr bwMode="auto">
            <a:xfrm>
              <a:off x="2519" y="2008"/>
              <a:ext cx="99" cy="91"/>
            </a:xfrm>
            <a:custGeom>
              <a:avLst/>
              <a:gdLst>
                <a:gd name="T0" fmla="*/ 0 w 106"/>
                <a:gd name="T1" fmla="*/ 0 h 98"/>
                <a:gd name="T2" fmla="*/ 55 w 106"/>
                <a:gd name="T3" fmla="*/ 85 h 98"/>
                <a:gd name="T4" fmla="*/ 92 w 106"/>
                <a:gd name="T5" fmla="*/ 25 h 98"/>
                <a:gd name="T6" fmla="*/ 0 w 106"/>
                <a:gd name="T7" fmla="*/ 0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98">
                  <a:moveTo>
                    <a:pt x="0" y="0"/>
                  </a:moveTo>
                  <a:lnTo>
                    <a:pt x="63" y="98"/>
                  </a:lnTo>
                  <a:lnTo>
                    <a:pt x="106" y="29"/>
                  </a:lnTo>
                  <a:lnTo>
                    <a:pt x="0" y="0"/>
                  </a:lnTo>
                  <a:close/>
                </a:path>
              </a:pathLst>
            </a:custGeom>
            <a:solidFill>
              <a:srgbClr val="000000"/>
            </a:solidFill>
            <a:ln w="0">
              <a:solidFill>
                <a:srgbClr val="000000"/>
              </a:solidFill>
              <a:prstDash val="solid"/>
              <a:round/>
              <a:headEnd/>
              <a:tailEnd/>
            </a:ln>
          </p:spPr>
          <p:txBody>
            <a:bodyPr/>
            <a:lstStyle/>
            <a:p>
              <a:endParaRPr lang="de-DE"/>
            </a:p>
          </p:txBody>
        </p:sp>
        <p:sp>
          <p:nvSpPr>
            <p:cNvPr id="49178" name="Text Box 55"/>
            <p:cNvSpPr txBox="1">
              <a:spLocks noChangeAspect="1" noChangeArrowheads="1"/>
            </p:cNvSpPr>
            <p:nvPr/>
          </p:nvSpPr>
          <p:spPr bwMode="auto">
            <a:xfrm>
              <a:off x="956" y="2057"/>
              <a:ext cx="212"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grpSp>
      <p:sp>
        <p:nvSpPr>
          <p:cNvPr id="759865" name="Line 57"/>
          <p:cNvSpPr>
            <a:spLocks noChangeShapeType="1"/>
          </p:cNvSpPr>
          <p:nvPr/>
        </p:nvSpPr>
        <p:spPr bwMode="auto">
          <a:xfrm>
            <a:off x="1190625" y="3249613"/>
            <a:ext cx="3017838" cy="2266950"/>
          </a:xfrm>
          <a:prstGeom prst="line">
            <a:avLst/>
          </a:prstGeom>
          <a:noFill/>
          <a:ln w="76200">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59866" name="Line 58"/>
          <p:cNvSpPr>
            <a:spLocks noChangeShapeType="1"/>
          </p:cNvSpPr>
          <p:nvPr/>
        </p:nvSpPr>
        <p:spPr bwMode="auto">
          <a:xfrm flipV="1">
            <a:off x="1252538" y="3286125"/>
            <a:ext cx="3017837" cy="2195513"/>
          </a:xfrm>
          <a:prstGeom prst="line">
            <a:avLst/>
          </a:prstGeom>
          <a:noFill/>
          <a:ln w="76200">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49159" name="Text Box 59"/>
          <p:cNvSpPr txBox="1">
            <a:spLocks noChangeArrowheads="1"/>
          </p:cNvSpPr>
          <p:nvPr/>
        </p:nvSpPr>
        <p:spPr bwMode="auto">
          <a:xfrm>
            <a:off x="688975" y="1189038"/>
            <a:ext cx="2251075"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b="1"/>
              <a:t>Zusammenfassung</a:t>
            </a:r>
            <a:endParaRPr lang="en-US" altLang="de-DE" b="1"/>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9811">
                                            <p:txEl>
                                              <p:pRg st="0" end="0"/>
                                            </p:txEl>
                                          </p:spTgt>
                                        </p:tgtEl>
                                        <p:attrNameLst>
                                          <p:attrName>style.visibility</p:attrName>
                                        </p:attrNameLst>
                                      </p:cBhvr>
                                      <p:to>
                                        <p:strVal val="visible"/>
                                      </p:to>
                                    </p:set>
                                    <p:animEffect transition="in" filter="dissolve">
                                      <p:cBhvr>
                                        <p:cTn id="7" dur="500"/>
                                        <p:tgtEl>
                                          <p:spTgt spid="7598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9811">
                                            <p:txEl>
                                              <p:pRg st="1" end="1"/>
                                            </p:txEl>
                                          </p:spTgt>
                                        </p:tgtEl>
                                        <p:attrNameLst>
                                          <p:attrName>style.visibility</p:attrName>
                                        </p:attrNameLst>
                                      </p:cBhvr>
                                      <p:to>
                                        <p:strVal val="visible"/>
                                      </p:to>
                                    </p:set>
                                    <p:animEffect transition="in" filter="dissolve">
                                      <p:cBhvr>
                                        <p:cTn id="12" dur="500"/>
                                        <p:tgtEl>
                                          <p:spTgt spid="7598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59864"/>
                                        </p:tgtEl>
                                        <p:attrNameLst>
                                          <p:attrName>style.visibility</p:attrName>
                                        </p:attrNameLst>
                                      </p:cBhvr>
                                      <p:to>
                                        <p:strVal val="visible"/>
                                      </p:to>
                                    </p:set>
                                    <p:animEffect transition="in" filter="dissolve">
                                      <p:cBhvr>
                                        <p:cTn id="17" dur="500"/>
                                        <p:tgtEl>
                                          <p:spTgt spid="7598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59866"/>
                                        </p:tgtEl>
                                        <p:attrNameLst>
                                          <p:attrName>style.visibility</p:attrName>
                                        </p:attrNameLst>
                                      </p:cBhvr>
                                      <p:to>
                                        <p:strVal val="visible"/>
                                      </p:to>
                                    </p:set>
                                    <p:animEffect transition="in" filter="dissolve">
                                      <p:cBhvr>
                                        <p:cTn id="22" dur="500"/>
                                        <p:tgtEl>
                                          <p:spTgt spid="75986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59865"/>
                                        </p:tgtEl>
                                        <p:attrNameLst>
                                          <p:attrName>style.visibility</p:attrName>
                                        </p:attrNameLst>
                                      </p:cBhvr>
                                      <p:to>
                                        <p:strVal val="visible"/>
                                      </p:to>
                                    </p:set>
                                    <p:animEffect transition="in" filter="dissolve">
                                      <p:cBhvr>
                                        <p:cTn id="25" dur="500"/>
                                        <p:tgtEl>
                                          <p:spTgt spid="7598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9811" grpId="0" build="p"/>
      <p:bldP spid="759865" grpId="0" animBg="1"/>
      <p:bldP spid="759866" grpId="0" animBg="1"/>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de-DE" altLang="de-DE"/>
              <a:t>6.5.2	Dogleg-Left-Edge-Algorithmus</a:t>
            </a:r>
          </a:p>
        </p:txBody>
      </p:sp>
      <p:sp>
        <p:nvSpPr>
          <p:cNvPr id="793603" name="Rectangle 3"/>
          <p:cNvSpPr>
            <a:spLocks noGrp="1" noChangeArrowheads="1"/>
          </p:cNvSpPr>
          <p:nvPr>
            <p:ph type="body" sz="half" idx="1"/>
          </p:nvPr>
        </p:nvSpPr>
        <p:spPr>
          <a:xfrm>
            <a:off x="608013" y="1293813"/>
            <a:ext cx="7572375" cy="4381500"/>
          </a:xfrm>
          <a:noFill/>
        </p:spPr>
        <p:txBody>
          <a:bodyPr lIns="191095" tIns="44941" rIns="89883" bIns="44941"/>
          <a:lstStyle/>
          <a:p>
            <a:pPr defTabSz="762000">
              <a:tabLst/>
            </a:pPr>
            <a:r>
              <a:rPr lang="de-DE" altLang="de-DE" sz="1600"/>
              <a:t>Erweiterung des Left-Edge-Algorithmus mit Netzaufsplittungen</a:t>
            </a:r>
          </a:p>
          <a:p>
            <a:pPr defTabSz="762000">
              <a:tabLst/>
            </a:pPr>
            <a:r>
              <a:rPr lang="de-DE" altLang="de-DE" sz="1600"/>
              <a:t>Damit zwei wesentliche Vorteile:</a:t>
            </a:r>
          </a:p>
          <a:p>
            <a:pPr marL="800100" lvl="1" indent="-342900" defTabSz="762000">
              <a:tabLst/>
            </a:pPr>
            <a:r>
              <a:rPr lang="de-DE" altLang="de-DE"/>
              <a:t>auch bei zyklischen vertikalen Anschlusskonflikten anwendbar </a:t>
            </a:r>
          </a:p>
          <a:p>
            <a:pPr marL="800100" lvl="1" indent="-342900" defTabSz="762000">
              <a:tabLst/>
            </a:pPr>
            <a:r>
              <a:rPr lang="de-DE" altLang="de-DE"/>
              <a:t>Spureinsparung, d.h. Erhöhung der Kanaldichte</a:t>
            </a:r>
          </a:p>
        </p:txBody>
      </p:sp>
      <p:sp>
        <p:nvSpPr>
          <p:cNvPr id="793604" name="Line 4"/>
          <p:cNvSpPr>
            <a:spLocks noChangeAspect="1" noChangeShapeType="1"/>
          </p:cNvSpPr>
          <p:nvPr/>
        </p:nvSpPr>
        <p:spPr bwMode="auto">
          <a:xfrm>
            <a:off x="1900238" y="4270375"/>
            <a:ext cx="40322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05" name="Line 5"/>
          <p:cNvSpPr>
            <a:spLocks noChangeAspect="1" noChangeShapeType="1"/>
          </p:cNvSpPr>
          <p:nvPr/>
        </p:nvSpPr>
        <p:spPr bwMode="auto">
          <a:xfrm>
            <a:off x="2300288" y="4270375"/>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06" name="Line 6"/>
          <p:cNvSpPr>
            <a:spLocks noChangeAspect="1" noChangeShapeType="1"/>
          </p:cNvSpPr>
          <p:nvPr/>
        </p:nvSpPr>
        <p:spPr bwMode="auto">
          <a:xfrm>
            <a:off x="1900238" y="5611813"/>
            <a:ext cx="40322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07" name="Line 7"/>
          <p:cNvSpPr>
            <a:spLocks noChangeAspect="1" noChangeShapeType="1"/>
          </p:cNvSpPr>
          <p:nvPr/>
        </p:nvSpPr>
        <p:spPr bwMode="auto">
          <a:xfrm>
            <a:off x="2300288" y="5611813"/>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08" name="Text Box 8"/>
          <p:cNvSpPr txBox="1">
            <a:spLocks noChangeAspect="1" noChangeArrowheads="1"/>
          </p:cNvSpPr>
          <p:nvPr/>
        </p:nvSpPr>
        <p:spPr bwMode="auto">
          <a:xfrm>
            <a:off x="1763713" y="3933825"/>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93609" name="Text Box 9"/>
          <p:cNvSpPr txBox="1">
            <a:spLocks noChangeAspect="1" noChangeArrowheads="1"/>
          </p:cNvSpPr>
          <p:nvPr/>
        </p:nvSpPr>
        <p:spPr bwMode="auto">
          <a:xfrm>
            <a:off x="2166938" y="3933825"/>
            <a:ext cx="3349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93610" name="Text Box 10"/>
          <p:cNvSpPr txBox="1">
            <a:spLocks noChangeAspect="1" noChangeArrowheads="1"/>
          </p:cNvSpPr>
          <p:nvPr/>
        </p:nvSpPr>
        <p:spPr bwMode="auto">
          <a:xfrm>
            <a:off x="2571750" y="3933825"/>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93611" name="Text Box 11"/>
          <p:cNvSpPr txBox="1">
            <a:spLocks noChangeAspect="1" noChangeArrowheads="1"/>
          </p:cNvSpPr>
          <p:nvPr/>
        </p:nvSpPr>
        <p:spPr bwMode="auto">
          <a:xfrm>
            <a:off x="1763713" y="5611813"/>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93612" name="Text Box 12"/>
          <p:cNvSpPr txBox="1">
            <a:spLocks noChangeAspect="1" noChangeArrowheads="1"/>
          </p:cNvSpPr>
          <p:nvPr/>
        </p:nvSpPr>
        <p:spPr bwMode="auto">
          <a:xfrm>
            <a:off x="2168525" y="5611813"/>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93613" name="Text Box 13"/>
          <p:cNvSpPr txBox="1">
            <a:spLocks noChangeAspect="1" noChangeArrowheads="1"/>
          </p:cNvSpPr>
          <p:nvPr/>
        </p:nvSpPr>
        <p:spPr bwMode="auto">
          <a:xfrm>
            <a:off x="2571750" y="5611813"/>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93614" name="Line 14"/>
          <p:cNvSpPr>
            <a:spLocks noChangeAspect="1" noChangeShapeType="1"/>
          </p:cNvSpPr>
          <p:nvPr/>
        </p:nvSpPr>
        <p:spPr bwMode="auto">
          <a:xfrm>
            <a:off x="1898650" y="4268788"/>
            <a:ext cx="0" cy="6699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15" name="Line 15"/>
          <p:cNvSpPr>
            <a:spLocks noChangeAspect="1" noChangeShapeType="1"/>
          </p:cNvSpPr>
          <p:nvPr/>
        </p:nvSpPr>
        <p:spPr bwMode="auto">
          <a:xfrm>
            <a:off x="1898650" y="4938713"/>
            <a:ext cx="8048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16" name="Line 16"/>
          <p:cNvSpPr>
            <a:spLocks noChangeAspect="1" noChangeShapeType="1"/>
          </p:cNvSpPr>
          <p:nvPr/>
        </p:nvSpPr>
        <p:spPr bwMode="auto">
          <a:xfrm flipV="1">
            <a:off x="2703513" y="4938713"/>
            <a:ext cx="0" cy="6731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17" name="Line 17"/>
          <p:cNvSpPr>
            <a:spLocks noChangeAspect="1" noChangeShapeType="1"/>
          </p:cNvSpPr>
          <p:nvPr/>
        </p:nvSpPr>
        <p:spPr bwMode="auto">
          <a:xfrm>
            <a:off x="2703513" y="4268788"/>
            <a:ext cx="0" cy="334962"/>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18" name="Line 18"/>
          <p:cNvSpPr>
            <a:spLocks noChangeAspect="1" noChangeShapeType="1"/>
          </p:cNvSpPr>
          <p:nvPr/>
        </p:nvSpPr>
        <p:spPr bwMode="auto">
          <a:xfrm>
            <a:off x="2301875" y="4268788"/>
            <a:ext cx="17463" cy="601662"/>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19" name="Line 19"/>
          <p:cNvSpPr>
            <a:spLocks noChangeAspect="1" noChangeShapeType="1"/>
          </p:cNvSpPr>
          <p:nvPr/>
        </p:nvSpPr>
        <p:spPr bwMode="auto">
          <a:xfrm flipV="1">
            <a:off x="1898650" y="5275263"/>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3620" name="Line 20"/>
          <p:cNvSpPr>
            <a:spLocks noChangeAspect="1" noChangeShapeType="1"/>
          </p:cNvSpPr>
          <p:nvPr/>
        </p:nvSpPr>
        <p:spPr bwMode="auto">
          <a:xfrm>
            <a:off x="2301875" y="4603750"/>
            <a:ext cx="4016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93621" name="Group 21"/>
          <p:cNvGrpSpPr>
            <a:grpSpLocks/>
          </p:cNvGrpSpPr>
          <p:nvPr/>
        </p:nvGrpSpPr>
        <p:grpSpPr bwMode="auto">
          <a:xfrm>
            <a:off x="2339975" y="4652963"/>
            <a:ext cx="2482850" cy="655637"/>
            <a:chOff x="4034" y="1991"/>
            <a:chExt cx="1564" cy="413"/>
          </a:xfrm>
        </p:grpSpPr>
        <p:sp>
          <p:nvSpPr>
            <p:cNvPr id="50210" name="Text Box 22"/>
            <p:cNvSpPr txBox="1">
              <a:spLocks noChangeArrowheads="1"/>
            </p:cNvSpPr>
            <p:nvPr/>
          </p:nvSpPr>
          <p:spPr bwMode="auto">
            <a:xfrm>
              <a:off x="4443" y="2061"/>
              <a:ext cx="1155"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Netzaufsplittung</a:t>
              </a:r>
              <a:endParaRPr lang="en-US" altLang="de-DE"/>
            </a:p>
          </p:txBody>
        </p:sp>
        <p:sp>
          <p:nvSpPr>
            <p:cNvPr id="50211" name="Line 23"/>
            <p:cNvSpPr>
              <a:spLocks noChangeShapeType="1"/>
            </p:cNvSpPr>
            <p:nvPr/>
          </p:nvSpPr>
          <p:spPr bwMode="auto">
            <a:xfrm flipH="1">
              <a:off x="4034" y="2236"/>
              <a:ext cx="434" cy="16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50212" name="Line 24"/>
            <p:cNvSpPr>
              <a:spLocks noChangeShapeType="1"/>
            </p:cNvSpPr>
            <p:nvPr/>
          </p:nvSpPr>
          <p:spPr bwMode="auto">
            <a:xfrm flipH="1" flipV="1">
              <a:off x="4314" y="1991"/>
              <a:ext cx="154" cy="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grpSp>
      <p:sp>
        <p:nvSpPr>
          <p:cNvPr id="793625" name="Line 25"/>
          <p:cNvSpPr>
            <a:spLocks noChangeShapeType="1"/>
          </p:cNvSpPr>
          <p:nvPr/>
        </p:nvSpPr>
        <p:spPr bwMode="auto">
          <a:xfrm flipV="1">
            <a:off x="1898650" y="5272088"/>
            <a:ext cx="412750"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793626" name="Line 26"/>
          <p:cNvSpPr>
            <a:spLocks noChangeShapeType="1"/>
          </p:cNvSpPr>
          <p:nvPr/>
        </p:nvSpPr>
        <p:spPr bwMode="auto">
          <a:xfrm flipV="1">
            <a:off x="2311400" y="5041900"/>
            <a:ext cx="0" cy="23336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nvGrpSpPr>
          <p:cNvPr id="793627" name="Group 27"/>
          <p:cNvGrpSpPr>
            <a:grpSpLocks/>
          </p:cNvGrpSpPr>
          <p:nvPr/>
        </p:nvGrpSpPr>
        <p:grpSpPr bwMode="auto">
          <a:xfrm>
            <a:off x="1773238" y="4402138"/>
            <a:ext cx="2654300" cy="1485900"/>
            <a:chOff x="1117" y="2773"/>
            <a:chExt cx="1672" cy="936"/>
          </a:xfrm>
        </p:grpSpPr>
        <p:sp>
          <p:nvSpPr>
            <p:cNvPr id="50204" name="Line 28"/>
            <p:cNvSpPr>
              <a:spLocks noChangeAspect="1" noChangeShapeType="1"/>
            </p:cNvSpPr>
            <p:nvPr/>
          </p:nvSpPr>
          <p:spPr bwMode="auto">
            <a:xfrm flipV="1">
              <a:off x="1196" y="3321"/>
              <a:ext cx="278" cy="2"/>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0205" name="Line 29"/>
            <p:cNvSpPr>
              <a:spLocks noChangeAspect="1" noChangeShapeType="1"/>
            </p:cNvSpPr>
            <p:nvPr/>
          </p:nvSpPr>
          <p:spPr bwMode="auto">
            <a:xfrm flipV="1">
              <a:off x="1455" y="3158"/>
              <a:ext cx="0" cy="178"/>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0206" name="Freeform 30"/>
            <p:cNvSpPr>
              <a:spLocks noChangeAspect="1"/>
            </p:cNvSpPr>
            <p:nvPr/>
          </p:nvSpPr>
          <p:spPr bwMode="auto">
            <a:xfrm>
              <a:off x="1117" y="2773"/>
              <a:ext cx="438" cy="677"/>
            </a:xfrm>
            <a:custGeom>
              <a:avLst/>
              <a:gdLst>
                <a:gd name="T0" fmla="*/ 235 w 484"/>
                <a:gd name="T1" fmla="*/ 84 h 734"/>
                <a:gd name="T2" fmla="*/ 235 w 484"/>
                <a:gd name="T3" fmla="*/ 200 h 734"/>
                <a:gd name="T4" fmla="*/ 235 w 484"/>
                <a:gd name="T5" fmla="*/ 315 h 734"/>
                <a:gd name="T6" fmla="*/ 235 w 484"/>
                <a:gd name="T7" fmla="*/ 393 h 734"/>
                <a:gd name="T8" fmla="*/ 198 w 484"/>
                <a:gd name="T9" fmla="*/ 432 h 734"/>
                <a:gd name="T10" fmla="*/ 87 w 484"/>
                <a:gd name="T11" fmla="*/ 432 h 734"/>
                <a:gd name="T12" fmla="*/ 13 w 484"/>
                <a:gd name="T13" fmla="*/ 432 h 734"/>
                <a:gd name="T14" fmla="*/ 13 w 484"/>
                <a:gd name="T15" fmla="*/ 547 h 734"/>
                <a:gd name="T16" fmla="*/ 49 w 484"/>
                <a:gd name="T17" fmla="*/ 586 h 734"/>
                <a:gd name="T18" fmla="*/ 198 w 484"/>
                <a:gd name="T19" fmla="*/ 586 h 734"/>
                <a:gd name="T20" fmla="*/ 309 w 484"/>
                <a:gd name="T21" fmla="*/ 586 h 734"/>
                <a:gd name="T22" fmla="*/ 384 w 484"/>
                <a:gd name="T23" fmla="*/ 586 h 734"/>
                <a:gd name="T24" fmla="*/ 384 w 484"/>
                <a:gd name="T25" fmla="*/ 354 h 734"/>
                <a:gd name="T26" fmla="*/ 384 w 484"/>
                <a:gd name="T27" fmla="*/ 161 h 734"/>
                <a:gd name="T28" fmla="*/ 384 w 484"/>
                <a:gd name="T29" fmla="*/ 84 h 734"/>
                <a:gd name="T30" fmla="*/ 347 w 484"/>
                <a:gd name="T31" fmla="*/ 6 h 734"/>
                <a:gd name="T32" fmla="*/ 235 w 484"/>
                <a:gd name="T33" fmla="*/ 45 h 734"/>
                <a:gd name="T34" fmla="*/ 235 w 484"/>
                <a:gd name="T35" fmla="*/ 84 h 73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84" h="734">
                  <a:moveTo>
                    <a:pt x="287" y="99"/>
                  </a:moveTo>
                  <a:cubicBezTo>
                    <a:pt x="287" y="129"/>
                    <a:pt x="287" y="190"/>
                    <a:pt x="287" y="235"/>
                  </a:cubicBezTo>
                  <a:cubicBezTo>
                    <a:pt x="287" y="280"/>
                    <a:pt x="287" y="333"/>
                    <a:pt x="287" y="371"/>
                  </a:cubicBezTo>
                  <a:cubicBezTo>
                    <a:pt x="287" y="409"/>
                    <a:pt x="294" y="439"/>
                    <a:pt x="287" y="462"/>
                  </a:cubicBezTo>
                  <a:cubicBezTo>
                    <a:pt x="280" y="485"/>
                    <a:pt x="272" y="500"/>
                    <a:pt x="242" y="507"/>
                  </a:cubicBezTo>
                  <a:cubicBezTo>
                    <a:pt x="212" y="514"/>
                    <a:pt x="144" y="507"/>
                    <a:pt x="106" y="507"/>
                  </a:cubicBezTo>
                  <a:cubicBezTo>
                    <a:pt x="68" y="507"/>
                    <a:pt x="30" y="484"/>
                    <a:pt x="15" y="507"/>
                  </a:cubicBezTo>
                  <a:cubicBezTo>
                    <a:pt x="0" y="530"/>
                    <a:pt x="8" y="613"/>
                    <a:pt x="15" y="643"/>
                  </a:cubicBezTo>
                  <a:cubicBezTo>
                    <a:pt x="22" y="673"/>
                    <a:pt x="22" y="681"/>
                    <a:pt x="60" y="689"/>
                  </a:cubicBezTo>
                  <a:cubicBezTo>
                    <a:pt x="98" y="697"/>
                    <a:pt x="189" y="689"/>
                    <a:pt x="242" y="689"/>
                  </a:cubicBezTo>
                  <a:cubicBezTo>
                    <a:pt x="295" y="689"/>
                    <a:pt x="340" y="689"/>
                    <a:pt x="378" y="689"/>
                  </a:cubicBezTo>
                  <a:cubicBezTo>
                    <a:pt x="416" y="689"/>
                    <a:pt x="454" y="734"/>
                    <a:pt x="469" y="689"/>
                  </a:cubicBezTo>
                  <a:cubicBezTo>
                    <a:pt x="484" y="644"/>
                    <a:pt x="469" y="499"/>
                    <a:pt x="469" y="416"/>
                  </a:cubicBezTo>
                  <a:cubicBezTo>
                    <a:pt x="469" y="333"/>
                    <a:pt x="469" y="243"/>
                    <a:pt x="469" y="190"/>
                  </a:cubicBezTo>
                  <a:cubicBezTo>
                    <a:pt x="469" y="137"/>
                    <a:pt x="477" y="129"/>
                    <a:pt x="469" y="99"/>
                  </a:cubicBezTo>
                  <a:cubicBezTo>
                    <a:pt x="461" y="69"/>
                    <a:pt x="453" y="16"/>
                    <a:pt x="423" y="8"/>
                  </a:cubicBezTo>
                  <a:cubicBezTo>
                    <a:pt x="393" y="0"/>
                    <a:pt x="310" y="38"/>
                    <a:pt x="287" y="53"/>
                  </a:cubicBezTo>
                  <a:cubicBezTo>
                    <a:pt x="264" y="68"/>
                    <a:pt x="287" y="69"/>
                    <a:pt x="287" y="99"/>
                  </a:cubicBezTo>
                  <a:close/>
                </a:path>
              </a:pathLst>
            </a:custGeom>
            <a:noFill/>
            <a:ln w="19050" cap="flat" cmpd="sng">
              <a:solidFill>
                <a:srgbClr val="00B05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0207" name="Line 31"/>
            <p:cNvSpPr>
              <a:spLocks noChangeAspect="1" noChangeShapeType="1"/>
            </p:cNvSpPr>
            <p:nvPr/>
          </p:nvSpPr>
          <p:spPr bwMode="auto">
            <a:xfrm flipV="1">
              <a:off x="1456" y="2890"/>
              <a:ext cx="0" cy="178"/>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0208" name="Text Box 32"/>
            <p:cNvSpPr txBox="1">
              <a:spLocks noChangeArrowheads="1"/>
            </p:cNvSpPr>
            <p:nvPr/>
          </p:nvSpPr>
          <p:spPr bwMode="auto">
            <a:xfrm>
              <a:off x="2109" y="3450"/>
              <a:ext cx="680" cy="259"/>
            </a:xfrm>
            <a:prstGeom prst="rect">
              <a:avLst/>
            </a:prstGeom>
            <a:solidFill>
              <a:srgbClr val="A7CE7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Dogleg</a:t>
              </a:r>
              <a:endParaRPr lang="en-US" altLang="de-DE"/>
            </a:p>
          </p:txBody>
        </p:sp>
        <p:sp>
          <p:nvSpPr>
            <p:cNvPr id="50209" name="Line 33"/>
            <p:cNvSpPr>
              <a:spLocks noChangeShapeType="1"/>
            </p:cNvSpPr>
            <p:nvPr/>
          </p:nvSpPr>
          <p:spPr bwMode="auto">
            <a:xfrm flipH="1" flipV="1">
              <a:off x="1578" y="3346"/>
              <a:ext cx="531" cy="189"/>
            </a:xfrm>
            <a:prstGeom prst="line">
              <a:avLst/>
            </a:prstGeom>
            <a:noFill/>
            <a:ln w="3810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grpSp>
        <p:nvGrpSpPr>
          <p:cNvPr id="793642" name="Group 42"/>
          <p:cNvGrpSpPr>
            <a:grpSpLocks/>
          </p:cNvGrpSpPr>
          <p:nvPr/>
        </p:nvGrpSpPr>
        <p:grpSpPr bwMode="auto">
          <a:xfrm flipH="1">
            <a:off x="5508625" y="3868738"/>
            <a:ext cx="2671763" cy="2003425"/>
            <a:chOff x="3470" y="2437"/>
            <a:chExt cx="1683" cy="1262"/>
          </a:xfrm>
        </p:grpSpPr>
        <p:pic>
          <p:nvPicPr>
            <p:cNvPr id="50202" name="Picture 39" descr="leg-discoloration-canine-800x8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0" y="2437"/>
              <a:ext cx="1683" cy="1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203" name="Oval 41"/>
            <p:cNvSpPr>
              <a:spLocks noChangeArrowheads="1"/>
            </p:cNvSpPr>
            <p:nvPr/>
          </p:nvSpPr>
          <p:spPr bwMode="auto">
            <a:xfrm>
              <a:off x="3923" y="2975"/>
              <a:ext cx="635" cy="600"/>
            </a:xfrm>
            <a:prstGeom prst="ellipse">
              <a:avLst/>
            </a:prstGeom>
            <a:noFill/>
            <a:ln w="2857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3603">
                                            <p:txEl>
                                              <p:pRg st="0" end="0"/>
                                            </p:txEl>
                                          </p:spTgt>
                                        </p:tgtEl>
                                        <p:attrNameLst>
                                          <p:attrName>style.visibility</p:attrName>
                                        </p:attrNameLst>
                                      </p:cBhvr>
                                      <p:to>
                                        <p:strVal val="visible"/>
                                      </p:to>
                                    </p:set>
                                    <p:animEffect transition="in" filter="dissolve">
                                      <p:cBhvr>
                                        <p:cTn id="7" dur="500"/>
                                        <p:tgtEl>
                                          <p:spTgt spid="7936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93604"/>
                                        </p:tgtEl>
                                        <p:attrNameLst>
                                          <p:attrName>style.visibility</p:attrName>
                                        </p:attrNameLst>
                                      </p:cBhvr>
                                      <p:to>
                                        <p:strVal val="visible"/>
                                      </p:to>
                                    </p:set>
                                    <p:animEffect transition="in" filter="dissolve">
                                      <p:cBhvr>
                                        <p:cTn id="12" dur="500"/>
                                        <p:tgtEl>
                                          <p:spTgt spid="793604"/>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93605"/>
                                        </p:tgtEl>
                                        <p:attrNameLst>
                                          <p:attrName>style.visibility</p:attrName>
                                        </p:attrNameLst>
                                      </p:cBhvr>
                                      <p:to>
                                        <p:strVal val="visible"/>
                                      </p:to>
                                    </p:set>
                                    <p:animEffect transition="in" filter="dissolve">
                                      <p:cBhvr>
                                        <p:cTn id="15" dur="500"/>
                                        <p:tgtEl>
                                          <p:spTgt spid="79360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93606"/>
                                        </p:tgtEl>
                                        <p:attrNameLst>
                                          <p:attrName>style.visibility</p:attrName>
                                        </p:attrNameLst>
                                      </p:cBhvr>
                                      <p:to>
                                        <p:strVal val="visible"/>
                                      </p:to>
                                    </p:set>
                                    <p:animEffect transition="in" filter="dissolve">
                                      <p:cBhvr>
                                        <p:cTn id="18" dur="500"/>
                                        <p:tgtEl>
                                          <p:spTgt spid="79360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93607"/>
                                        </p:tgtEl>
                                        <p:attrNameLst>
                                          <p:attrName>style.visibility</p:attrName>
                                        </p:attrNameLst>
                                      </p:cBhvr>
                                      <p:to>
                                        <p:strVal val="visible"/>
                                      </p:to>
                                    </p:set>
                                    <p:animEffect transition="in" filter="dissolve">
                                      <p:cBhvr>
                                        <p:cTn id="21" dur="500"/>
                                        <p:tgtEl>
                                          <p:spTgt spid="793607"/>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93608"/>
                                        </p:tgtEl>
                                        <p:attrNameLst>
                                          <p:attrName>style.visibility</p:attrName>
                                        </p:attrNameLst>
                                      </p:cBhvr>
                                      <p:to>
                                        <p:strVal val="visible"/>
                                      </p:to>
                                    </p:set>
                                    <p:animEffect transition="in" filter="dissolve">
                                      <p:cBhvr>
                                        <p:cTn id="24" dur="500"/>
                                        <p:tgtEl>
                                          <p:spTgt spid="793608"/>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793609"/>
                                        </p:tgtEl>
                                        <p:attrNameLst>
                                          <p:attrName>style.visibility</p:attrName>
                                        </p:attrNameLst>
                                      </p:cBhvr>
                                      <p:to>
                                        <p:strVal val="visible"/>
                                      </p:to>
                                    </p:set>
                                    <p:animEffect transition="in" filter="dissolve">
                                      <p:cBhvr>
                                        <p:cTn id="27" dur="500"/>
                                        <p:tgtEl>
                                          <p:spTgt spid="793609"/>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93610"/>
                                        </p:tgtEl>
                                        <p:attrNameLst>
                                          <p:attrName>style.visibility</p:attrName>
                                        </p:attrNameLst>
                                      </p:cBhvr>
                                      <p:to>
                                        <p:strVal val="visible"/>
                                      </p:to>
                                    </p:set>
                                    <p:animEffect transition="in" filter="dissolve">
                                      <p:cBhvr>
                                        <p:cTn id="30" dur="500"/>
                                        <p:tgtEl>
                                          <p:spTgt spid="793610"/>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93611"/>
                                        </p:tgtEl>
                                        <p:attrNameLst>
                                          <p:attrName>style.visibility</p:attrName>
                                        </p:attrNameLst>
                                      </p:cBhvr>
                                      <p:to>
                                        <p:strVal val="visible"/>
                                      </p:to>
                                    </p:set>
                                    <p:animEffect transition="in" filter="dissolve">
                                      <p:cBhvr>
                                        <p:cTn id="33" dur="500"/>
                                        <p:tgtEl>
                                          <p:spTgt spid="793611"/>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93612"/>
                                        </p:tgtEl>
                                        <p:attrNameLst>
                                          <p:attrName>style.visibility</p:attrName>
                                        </p:attrNameLst>
                                      </p:cBhvr>
                                      <p:to>
                                        <p:strVal val="visible"/>
                                      </p:to>
                                    </p:set>
                                    <p:animEffect transition="in" filter="dissolve">
                                      <p:cBhvr>
                                        <p:cTn id="36" dur="500"/>
                                        <p:tgtEl>
                                          <p:spTgt spid="793612"/>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93613"/>
                                        </p:tgtEl>
                                        <p:attrNameLst>
                                          <p:attrName>style.visibility</p:attrName>
                                        </p:attrNameLst>
                                      </p:cBhvr>
                                      <p:to>
                                        <p:strVal val="visible"/>
                                      </p:to>
                                    </p:set>
                                    <p:animEffect transition="in" filter="dissolve">
                                      <p:cBhvr>
                                        <p:cTn id="39" dur="500"/>
                                        <p:tgtEl>
                                          <p:spTgt spid="793613"/>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793614"/>
                                        </p:tgtEl>
                                        <p:attrNameLst>
                                          <p:attrName>style.visibility</p:attrName>
                                        </p:attrNameLst>
                                      </p:cBhvr>
                                      <p:to>
                                        <p:strVal val="visible"/>
                                      </p:to>
                                    </p:set>
                                    <p:animEffect transition="in" filter="dissolve">
                                      <p:cBhvr>
                                        <p:cTn id="42" dur="500"/>
                                        <p:tgtEl>
                                          <p:spTgt spid="793614"/>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793615"/>
                                        </p:tgtEl>
                                        <p:attrNameLst>
                                          <p:attrName>style.visibility</p:attrName>
                                        </p:attrNameLst>
                                      </p:cBhvr>
                                      <p:to>
                                        <p:strVal val="visible"/>
                                      </p:to>
                                    </p:set>
                                    <p:animEffect transition="in" filter="dissolve">
                                      <p:cBhvr>
                                        <p:cTn id="45" dur="500"/>
                                        <p:tgtEl>
                                          <p:spTgt spid="793615"/>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793616"/>
                                        </p:tgtEl>
                                        <p:attrNameLst>
                                          <p:attrName>style.visibility</p:attrName>
                                        </p:attrNameLst>
                                      </p:cBhvr>
                                      <p:to>
                                        <p:strVal val="visible"/>
                                      </p:to>
                                    </p:set>
                                    <p:animEffect transition="in" filter="dissolve">
                                      <p:cBhvr>
                                        <p:cTn id="48" dur="500"/>
                                        <p:tgtEl>
                                          <p:spTgt spid="793616"/>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793617"/>
                                        </p:tgtEl>
                                        <p:attrNameLst>
                                          <p:attrName>style.visibility</p:attrName>
                                        </p:attrNameLst>
                                      </p:cBhvr>
                                      <p:to>
                                        <p:strVal val="visible"/>
                                      </p:to>
                                    </p:set>
                                    <p:animEffect transition="in" filter="dissolve">
                                      <p:cBhvr>
                                        <p:cTn id="51" dur="500"/>
                                        <p:tgtEl>
                                          <p:spTgt spid="793617"/>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793618"/>
                                        </p:tgtEl>
                                        <p:attrNameLst>
                                          <p:attrName>style.visibility</p:attrName>
                                        </p:attrNameLst>
                                      </p:cBhvr>
                                      <p:to>
                                        <p:strVal val="visible"/>
                                      </p:to>
                                    </p:set>
                                    <p:animEffect transition="in" filter="dissolve">
                                      <p:cBhvr>
                                        <p:cTn id="54" dur="500"/>
                                        <p:tgtEl>
                                          <p:spTgt spid="793618"/>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793619"/>
                                        </p:tgtEl>
                                        <p:attrNameLst>
                                          <p:attrName>style.visibility</p:attrName>
                                        </p:attrNameLst>
                                      </p:cBhvr>
                                      <p:to>
                                        <p:strVal val="visible"/>
                                      </p:to>
                                    </p:set>
                                    <p:animEffect transition="in" filter="dissolve">
                                      <p:cBhvr>
                                        <p:cTn id="57" dur="500"/>
                                        <p:tgtEl>
                                          <p:spTgt spid="793619"/>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793620"/>
                                        </p:tgtEl>
                                        <p:attrNameLst>
                                          <p:attrName>style.visibility</p:attrName>
                                        </p:attrNameLst>
                                      </p:cBhvr>
                                      <p:to>
                                        <p:strVal val="visible"/>
                                      </p:to>
                                    </p:set>
                                    <p:animEffect transition="in" filter="dissolve">
                                      <p:cBhvr>
                                        <p:cTn id="60" dur="500"/>
                                        <p:tgtEl>
                                          <p:spTgt spid="793620"/>
                                        </p:tgtEl>
                                      </p:cBhvr>
                                    </p:animEffect>
                                  </p:childTnLst>
                                </p:cTn>
                              </p:par>
                              <p:par>
                                <p:cTn id="61" presetID="9" presetClass="entr" presetSubtype="0" fill="hold" nodeType="withEffect">
                                  <p:stCondLst>
                                    <p:cond delay="0"/>
                                  </p:stCondLst>
                                  <p:childTnLst>
                                    <p:set>
                                      <p:cBhvr>
                                        <p:cTn id="62" dur="1" fill="hold">
                                          <p:stCondLst>
                                            <p:cond delay="0"/>
                                          </p:stCondLst>
                                        </p:cTn>
                                        <p:tgtEl>
                                          <p:spTgt spid="793621"/>
                                        </p:tgtEl>
                                        <p:attrNameLst>
                                          <p:attrName>style.visibility</p:attrName>
                                        </p:attrNameLst>
                                      </p:cBhvr>
                                      <p:to>
                                        <p:strVal val="visible"/>
                                      </p:to>
                                    </p:set>
                                    <p:animEffect transition="in" filter="dissolve">
                                      <p:cBhvr>
                                        <p:cTn id="63" dur="500"/>
                                        <p:tgtEl>
                                          <p:spTgt spid="793621"/>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793625"/>
                                        </p:tgtEl>
                                        <p:attrNameLst>
                                          <p:attrName>style.visibility</p:attrName>
                                        </p:attrNameLst>
                                      </p:cBhvr>
                                      <p:to>
                                        <p:strVal val="visible"/>
                                      </p:to>
                                    </p:set>
                                    <p:animEffect transition="in" filter="dissolve">
                                      <p:cBhvr>
                                        <p:cTn id="66" dur="500"/>
                                        <p:tgtEl>
                                          <p:spTgt spid="793625"/>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793626"/>
                                        </p:tgtEl>
                                        <p:attrNameLst>
                                          <p:attrName>style.visibility</p:attrName>
                                        </p:attrNameLst>
                                      </p:cBhvr>
                                      <p:to>
                                        <p:strVal val="visible"/>
                                      </p:to>
                                    </p:set>
                                    <p:animEffect transition="in" filter="dissolve">
                                      <p:cBhvr>
                                        <p:cTn id="69" dur="500"/>
                                        <p:tgtEl>
                                          <p:spTgt spid="793626"/>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9" presetClass="entr" presetSubtype="0" fill="hold" nodeType="clickEffect">
                                  <p:stCondLst>
                                    <p:cond delay="0"/>
                                  </p:stCondLst>
                                  <p:childTnLst>
                                    <p:set>
                                      <p:cBhvr>
                                        <p:cTn id="73" dur="1" fill="hold">
                                          <p:stCondLst>
                                            <p:cond delay="0"/>
                                          </p:stCondLst>
                                        </p:cTn>
                                        <p:tgtEl>
                                          <p:spTgt spid="793627"/>
                                        </p:tgtEl>
                                        <p:attrNameLst>
                                          <p:attrName>style.visibility</p:attrName>
                                        </p:attrNameLst>
                                      </p:cBhvr>
                                      <p:to>
                                        <p:strVal val="visible"/>
                                      </p:to>
                                    </p:set>
                                    <p:animEffect transition="in" filter="dissolve">
                                      <p:cBhvr>
                                        <p:cTn id="74" dur="500"/>
                                        <p:tgtEl>
                                          <p:spTgt spid="793627"/>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9" presetClass="entr" presetSubtype="0" fill="hold" nodeType="clickEffect">
                                  <p:stCondLst>
                                    <p:cond delay="0"/>
                                  </p:stCondLst>
                                  <p:childTnLst>
                                    <p:set>
                                      <p:cBhvr>
                                        <p:cTn id="78" dur="1" fill="hold">
                                          <p:stCondLst>
                                            <p:cond delay="0"/>
                                          </p:stCondLst>
                                        </p:cTn>
                                        <p:tgtEl>
                                          <p:spTgt spid="793642"/>
                                        </p:tgtEl>
                                        <p:attrNameLst>
                                          <p:attrName>style.visibility</p:attrName>
                                        </p:attrNameLst>
                                      </p:cBhvr>
                                      <p:to>
                                        <p:strVal val="visible"/>
                                      </p:to>
                                    </p:set>
                                    <p:animEffect transition="in" filter="dissolve">
                                      <p:cBhvr>
                                        <p:cTn id="79" dur="500"/>
                                        <p:tgtEl>
                                          <p:spTgt spid="793642"/>
                                        </p:tgtEl>
                                      </p:cBhvr>
                                    </p:animEffect>
                                  </p:childTnLst>
                                  <p:subTnLst>
                                    <p:set>
                                      <p:cBhvr override="childStyle">
                                        <p:cTn dur="1" fill="hold" display="0" masterRel="nextClick" afterEffect="1"/>
                                        <p:tgtEl>
                                          <p:spTgt spid="793642"/>
                                        </p:tgtEl>
                                        <p:attrNameLst>
                                          <p:attrName>style.visibility</p:attrName>
                                        </p:attrNameLst>
                                      </p:cBhvr>
                                      <p:to>
                                        <p:strVal val="hidden"/>
                                      </p:to>
                                    </p:set>
                                  </p:subTnLst>
                                </p:cTn>
                              </p:par>
                            </p:childTnLst>
                          </p:cTn>
                        </p:par>
                      </p:childTnLst>
                    </p:cTn>
                  </p:par>
                  <p:par>
                    <p:cTn id="80" fill="hold" nodeType="clickPar">
                      <p:stCondLst>
                        <p:cond delay="indefinite"/>
                      </p:stCondLst>
                      <p:childTnLst>
                        <p:par>
                          <p:cTn id="81" fill="hold" nodeType="withGroup">
                            <p:stCondLst>
                              <p:cond delay="0"/>
                            </p:stCondLst>
                            <p:childTnLst>
                              <p:par>
                                <p:cTn id="82" presetID="9" presetClass="entr" presetSubtype="0" fill="hold" grpId="0" nodeType="clickEffect">
                                  <p:stCondLst>
                                    <p:cond delay="0"/>
                                  </p:stCondLst>
                                  <p:childTnLst>
                                    <p:set>
                                      <p:cBhvr>
                                        <p:cTn id="83" dur="1" fill="hold">
                                          <p:stCondLst>
                                            <p:cond delay="0"/>
                                          </p:stCondLst>
                                        </p:cTn>
                                        <p:tgtEl>
                                          <p:spTgt spid="793603">
                                            <p:txEl>
                                              <p:pRg st="1" end="1"/>
                                            </p:txEl>
                                          </p:spTgt>
                                        </p:tgtEl>
                                        <p:attrNameLst>
                                          <p:attrName>style.visibility</p:attrName>
                                        </p:attrNameLst>
                                      </p:cBhvr>
                                      <p:to>
                                        <p:strVal val="visible"/>
                                      </p:to>
                                    </p:set>
                                    <p:animEffect transition="in" filter="dissolve">
                                      <p:cBhvr>
                                        <p:cTn id="84" dur="500"/>
                                        <p:tgtEl>
                                          <p:spTgt spid="793603">
                                            <p:txEl>
                                              <p:pRg st="1" end="1"/>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9" presetClass="entr" presetSubtype="0" fill="hold" grpId="0" nodeType="clickEffect">
                                  <p:stCondLst>
                                    <p:cond delay="0"/>
                                  </p:stCondLst>
                                  <p:childTnLst>
                                    <p:set>
                                      <p:cBhvr>
                                        <p:cTn id="88" dur="1" fill="hold">
                                          <p:stCondLst>
                                            <p:cond delay="0"/>
                                          </p:stCondLst>
                                        </p:cTn>
                                        <p:tgtEl>
                                          <p:spTgt spid="793603">
                                            <p:txEl>
                                              <p:pRg st="2" end="2"/>
                                            </p:txEl>
                                          </p:spTgt>
                                        </p:tgtEl>
                                        <p:attrNameLst>
                                          <p:attrName>style.visibility</p:attrName>
                                        </p:attrNameLst>
                                      </p:cBhvr>
                                      <p:to>
                                        <p:strVal val="visible"/>
                                      </p:to>
                                    </p:set>
                                    <p:animEffect transition="in" filter="dissolve">
                                      <p:cBhvr>
                                        <p:cTn id="89" dur="500"/>
                                        <p:tgtEl>
                                          <p:spTgt spid="793603">
                                            <p:txEl>
                                              <p:pRg st="2" end="2"/>
                                            </p:txEl>
                                          </p:spTgt>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793603">
                                            <p:txEl>
                                              <p:pRg st="3" end="3"/>
                                            </p:txEl>
                                          </p:spTgt>
                                        </p:tgtEl>
                                        <p:attrNameLst>
                                          <p:attrName>style.visibility</p:attrName>
                                        </p:attrNameLst>
                                      </p:cBhvr>
                                      <p:to>
                                        <p:strVal val="visible"/>
                                      </p:to>
                                    </p:set>
                                    <p:animEffect transition="in" filter="dissolve">
                                      <p:cBhvr>
                                        <p:cTn id="94" dur="500"/>
                                        <p:tgtEl>
                                          <p:spTgt spid="793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3603" grpId="0" build="p"/>
      <p:bldP spid="793604" grpId="0" animBg="1"/>
      <p:bldP spid="793605" grpId="0" animBg="1"/>
      <p:bldP spid="793606" grpId="0" animBg="1"/>
      <p:bldP spid="793607" grpId="0" animBg="1"/>
      <p:bldP spid="793608" grpId="0"/>
      <p:bldP spid="793609" grpId="0"/>
      <p:bldP spid="793610" grpId="0"/>
      <p:bldP spid="793611" grpId="0"/>
      <p:bldP spid="793612" grpId="0"/>
      <p:bldP spid="793613" grpId="0"/>
      <p:bldP spid="793614" grpId="0" animBg="1"/>
      <p:bldP spid="793615" grpId="0" animBg="1"/>
      <p:bldP spid="793616" grpId="0" animBg="1"/>
      <p:bldP spid="793617" grpId="0" animBg="1"/>
      <p:bldP spid="793618" grpId="0" animBg="1"/>
      <p:bldP spid="793619" grpId="0" animBg="1"/>
      <p:bldP spid="793620" grpId="0" animBg="1"/>
      <p:bldP spid="793625" grpId="0" animBg="1"/>
      <p:bldP spid="793626"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de-DE" altLang="de-DE"/>
              <a:t>6.5.2	Dogleg-Left-Edge-Algorithmus</a:t>
            </a:r>
          </a:p>
        </p:txBody>
      </p:sp>
      <p:sp>
        <p:nvSpPr>
          <p:cNvPr id="51203" name="Freeform 3"/>
          <p:cNvSpPr>
            <a:spLocks noChangeAspect="1"/>
          </p:cNvSpPr>
          <p:nvPr/>
        </p:nvSpPr>
        <p:spPr bwMode="auto">
          <a:xfrm>
            <a:off x="2006600" y="3040063"/>
            <a:ext cx="266700" cy="1217612"/>
          </a:xfrm>
          <a:custGeom>
            <a:avLst/>
            <a:gdLst>
              <a:gd name="T0" fmla="*/ 0 w 180"/>
              <a:gd name="T1" fmla="*/ 0 h 823"/>
              <a:gd name="T2" fmla="*/ 98790125 w 180"/>
              <a:gd name="T3" fmla="*/ 56909676 h 823"/>
              <a:gd name="T4" fmla="*/ 180018055 w 180"/>
              <a:gd name="T5" fmla="*/ 129142325 h 823"/>
              <a:gd name="T6" fmla="*/ 245878138 w 180"/>
              <a:gd name="T7" fmla="*/ 212320168 h 823"/>
              <a:gd name="T8" fmla="*/ 296370375 w 180"/>
              <a:gd name="T9" fmla="*/ 310818025 h 823"/>
              <a:gd name="T10" fmla="*/ 335886425 w 180"/>
              <a:gd name="T11" fmla="*/ 409317362 h 823"/>
              <a:gd name="T12" fmla="*/ 362230458 w 180"/>
              <a:gd name="T13" fmla="*/ 516570781 h 823"/>
              <a:gd name="T14" fmla="*/ 386378662 w 180"/>
              <a:gd name="T15" fmla="*/ 623825680 h 823"/>
              <a:gd name="T16" fmla="*/ 395160500 w 180"/>
              <a:gd name="T17" fmla="*/ 766101349 h 823"/>
              <a:gd name="T18" fmla="*/ 386378662 w 180"/>
              <a:gd name="T19" fmla="*/ 912754800 h 823"/>
              <a:gd name="T20" fmla="*/ 357840280 w 180"/>
              <a:gd name="T21" fmla="*/ 1063786031 h 823"/>
              <a:gd name="T22" fmla="*/ 322714408 w 180"/>
              <a:gd name="T23" fmla="*/ 1217006893 h 823"/>
              <a:gd name="T24" fmla="*/ 274416520 w 180"/>
              <a:gd name="T25" fmla="*/ 1363660343 h 823"/>
              <a:gd name="T26" fmla="*/ 215142445 w 180"/>
              <a:gd name="T27" fmla="*/ 1497180450 h 823"/>
              <a:gd name="T28" fmla="*/ 153674022 w 180"/>
              <a:gd name="T29" fmla="*/ 1621946473 h 823"/>
              <a:gd name="T30" fmla="*/ 85618108 w 180"/>
              <a:gd name="T31" fmla="*/ 1724822112 h 823"/>
              <a:gd name="T32" fmla="*/ 17562195 w 180"/>
              <a:gd name="T33" fmla="*/ 1801432543 h 823"/>
              <a:gd name="T34" fmla="*/ 28539863 w 180"/>
              <a:gd name="T35" fmla="*/ 1786111048 h 823"/>
              <a:gd name="T36" fmla="*/ 37320220 w 180"/>
              <a:gd name="T37" fmla="*/ 1764222142 h 823"/>
              <a:gd name="T38" fmla="*/ 50492237 w 180"/>
              <a:gd name="T39" fmla="*/ 1742333236 h 823"/>
              <a:gd name="T40" fmla="*/ 54883897 w 180"/>
              <a:gd name="T41" fmla="*/ 1729199893 h 8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0" h="823">
                <a:moveTo>
                  <a:pt x="0" y="0"/>
                </a:moveTo>
                <a:lnTo>
                  <a:pt x="45" y="26"/>
                </a:lnTo>
                <a:lnTo>
                  <a:pt x="82" y="59"/>
                </a:lnTo>
                <a:lnTo>
                  <a:pt x="112" y="97"/>
                </a:lnTo>
                <a:lnTo>
                  <a:pt x="135" y="142"/>
                </a:lnTo>
                <a:lnTo>
                  <a:pt x="153" y="187"/>
                </a:lnTo>
                <a:lnTo>
                  <a:pt x="165" y="236"/>
                </a:lnTo>
                <a:lnTo>
                  <a:pt x="176" y="285"/>
                </a:lnTo>
                <a:lnTo>
                  <a:pt x="180" y="350"/>
                </a:lnTo>
                <a:lnTo>
                  <a:pt x="176" y="417"/>
                </a:lnTo>
                <a:lnTo>
                  <a:pt x="163" y="486"/>
                </a:lnTo>
                <a:lnTo>
                  <a:pt x="147" y="556"/>
                </a:lnTo>
                <a:lnTo>
                  <a:pt x="125" y="623"/>
                </a:lnTo>
                <a:lnTo>
                  <a:pt x="98" y="684"/>
                </a:lnTo>
                <a:lnTo>
                  <a:pt x="70" y="741"/>
                </a:lnTo>
                <a:lnTo>
                  <a:pt x="39" y="788"/>
                </a:lnTo>
                <a:lnTo>
                  <a:pt x="8" y="823"/>
                </a:lnTo>
                <a:lnTo>
                  <a:pt x="13" y="816"/>
                </a:lnTo>
                <a:lnTo>
                  <a:pt x="17" y="806"/>
                </a:lnTo>
                <a:lnTo>
                  <a:pt x="23" y="796"/>
                </a:lnTo>
                <a:lnTo>
                  <a:pt x="25" y="79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204" name="Freeform 4"/>
          <p:cNvSpPr>
            <a:spLocks noChangeAspect="1"/>
          </p:cNvSpPr>
          <p:nvPr/>
        </p:nvSpPr>
        <p:spPr bwMode="auto">
          <a:xfrm>
            <a:off x="1344613" y="3021013"/>
            <a:ext cx="288925" cy="1250950"/>
          </a:xfrm>
          <a:custGeom>
            <a:avLst/>
            <a:gdLst>
              <a:gd name="T0" fmla="*/ 410695095 w 196"/>
              <a:gd name="T1" fmla="*/ 0 h 846"/>
              <a:gd name="T2" fmla="*/ 310737363 w 196"/>
              <a:gd name="T3" fmla="*/ 59034194 h 846"/>
              <a:gd name="T4" fmla="*/ 225990944 w 196"/>
              <a:gd name="T5" fmla="*/ 144305807 h 846"/>
              <a:gd name="T6" fmla="*/ 149935860 w 196"/>
              <a:gd name="T7" fmla="*/ 240509185 h 846"/>
              <a:gd name="T8" fmla="*/ 89092088 w 196"/>
              <a:gd name="T9" fmla="*/ 360764517 h 846"/>
              <a:gd name="T10" fmla="*/ 39113959 w 196"/>
              <a:gd name="T11" fmla="*/ 494137079 h 846"/>
              <a:gd name="T12" fmla="*/ 8691336 w 196"/>
              <a:gd name="T13" fmla="*/ 638442886 h 846"/>
              <a:gd name="T14" fmla="*/ 0 w 196"/>
              <a:gd name="T15" fmla="*/ 793680458 h 846"/>
              <a:gd name="T16" fmla="*/ 8691336 w 196"/>
              <a:gd name="T17" fmla="*/ 953291919 h 846"/>
              <a:gd name="T18" fmla="*/ 39113959 w 196"/>
              <a:gd name="T19" fmla="*/ 1119461256 h 846"/>
              <a:gd name="T20" fmla="*/ 84746420 w 196"/>
              <a:gd name="T21" fmla="*/ 1287817537 h 846"/>
              <a:gd name="T22" fmla="*/ 149935860 w 196"/>
              <a:gd name="T23" fmla="*/ 1447428998 h 846"/>
              <a:gd name="T24" fmla="*/ 225990944 w 196"/>
              <a:gd name="T25" fmla="*/ 1596107215 h 846"/>
              <a:gd name="T26" fmla="*/ 319430173 w 196"/>
              <a:gd name="T27" fmla="*/ 1733853667 h 846"/>
              <a:gd name="T28" fmla="*/ 425906406 w 196"/>
              <a:gd name="T29" fmla="*/ 1849735109 h 846"/>
              <a:gd name="T30" fmla="*/ 415040763 w 196"/>
              <a:gd name="T31" fmla="*/ 1840988810 h 846"/>
              <a:gd name="T32" fmla="*/ 397658091 w 196"/>
              <a:gd name="T33" fmla="*/ 1816938335 h 846"/>
              <a:gd name="T34" fmla="*/ 380273946 w 196"/>
              <a:gd name="T35" fmla="*/ 1795073326 h 846"/>
              <a:gd name="T36" fmla="*/ 358544132 w 196"/>
              <a:gd name="T37" fmla="*/ 1773209796 h 846"/>
              <a:gd name="T38" fmla="*/ 341159987 w 196"/>
              <a:gd name="T39" fmla="*/ 1751344787 h 846"/>
              <a:gd name="T40" fmla="*/ 336814319 w 196"/>
              <a:gd name="T41" fmla="*/ 1742598487 h 84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96" h="846">
                <a:moveTo>
                  <a:pt x="189" y="0"/>
                </a:moveTo>
                <a:lnTo>
                  <a:pt x="143" y="27"/>
                </a:lnTo>
                <a:lnTo>
                  <a:pt x="104" y="66"/>
                </a:lnTo>
                <a:lnTo>
                  <a:pt x="69" y="110"/>
                </a:lnTo>
                <a:lnTo>
                  <a:pt x="41" y="165"/>
                </a:lnTo>
                <a:lnTo>
                  <a:pt x="18" y="226"/>
                </a:lnTo>
                <a:lnTo>
                  <a:pt x="4" y="292"/>
                </a:lnTo>
                <a:lnTo>
                  <a:pt x="0" y="363"/>
                </a:lnTo>
                <a:lnTo>
                  <a:pt x="4" y="436"/>
                </a:lnTo>
                <a:lnTo>
                  <a:pt x="18" y="512"/>
                </a:lnTo>
                <a:lnTo>
                  <a:pt x="39" y="589"/>
                </a:lnTo>
                <a:lnTo>
                  <a:pt x="69" y="662"/>
                </a:lnTo>
                <a:lnTo>
                  <a:pt x="104" y="730"/>
                </a:lnTo>
                <a:lnTo>
                  <a:pt x="147" y="793"/>
                </a:lnTo>
                <a:lnTo>
                  <a:pt x="196" y="846"/>
                </a:lnTo>
                <a:lnTo>
                  <a:pt x="191" y="842"/>
                </a:lnTo>
                <a:lnTo>
                  <a:pt x="183" y="831"/>
                </a:lnTo>
                <a:lnTo>
                  <a:pt x="175" y="821"/>
                </a:lnTo>
                <a:lnTo>
                  <a:pt x="165" y="811"/>
                </a:lnTo>
                <a:lnTo>
                  <a:pt x="157" y="801"/>
                </a:lnTo>
                <a:lnTo>
                  <a:pt x="155" y="797"/>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51205" name="Oval 5"/>
          <p:cNvSpPr>
            <a:spLocks noChangeAspect="1" noChangeArrowheads="1"/>
          </p:cNvSpPr>
          <p:nvPr/>
        </p:nvSpPr>
        <p:spPr bwMode="auto">
          <a:xfrm>
            <a:off x="1543050" y="2657475"/>
            <a:ext cx="501650" cy="5016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1206" name="Text Box 6"/>
          <p:cNvSpPr txBox="1">
            <a:spLocks noChangeAspect="1" noChangeArrowheads="1"/>
          </p:cNvSpPr>
          <p:nvPr/>
        </p:nvSpPr>
        <p:spPr bwMode="auto">
          <a:xfrm>
            <a:off x="1643063" y="2724150"/>
            <a:ext cx="50323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51207" name="Oval 7"/>
          <p:cNvSpPr>
            <a:spLocks noChangeAspect="1" noChangeArrowheads="1"/>
          </p:cNvSpPr>
          <p:nvPr/>
        </p:nvSpPr>
        <p:spPr bwMode="auto">
          <a:xfrm>
            <a:off x="1609725" y="4132263"/>
            <a:ext cx="503238" cy="50323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1208" name="Text Box 8"/>
          <p:cNvSpPr txBox="1">
            <a:spLocks noChangeAspect="1" noChangeArrowheads="1"/>
          </p:cNvSpPr>
          <p:nvPr/>
        </p:nvSpPr>
        <p:spPr bwMode="auto">
          <a:xfrm>
            <a:off x="1708150" y="4227513"/>
            <a:ext cx="5016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51209" name="Freeform 9"/>
          <p:cNvSpPr>
            <a:spLocks noChangeAspect="1"/>
          </p:cNvSpPr>
          <p:nvPr/>
        </p:nvSpPr>
        <p:spPr bwMode="auto">
          <a:xfrm>
            <a:off x="1492250" y="4097338"/>
            <a:ext cx="144463" cy="165100"/>
          </a:xfrm>
          <a:custGeom>
            <a:avLst/>
            <a:gdLst>
              <a:gd name="T0" fmla="*/ 212954677 w 98"/>
              <a:gd name="T1" fmla="*/ 243375089 h 112"/>
              <a:gd name="T2" fmla="*/ 132553647 w 98"/>
              <a:gd name="T3" fmla="*/ 0 h 112"/>
              <a:gd name="T4" fmla="*/ 0 w 98"/>
              <a:gd name="T5" fmla="*/ 123860379 h 112"/>
              <a:gd name="T6" fmla="*/ 212954677 w 98"/>
              <a:gd name="T7" fmla="*/ 243375089 h 1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8" h="112">
                <a:moveTo>
                  <a:pt x="98" y="112"/>
                </a:moveTo>
                <a:lnTo>
                  <a:pt x="61" y="0"/>
                </a:lnTo>
                <a:lnTo>
                  <a:pt x="0" y="57"/>
                </a:lnTo>
                <a:lnTo>
                  <a:pt x="98" y="112"/>
                </a:lnTo>
                <a:close/>
              </a:path>
            </a:pathLst>
          </a:custGeom>
          <a:solidFill>
            <a:srgbClr val="000000"/>
          </a:solidFill>
          <a:ln w="0">
            <a:solidFill>
              <a:srgbClr val="000000"/>
            </a:solidFill>
            <a:prstDash val="solid"/>
            <a:round/>
            <a:headEnd/>
            <a:tailEnd/>
          </a:ln>
        </p:spPr>
        <p:txBody>
          <a:bodyPr/>
          <a:lstStyle/>
          <a:p>
            <a:endParaRPr lang="de-DE"/>
          </a:p>
        </p:txBody>
      </p:sp>
      <p:sp>
        <p:nvSpPr>
          <p:cNvPr id="51210" name="Freeform 10"/>
          <p:cNvSpPr>
            <a:spLocks noChangeAspect="1"/>
          </p:cNvSpPr>
          <p:nvPr/>
        </p:nvSpPr>
        <p:spPr bwMode="auto">
          <a:xfrm>
            <a:off x="2001838" y="3027363"/>
            <a:ext cx="155575" cy="144462"/>
          </a:xfrm>
          <a:custGeom>
            <a:avLst/>
            <a:gdLst>
              <a:gd name="T0" fmla="*/ 0 w 106"/>
              <a:gd name="T1" fmla="*/ 0 h 98"/>
              <a:gd name="T2" fmla="*/ 135708366 w 106"/>
              <a:gd name="T3" fmla="*/ 212951729 h 98"/>
              <a:gd name="T4" fmla="*/ 228335666 w 106"/>
              <a:gd name="T5" fmla="*/ 63016388 h 98"/>
              <a:gd name="T6" fmla="*/ 0 w 106"/>
              <a:gd name="T7" fmla="*/ 0 h 9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6" h="98">
                <a:moveTo>
                  <a:pt x="0" y="0"/>
                </a:moveTo>
                <a:lnTo>
                  <a:pt x="63" y="98"/>
                </a:lnTo>
                <a:lnTo>
                  <a:pt x="106" y="29"/>
                </a:lnTo>
                <a:lnTo>
                  <a:pt x="0" y="0"/>
                </a:lnTo>
                <a:close/>
              </a:path>
            </a:pathLst>
          </a:custGeom>
          <a:solidFill>
            <a:srgbClr val="000000"/>
          </a:solidFill>
          <a:ln w="0">
            <a:solidFill>
              <a:srgbClr val="000000"/>
            </a:solidFill>
            <a:prstDash val="solid"/>
            <a:round/>
            <a:headEnd/>
            <a:tailEnd/>
          </a:ln>
        </p:spPr>
        <p:txBody>
          <a:bodyPr/>
          <a:lstStyle/>
          <a:p>
            <a:endParaRPr lang="de-DE"/>
          </a:p>
        </p:txBody>
      </p:sp>
      <p:sp>
        <p:nvSpPr>
          <p:cNvPr id="726027" name="Line 11"/>
          <p:cNvSpPr>
            <a:spLocks noChangeAspect="1" noChangeShapeType="1"/>
          </p:cNvSpPr>
          <p:nvPr/>
        </p:nvSpPr>
        <p:spPr bwMode="auto">
          <a:xfrm>
            <a:off x="4062413" y="3027363"/>
            <a:ext cx="40322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28" name="Line 12"/>
          <p:cNvSpPr>
            <a:spLocks noChangeAspect="1" noChangeShapeType="1"/>
          </p:cNvSpPr>
          <p:nvPr/>
        </p:nvSpPr>
        <p:spPr bwMode="auto">
          <a:xfrm>
            <a:off x="4462463" y="3027363"/>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29" name="Line 13"/>
          <p:cNvSpPr>
            <a:spLocks noChangeAspect="1" noChangeShapeType="1"/>
          </p:cNvSpPr>
          <p:nvPr/>
        </p:nvSpPr>
        <p:spPr bwMode="auto">
          <a:xfrm>
            <a:off x="4062413" y="4368800"/>
            <a:ext cx="40322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30" name="Line 14"/>
          <p:cNvSpPr>
            <a:spLocks noChangeAspect="1" noChangeShapeType="1"/>
          </p:cNvSpPr>
          <p:nvPr/>
        </p:nvSpPr>
        <p:spPr bwMode="auto">
          <a:xfrm>
            <a:off x="4462463" y="4368800"/>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31" name="Text Box 15"/>
          <p:cNvSpPr txBox="1">
            <a:spLocks noChangeAspect="1" noChangeArrowheads="1"/>
          </p:cNvSpPr>
          <p:nvPr/>
        </p:nvSpPr>
        <p:spPr bwMode="auto">
          <a:xfrm>
            <a:off x="3925888" y="2690813"/>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6032" name="Text Box 16"/>
          <p:cNvSpPr txBox="1">
            <a:spLocks noChangeAspect="1" noChangeArrowheads="1"/>
          </p:cNvSpPr>
          <p:nvPr/>
        </p:nvSpPr>
        <p:spPr bwMode="auto">
          <a:xfrm>
            <a:off x="4329113" y="2690813"/>
            <a:ext cx="3349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6033" name="Text Box 17"/>
          <p:cNvSpPr txBox="1">
            <a:spLocks noChangeAspect="1" noChangeArrowheads="1"/>
          </p:cNvSpPr>
          <p:nvPr/>
        </p:nvSpPr>
        <p:spPr bwMode="auto">
          <a:xfrm>
            <a:off x="4733925" y="2690813"/>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6034" name="Text Box 18"/>
          <p:cNvSpPr txBox="1">
            <a:spLocks noChangeAspect="1" noChangeArrowheads="1"/>
          </p:cNvSpPr>
          <p:nvPr/>
        </p:nvSpPr>
        <p:spPr bwMode="auto">
          <a:xfrm>
            <a:off x="3925888" y="4368800"/>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6035" name="Text Box 19"/>
          <p:cNvSpPr txBox="1">
            <a:spLocks noChangeAspect="1" noChangeArrowheads="1"/>
          </p:cNvSpPr>
          <p:nvPr/>
        </p:nvSpPr>
        <p:spPr bwMode="auto">
          <a:xfrm>
            <a:off x="4330700" y="4368800"/>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6036" name="Text Box 20"/>
          <p:cNvSpPr txBox="1">
            <a:spLocks noChangeAspect="1" noChangeArrowheads="1"/>
          </p:cNvSpPr>
          <p:nvPr/>
        </p:nvSpPr>
        <p:spPr bwMode="auto">
          <a:xfrm>
            <a:off x="4733925" y="4368800"/>
            <a:ext cx="336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6037" name="Line 21"/>
          <p:cNvSpPr>
            <a:spLocks noChangeAspect="1" noChangeShapeType="1"/>
          </p:cNvSpPr>
          <p:nvPr/>
        </p:nvSpPr>
        <p:spPr bwMode="auto">
          <a:xfrm>
            <a:off x="4060825" y="3025775"/>
            <a:ext cx="0" cy="6699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38" name="Line 22"/>
          <p:cNvSpPr>
            <a:spLocks noChangeAspect="1" noChangeShapeType="1"/>
          </p:cNvSpPr>
          <p:nvPr/>
        </p:nvSpPr>
        <p:spPr bwMode="auto">
          <a:xfrm>
            <a:off x="4060825" y="3695700"/>
            <a:ext cx="8048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39" name="Line 23"/>
          <p:cNvSpPr>
            <a:spLocks noChangeAspect="1" noChangeShapeType="1"/>
          </p:cNvSpPr>
          <p:nvPr/>
        </p:nvSpPr>
        <p:spPr bwMode="auto">
          <a:xfrm flipV="1">
            <a:off x="4865688" y="3695700"/>
            <a:ext cx="0" cy="6731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40" name="Line 24"/>
          <p:cNvSpPr>
            <a:spLocks noChangeAspect="1" noChangeShapeType="1"/>
          </p:cNvSpPr>
          <p:nvPr/>
        </p:nvSpPr>
        <p:spPr bwMode="auto">
          <a:xfrm>
            <a:off x="4865688" y="3025775"/>
            <a:ext cx="0" cy="33496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41" name="Line 25"/>
          <p:cNvSpPr>
            <a:spLocks noChangeAspect="1" noChangeShapeType="1"/>
          </p:cNvSpPr>
          <p:nvPr/>
        </p:nvSpPr>
        <p:spPr bwMode="auto">
          <a:xfrm>
            <a:off x="4464050" y="3025775"/>
            <a:ext cx="9525" cy="33496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42" name="Line 26"/>
          <p:cNvSpPr>
            <a:spLocks noChangeAspect="1" noChangeShapeType="1"/>
          </p:cNvSpPr>
          <p:nvPr/>
        </p:nvSpPr>
        <p:spPr bwMode="auto">
          <a:xfrm flipV="1">
            <a:off x="4060825" y="4032250"/>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43" name="Line 27"/>
          <p:cNvSpPr>
            <a:spLocks noChangeAspect="1" noChangeShapeType="1"/>
          </p:cNvSpPr>
          <p:nvPr/>
        </p:nvSpPr>
        <p:spPr bwMode="auto">
          <a:xfrm flipV="1">
            <a:off x="4060825" y="4029075"/>
            <a:ext cx="441325" cy="3175"/>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44" name="Line 28"/>
          <p:cNvSpPr>
            <a:spLocks noChangeAspect="1" noChangeShapeType="1"/>
          </p:cNvSpPr>
          <p:nvPr/>
        </p:nvSpPr>
        <p:spPr bwMode="auto">
          <a:xfrm>
            <a:off x="4464050" y="3360738"/>
            <a:ext cx="4016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45" name="Line 29"/>
          <p:cNvSpPr>
            <a:spLocks noChangeAspect="1" noChangeShapeType="1"/>
          </p:cNvSpPr>
          <p:nvPr/>
        </p:nvSpPr>
        <p:spPr bwMode="auto">
          <a:xfrm flipV="1">
            <a:off x="4471988" y="3770313"/>
            <a:ext cx="0" cy="282575"/>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6048" name="Line 32"/>
          <p:cNvSpPr>
            <a:spLocks noChangeAspect="1" noChangeShapeType="1"/>
          </p:cNvSpPr>
          <p:nvPr/>
        </p:nvSpPr>
        <p:spPr bwMode="auto">
          <a:xfrm>
            <a:off x="5838825" y="4543425"/>
            <a:ext cx="1685925" cy="1588"/>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26049" name="Line 33"/>
          <p:cNvSpPr>
            <a:spLocks noChangeAspect="1" noChangeShapeType="1"/>
          </p:cNvSpPr>
          <p:nvPr/>
        </p:nvSpPr>
        <p:spPr bwMode="auto">
          <a:xfrm>
            <a:off x="5838825" y="2855913"/>
            <a:ext cx="1685925" cy="1587"/>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26050" name="Rectangle 34"/>
          <p:cNvSpPr>
            <a:spLocks noChangeAspect="1" noChangeArrowheads="1"/>
          </p:cNvSpPr>
          <p:nvPr/>
        </p:nvSpPr>
        <p:spPr bwMode="auto">
          <a:xfrm>
            <a:off x="6940550" y="3560763"/>
            <a:ext cx="282575" cy="112236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1" name="Rectangle 35"/>
          <p:cNvSpPr>
            <a:spLocks noChangeAspect="1" noChangeArrowheads="1"/>
          </p:cNvSpPr>
          <p:nvPr/>
        </p:nvSpPr>
        <p:spPr bwMode="auto">
          <a:xfrm>
            <a:off x="6940550" y="3560763"/>
            <a:ext cx="282575" cy="11223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2" name="Rectangle 36"/>
          <p:cNvSpPr>
            <a:spLocks noChangeAspect="1" noChangeArrowheads="1"/>
          </p:cNvSpPr>
          <p:nvPr/>
        </p:nvSpPr>
        <p:spPr bwMode="auto">
          <a:xfrm>
            <a:off x="6940550" y="4400550"/>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3" name="Rectangle 37"/>
          <p:cNvSpPr>
            <a:spLocks noChangeAspect="1" noChangeArrowheads="1"/>
          </p:cNvSpPr>
          <p:nvPr/>
        </p:nvSpPr>
        <p:spPr bwMode="auto">
          <a:xfrm>
            <a:off x="6108700" y="2716213"/>
            <a:ext cx="282575" cy="11271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4" name="Rectangle 38"/>
          <p:cNvSpPr>
            <a:spLocks noChangeAspect="1" noChangeArrowheads="1"/>
          </p:cNvSpPr>
          <p:nvPr/>
        </p:nvSpPr>
        <p:spPr bwMode="auto">
          <a:xfrm>
            <a:off x="6108700" y="271621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5" name="Rectangle 39"/>
          <p:cNvSpPr>
            <a:spLocks noChangeAspect="1" noChangeArrowheads="1"/>
          </p:cNvSpPr>
          <p:nvPr/>
        </p:nvSpPr>
        <p:spPr bwMode="auto">
          <a:xfrm>
            <a:off x="6108700" y="3984625"/>
            <a:ext cx="282575" cy="6985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6" name="Rectangle 40"/>
          <p:cNvSpPr>
            <a:spLocks noChangeAspect="1" noChangeArrowheads="1"/>
          </p:cNvSpPr>
          <p:nvPr/>
        </p:nvSpPr>
        <p:spPr bwMode="auto">
          <a:xfrm>
            <a:off x="6108700" y="3984625"/>
            <a:ext cx="282575" cy="6985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7" name="Rectangle 41"/>
          <p:cNvSpPr>
            <a:spLocks noChangeAspect="1" noChangeArrowheads="1"/>
          </p:cNvSpPr>
          <p:nvPr/>
        </p:nvSpPr>
        <p:spPr bwMode="auto">
          <a:xfrm>
            <a:off x="6108700" y="4400550"/>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8" name="Rectangle 42"/>
          <p:cNvSpPr>
            <a:spLocks noChangeAspect="1" noChangeArrowheads="1"/>
          </p:cNvSpPr>
          <p:nvPr/>
        </p:nvSpPr>
        <p:spPr bwMode="auto">
          <a:xfrm>
            <a:off x="6108700" y="3984625"/>
            <a:ext cx="282575" cy="276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59" name="Rectangle 43"/>
          <p:cNvSpPr>
            <a:spLocks noChangeAspect="1" noChangeArrowheads="1"/>
          </p:cNvSpPr>
          <p:nvPr/>
        </p:nvSpPr>
        <p:spPr bwMode="auto">
          <a:xfrm>
            <a:off x="6108700" y="3984625"/>
            <a:ext cx="28257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60" name="Rectangle 44"/>
          <p:cNvSpPr>
            <a:spLocks noChangeAspect="1" noChangeArrowheads="1"/>
          </p:cNvSpPr>
          <p:nvPr/>
        </p:nvSpPr>
        <p:spPr bwMode="auto">
          <a:xfrm>
            <a:off x="6181725" y="4052888"/>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61" name="Rectangle 45"/>
          <p:cNvSpPr>
            <a:spLocks noChangeAspect="1" noChangeArrowheads="1"/>
          </p:cNvSpPr>
          <p:nvPr/>
        </p:nvSpPr>
        <p:spPr bwMode="auto">
          <a:xfrm>
            <a:off x="6181725" y="405288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62" name="Rectangle 46"/>
          <p:cNvSpPr>
            <a:spLocks noChangeAspect="1" noChangeArrowheads="1"/>
          </p:cNvSpPr>
          <p:nvPr/>
        </p:nvSpPr>
        <p:spPr bwMode="auto">
          <a:xfrm>
            <a:off x="6577013" y="3182938"/>
            <a:ext cx="644525" cy="1778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63" name="Rectangle 47"/>
          <p:cNvSpPr>
            <a:spLocks noChangeAspect="1" noChangeArrowheads="1"/>
          </p:cNvSpPr>
          <p:nvPr/>
        </p:nvSpPr>
        <p:spPr bwMode="auto">
          <a:xfrm>
            <a:off x="6577013" y="3182938"/>
            <a:ext cx="603250" cy="1778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64" name="Rectangle 48"/>
          <p:cNvSpPr>
            <a:spLocks noChangeAspect="1" noChangeArrowheads="1"/>
          </p:cNvSpPr>
          <p:nvPr/>
        </p:nvSpPr>
        <p:spPr bwMode="auto">
          <a:xfrm>
            <a:off x="6510338" y="3427413"/>
            <a:ext cx="282575" cy="5651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65" name="Rectangle 49"/>
          <p:cNvSpPr>
            <a:spLocks noChangeAspect="1" noChangeArrowheads="1"/>
          </p:cNvSpPr>
          <p:nvPr/>
        </p:nvSpPr>
        <p:spPr bwMode="auto">
          <a:xfrm>
            <a:off x="6510338" y="3427413"/>
            <a:ext cx="282575" cy="5651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66" name="Text Box 50"/>
          <p:cNvSpPr txBox="1">
            <a:spLocks noChangeAspect="1" noChangeArrowheads="1"/>
          </p:cNvSpPr>
          <p:nvPr/>
        </p:nvSpPr>
        <p:spPr bwMode="auto">
          <a:xfrm>
            <a:off x="6140450" y="47291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726067" name="Text Box 51"/>
          <p:cNvSpPr txBox="1">
            <a:spLocks noChangeAspect="1" noChangeArrowheads="1"/>
          </p:cNvSpPr>
          <p:nvPr/>
        </p:nvSpPr>
        <p:spPr bwMode="auto">
          <a:xfrm>
            <a:off x="6913563" y="47291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1</a:t>
            </a:r>
            <a:endParaRPr lang="en-US" altLang="de-DE"/>
          </a:p>
        </p:txBody>
      </p:sp>
      <p:sp>
        <p:nvSpPr>
          <p:cNvPr id="726068" name="Text Box 52"/>
          <p:cNvSpPr txBox="1">
            <a:spLocks noChangeAspect="1" noChangeArrowheads="1"/>
          </p:cNvSpPr>
          <p:nvPr/>
        </p:nvSpPr>
        <p:spPr bwMode="auto">
          <a:xfrm>
            <a:off x="6094413" y="237966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1</a:t>
            </a:r>
            <a:endParaRPr lang="en-US" altLang="de-DE"/>
          </a:p>
        </p:txBody>
      </p:sp>
      <p:sp>
        <p:nvSpPr>
          <p:cNvPr id="726069" name="Text Box 53"/>
          <p:cNvSpPr txBox="1">
            <a:spLocks noChangeAspect="1" noChangeArrowheads="1"/>
          </p:cNvSpPr>
          <p:nvPr/>
        </p:nvSpPr>
        <p:spPr bwMode="auto">
          <a:xfrm>
            <a:off x="6496050" y="237966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726070" name="Rectangle 54"/>
          <p:cNvSpPr>
            <a:spLocks noChangeAspect="1" noChangeArrowheads="1"/>
          </p:cNvSpPr>
          <p:nvPr/>
        </p:nvSpPr>
        <p:spPr bwMode="auto">
          <a:xfrm>
            <a:off x="6407150" y="3657600"/>
            <a:ext cx="557213" cy="1412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1" name="Rectangle 55"/>
          <p:cNvSpPr>
            <a:spLocks noChangeAspect="1" noChangeArrowheads="1"/>
          </p:cNvSpPr>
          <p:nvPr/>
        </p:nvSpPr>
        <p:spPr bwMode="auto">
          <a:xfrm>
            <a:off x="6372225" y="3646488"/>
            <a:ext cx="598488" cy="1714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2" name="Rectangle 56"/>
          <p:cNvSpPr>
            <a:spLocks noChangeAspect="1" noChangeArrowheads="1"/>
          </p:cNvSpPr>
          <p:nvPr/>
        </p:nvSpPr>
        <p:spPr bwMode="auto">
          <a:xfrm>
            <a:off x="6108700" y="2716213"/>
            <a:ext cx="282575" cy="11271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3" name="Rectangle 57"/>
          <p:cNvSpPr>
            <a:spLocks noChangeAspect="1" noChangeArrowheads="1"/>
          </p:cNvSpPr>
          <p:nvPr/>
        </p:nvSpPr>
        <p:spPr bwMode="auto">
          <a:xfrm>
            <a:off x="6108700" y="356076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4" name="Rectangle 58"/>
          <p:cNvSpPr>
            <a:spLocks noChangeAspect="1" noChangeArrowheads="1"/>
          </p:cNvSpPr>
          <p:nvPr/>
        </p:nvSpPr>
        <p:spPr bwMode="auto">
          <a:xfrm>
            <a:off x="6108700" y="356076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5" name="Rectangle 59"/>
          <p:cNvSpPr>
            <a:spLocks noChangeAspect="1" noChangeArrowheads="1"/>
          </p:cNvSpPr>
          <p:nvPr/>
        </p:nvSpPr>
        <p:spPr bwMode="auto">
          <a:xfrm>
            <a:off x="6181725" y="3629025"/>
            <a:ext cx="141288"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6" name="Rectangle 60"/>
          <p:cNvSpPr>
            <a:spLocks noChangeAspect="1" noChangeArrowheads="1"/>
          </p:cNvSpPr>
          <p:nvPr/>
        </p:nvSpPr>
        <p:spPr bwMode="auto">
          <a:xfrm>
            <a:off x="6181725" y="3629025"/>
            <a:ext cx="141288"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7" name="Rectangle 61"/>
          <p:cNvSpPr>
            <a:spLocks noChangeAspect="1" noChangeArrowheads="1"/>
          </p:cNvSpPr>
          <p:nvPr/>
        </p:nvSpPr>
        <p:spPr bwMode="auto">
          <a:xfrm>
            <a:off x="6391275" y="4052888"/>
            <a:ext cx="141288" cy="1412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8" name="Rectangle 62"/>
          <p:cNvSpPr>
            <a:spLocks noChangeAspect="1" noChangeArrowheads="1"/>
          </p:cNvSpPr>
          <p:nvPr/>
        </p:nvSpPr>
        <p:spPr bwMode="auto">
          <a:xfrm>
            <a:off x="6391275" y="405288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79" name="Rectangle 63"/>
          <p:cNvSpPr>
            <a:spLocks noChangeAspect="1" noChangeArrowheads="1"/>
          </p:cNvSpPr>
          <p:nvPr/>
        </p:nvSpPr>
        <p:spPr bwMode="auto">
          <a:xfrm>
            <a:off x="6510338" y="3965575"/>
            <a:ext cx="282575" cy="27305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0" name="Rectangle 64"/>
          <p:cNvSpPr>
            <a:spLocks noChangeAspect="1" noChangeArrowheads="1"/>
          </p:cNvSpPr>
          <p:nvPr/>
        </p:nvSpPr>
        <p:spPr bwMode="auto">
          <a:xfrm>
            <a:off x="6510338" y="3965575"/>
            <a:ext cx="282575" cy="2730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1" name="Rectangle 65"/>
          <p:cNvSpPr>
            <a:spLocks noChangeAspect="1" noChangeArrowheads="1"/>
          </p:cNvSpPr>
          <p:nvPr/>
        </p:nvSpPr>
        <p:spPr bwMode="auto">
          <a:xfrm>
            <a:off x="6584950" y="4032250"/>
            <a:ext cx="133350" cy="1428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2" name="Rectangle 66"/>
          <p:cNvSpPr>
            <a:spLocks noChangeAspect="1" noChangeArrowheads="1"/>
          </p:cNvSpPr>
          <p:nvPr/>
        </p:nvSpPr>
        <p:spPr bwMode="auto">
          <a:xfrm>
            <a:off x="6584950" y="4030663"/>
            <a:ext cx="133350"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3" name="Rectangle 67"/>
          <p:cNvSpPr>
            <a:spLocks noChangeAspect="1" noChangeArrowheads="1"/>
          </p:cNvSpPr>
          <p:nvPr/>
        </p:nvSpPr>
        <p:spPr bwMode="auto">
          <a:xfrm>
            <a:off x="6926263" y="2716213"/>
            <a:ext cx="282575" cy="70643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4" name="Rectangle 68"/>
          <p:cNvSpPr>
            <a:spLocks noChangeAspect="1" noChangeArrowheads="1"/>
          </p:cNvSpPr>
          <p:nvPr/>
        </p:nvSpPr>
        <p:spPr bwMode="auto">
          <a:xfrm>
            <a:off x="6926263" y="2716213"/>
            <a:ext cx="282575" cy="7064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5" name="Rectangle 69"/>
          <p:cNvSpPr>
            <a:spLocks noChangeAspect="1" noChangeArrowheads="1"/>
          </p:cNvSpPr>
          <p:nvPr/>
        </p:nvSpPr>
        <p:spPr bwMode="auto">
          <a:xfrm>
            <a:off x="6926263" y="271621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6" name="Rectangle 70"/>
          <p:cNvSpPr>
            <a:spLocks noChangeAspect="1" noChangeArrowheads="1"/>
          </p:cNvSpPr>
          <p:nvPr/>
        </p:nvSpPr>
        <p:spPr bwMode="auto">
          <a:xfrm>
            <a:off x="6926263" y="3140075"/>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7" name="Rectangle 71"/>
          <p:cNvSpPr>
            <a:spLocks noChangeAspect="1" noChangeArrowheads="1"/>
          </p:cNvSpPr>
          <p:nvPr/>
        </p:nvSpPr>
        <p:spPr bwMode="auto">
          <a:xfrm>
            <a:off x="6926263" y="314007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8" name="Rectangle 72"/>
          <p:cNvSpPr>
            <a:spLocks noChangeAspect="1" noChangeArrowheads="1"/>
          </p:cNvSpPr>
          <p:nvPr/>
        </p:nvSpPr>
        <p:spPr bwMode="auto">
          <a:xfrm>
            <a:off x="6992938" y="3213100"/>
            <a:ext cx="139700"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89" name="Rectangle 73"/>
          <p:cNvSpPr>
            <a:spLocks noChangeAspect="1" noChangeArrowheads="1"/>
          </p:cNvSpPr>
          <p:nvPr/>
        </p:nvSpPr>
        <p:spPr bwMode="auto">
          <a:xfrm>
            <a:off x="6992938" y="3213100"/>
            <a:ext cx="13970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0" name="Text Box 74"/>
          <p:cNvSpPr txBox="1">
            <a:spLocks noChangeAspect="1" noChangeArrowheads="1"/>
          </p:cNvSpPr>
          <p:nvPr/>
        </p:nvSpPr>
        <p:spPr bwMode="auto">
          <a:xfrm>
            <a:off x="6913563" y="2379663"/>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a:t>
            </a:r>
            <a:endParaRPr lang="en-US" altLang="de-DE"/>
          </a:p>
        </p:txBody>
      </p:sp>
      <p:sp>
        <p:nvSpPr>
          <p:cNvPr id="726091" name="Rectangle 75"/>
          <p:cNvSpPr>
            <a:spLocks noChangeAspect="1" noChangeArrowheads="1"/>
          </p:cNvSpPr>
          <p:nvPr/>
        </p:nvSpPr>
        <p:spPr bwMode="auto">
          <a:xfrm>
            <a:off x="6510338" y="2716213"/>
            <a:ext cx="282575" cy="70643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2" name="Rectangle 76"/>
          <p:cNvSpPr>
            <a:spLocks noChangeAspect="1" noChangeArrowheads="1"/>
          </p:cNvSpPr>
          <p:nvPr/>
        </p:nvSpPr>
        <p:spPr bwMode="auto">
          <a:xfrm>
            <a:off x="6510338" y="2716213"/>
            <a:ext cx="282575" cy="7064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3" name="Rectangle 77"/>
          <p:cNvSpPr>
            <a:spLocks noChangeAspect="1" noChangeArrowheads="1"/>
          </p:cNvSpPr>
          <p:nvPr/>
        </p:nvSpPr>
        <p:spPr bwMode="auto">
          <a:xfrm>
            <a:off x="6510338" y="271621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4" name="Rectangle 78"/>
          <p:cNvSpPr>
            <a:spLocks noChangeAspect="1" noChangeArrowheads="1"/>
          </p:cNvSpPr>
          <p:nvPr/>
        </p:nvSpPr>
        <p:spPr bwMode="auto">
          <a:xfrm>
            <a:off x="6510338" y="3140075"/>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5" name="Rectangle 79"/>
          <p:cNvSpPr>
            <a:spLocks noChangeAspect="1" noChangeArrowheads="1"/>
          </p:cNvSpPr>
          <p:nvPr/>
        </p:nvSpPr>
        <p:spPr bwMode="auto">
          <a:xfrm>
            <a:off x="6510338" y="314007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6" name="Rectangle 80"/>
          <p:cNvSpPr>
            <a:spLocks noChangeAspect="1" noChangeArrowheads="1"/>
          </p:cNvSpPr>
          <p:nvPr/>
        </p:nvSpPr>
        <p:spPr bwMode="auto">
          <a:xfrm>
            <a:off x="6577013" y="3213100"/>
            <a:ext cx="139700"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7" name="Rectangle 81"/>
          <p:cNvSpPr>
            <a:spLocks noChangeAspect="1" noChangeArrowheads="1"/>
          </p:cNvSpPr>
          <p:nvPr/>
        </p:nvSpPr>
        <p:spPr bwMode="auto">
          <a:xfrm>
            <a:off x="6577013" y="3213100"/>
            <a:ext cx="13970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8" name="Rectangle 82"/>
          <p:cNvSpPr>
            <a:spLocks noChangeAspect="1" noChangeArrowheads="1"/>
          </p:cNvSpPr>
          <p:nvPr/>
        </p:nvSpPr>
        <p:spPr bwMode="auto">
          <a:xfrm>
            <a:off x="6940550" y="356076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099" name="Rectangle 83"/>
          <p:cNvSpPr>
            <a:spLocks noChangeAspect="1" noChangeArrowheads="1"/>
          </p:cNvSpPr>
          <p:nvPr/>
        </p:nvSpPr>
        <p:spPr bwMode="auto">
          <a:xfrm>
            <a:off x="6940550" y="356076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100" name="Rectangle 84"/>
          <p:cNvSpPr>
            <a:spLocks noChangeAspect="1" noChangeArrowheads="1"/>
          </p:cNvSpPr>
          <p:nvPr/>
        </p:nvSpPr>
        <p:spPr bwMode="auto">
          <a:xfrm>
            <a:off x="7007225" y="3629025"/>
            <a:ext cx="141288"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101" name="Rectangle 85"/>
          <p:cNvSpPr>
            <a:spLocks noChangeAspect="1" noChangeArrowheads="1"/>
          </p:cNvSpPr>
          <p:nvPr/>
        </p:nvSpPr>
        <p:spPr bwMode="auto">
          <a:xfrm>
            <a:off x="7007225" y="3629025"/>
            <a:ext cx="141288"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6104" name="Line 88"/>
          <p:cNvSpPr>
            <a:spLocks noChangeAspect="1" noChangeShapeType="1"/>
          </p:cNvSpPr>
          <p:nvPr/>
        </p:nvSpPr>
        <p:spPr bwMode="auto">
          <a:xfrm flipV="1">
            <a:off x="4473575" y="3344863"/>
            <a:ext cx="0" cy="282575"/>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1285" name="Text Box 89"/>
          <p:cNvSpPr txBox="1">
            <a:spLocks noChangeArrowheads="1"/>
          </p:cNvSpPr>
          <p:nvPr/>
        </p:nvSpPr>
        <p:spPr bwMode="auto">
          <a:xfrm>
            <a:off x="850900" y="1268413"/>
            <a:ext cx="5992813" cy="344487"/>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b="1"/>
              <a:t>Lösung eines zyklischen Konflikts mittels eines Doglegs</a:t>
            </a:r>
            <a:endParaRPr lang="en-US" altLang="de-DE" b="1"/>
          </a:p>
        </p:txBody>
      </p:sp>
      <p:sp>
        <p:nvSpPr>
          <p:cNvPr id="726106" name="AutoShape 90"/>
          <p:cNvSpPr>
            <a:spLocks noChangeAspect="1" noChangeArrowheads="1"/>
          </p:cNvSpPr>
          <p:nvPr/>
        </p:nvSpPr>
        <p:spPr bwMode="auto">
          <a:xfrm>
            <a:off x="2916238" y="3267075"/>
            <a:ext cx="334962" cy="738188"/>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6027"/>
                                        </p:tgtEl>
                                        <p:attrNameLst>
                                          <p:attrName>style.visibility</p:attrName>
                                        </p:attrNameLst>
                                      </p:cBhvr>
                                      <p:to>
                                        <p:strVal val="visible"/>
                                      </p:to>
                                    </p:set>
                                    <p:animEffect transition="in" filter="dissolve">
                                      <p:cBhvr>
                                        <p:cTn id="7" dur="500"/>
                                        <p:tgtEl>
                                          <p:spTgt spid="72602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26028"/>
                                        </p:tgtEl>
                                        <p:attrNameLst>
                                          <p:attrName>style.visibility</p:attrName>
                                        </p:attrNameLst>
                                      </p:cBhvr>
                                      <p:to>
                                        <p:strVal val="visible"/>
                                      </p:to>
                                    </p:set>
                                    <p:animEffect transition="in" filter="dissolve">
                                      <p:cBhvr>
                                        <p:cTn id="10" dur="500"/>
                                        <p:tgtEl>
                                          <p:spTgt spid="72602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26029"/>
                                        </p:tgtEl>
                                        <p:attrNameLst>
                                          <p:attrName>style.visibility</p:attrName>
                                        </p:attrNameLst>
                                      </p:cBhvr>
                                      <p:to>
                                        <p:strVal val="visible"/>
                                      </p:to>
                                    </p:set>
                                    <p:animEffect transition="in" filter="dissolve">
                                      <p:cBhvr>
                                        <p:cTn id="13" dur="500"/>
                                        <p:tgtEl>
                                          <p:spTgt spid="72602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26030"/>
                                        </p:tgtEl>
                                        <p:attrNameLst>
                                          <p:attrName>style.visibility</p:attrName>
                                        </p:attrNameLst>
                                      </p:cBhvr>
                                      <p:to>
                                        <p:strVal val="visible"/>
                                      </p:to>
                                    </p:set>
                                    <p:animEffect transition="in" filter="dissolve">
                                      <p:cBhvr>
                                        <p:cTn id="16" dur="500"/>
                                        <p:tgtEl>
                                          <p:spTgt spid="7260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26031"/>
                                        </p:tgtEl>
                                        <p:attrNameLst>
                                          <p:attrName>style.visibility</p:attrName>
                                        </p:attrNameLst>
                                      </p:cBhvr>
                                      <p:to>
                                        <p:strVal val="visible"/>
                                      </p:to>
                                    </p:set>
                                    <p:animEffect transition="in" filter="dissolve">
                                      <p:cBhvr>
                                        <p:cTn id="19" dur="500"/>
                                        <p:tgtEl>
                                          <p:spTgt spid="72603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26032"/>
                                        </p:tgtEl>
                                        <p:attrNameLst>
                                          <p:attrName>style.visibility</p:attrName>
                                        </p:attrNameLst>
                                      </p:cBhvr>
                                      <p:to>
                                        <p:strVal val="visible"/>
                                      </p:to>
                                    </p:set>
                                    <p:animEffect transition="in" filter="dissolve">
                                      <p:cBhvr>
                                        <p:cTn id="22" dur="500"/>
                                        <p:tgtEl>
                                          <p:spTgt spid="72603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26033"/>
                                        </p:tgtEl>
                                        <p:attrNameLst>
                                          <p:attrName>style.visibility</p:attrName>
                                        </p:attrNameLst>
                                      </p:cBhvr>
                                      <p:to>
                                        <p:strVal val="visible"/>
                                      </p:to>
                                    </p:set>
                                    <p:animEffect transition="in" filter="dissolve">
                                      <p:cBhvr>
                                        <p:cTn id="25" dur="500"/>
                                        <p:tgtEl>
                                          <p:spTgt spid="72603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26034"/>
                                        </p:tgtEl>
                                        <p:attrNameLst>
                                          <p:attrName>style.visibility</p:attrName>
                                        </p:attrNameLst>
                                      </p:cBhvr>
                                      <p:to>
                                        <p:strVal val="visible"/>
                                      </p:to>
                                    </p:set>
                                    <p:animEffect transition="in" filter="dissolve">
                                      <p:cBhvr>
                                        <p:cTn id="28" dur="500"/>
                                        <p:tgtEl>
                                          <p:spTgt spid="72603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26035"/>
                                        </p:tgtEl>
                                        <p:attrNameLst>
                                          <p:attrName>style.visibility</p:attrName>
                                        </p:attrNameLst>
                                      </p:cBhvr>
                                      <p:to>
                                        <p:strVal val="visible"/>
                                      </p:to>
                                    </p:set>
                                    <p:animEffect transition="in" filter="dissolve">
                                      <p:cBhvr>
                                        <p:cTn id="31" dur="500"/>
                                        <p:tgtEl>
                                          <p:spTgt spid="726035"/>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26036"/>
                                        </p:tgtEl>
                                        <p:attrNameLst>
                                          <p:attrName>style.visibility</p:attrName>
                                        </p:attrNameLst>
                                      </p:cBhvr>
                                      <p:to>
                                        <p:strVal val="visible"/>
                                      </p:to>
                                    </p:set>
                                    <p:animEffect transition="in" filter="dissolve">
                                      <p:cBhvr>
                                        <p:cTn id="34" dur="500"/>
                                        <p:tgtEl>
                                          <p:spTgt spid="726036"/>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26037"/>
                                        </p:tgtEl>
                                        <p:attrNameLst>
                                          <p:attrName>style.visibility</p:attrName>
                                        </p:attrNameLst>
                                      </p:cBhvr>
                                      <p:to>
                                        <p:strVal val="visible"/>
                                      </p:to>
                                    </p:set>
                                    <p:animEffect transition="in" filter="dissolve">
                                      <p:cBhvr>
                                        <p:cTn id="37" dur="500"/>
                                        <p:tgtEl>
                                          <p:spTgt spid="726037"/>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26038"/>
                                        </p:tgtEl>
                                        <p:attrNameLst>
                                          <p:attrName>style.visibility</p:attrName>
                                        </p:attrNameLst>
                                      </p:cBhvr>
                                      <p:to>
                                        <p:strVal val="visible"/>
                                      </p:to>
                                    </p:set>
                                    <p:animEffect transition="in" filter="dissolve">
                                      <p:cBhvr>
                                        <p:cTn id="40" dur="500"/>
                                        <p:tgtEl>
                                          <p:spTgt spid="726038"/>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26039"/>
                                        </p:tgtEl>
                                        <p:attrNameLst>
                                          <p:attrName>style.visibility</p:attrName>
                                        </p:attrNameLst>
                                      </p:cBhvr>
                                      <p:to>
                                        <p:strVal val="visible"/>
                                      </p:to>
                                    </p:set>
                                    <p:animEffect transition="in" filter="dissolve">
                                      <p:cBhvr>
                                        <p:cTn id="43" dur="500"/>
                                        <p:tgtEl>
                                          <p:spTgt spid="726039"/>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26040"/>
                                        </p:tgtEl>
                                        <p:attrNameLst>
                                          <p:attrName>style.visibility</p:attrName>
                                        </p:attrNameLst>
                                      </p:cBhvr>
                                      <p:to>
                                        <p:strVal val="visible"/>
                                      </p:to>
                                    </p:set>
                                    <p:animEffect transition="in" filter="dissolve">
                                      <p:cBhvr>
                                        <p:cTn id="46" dur="500"/>
                                        <p:tgtEl>
                                          <p:spTgt spid="72604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26041"/>
                                        </p:tgtEl>
                                        <p:attrNameLst>
                                          <p:attrName>style.visibility</p:attrName>
                                        </p:attrNameLst>
                                      </p:cBhvr>
                                      <p:to>
                                        <p:strVal val="visible"/>
                                      </p:to>
                                    </p:set>
                                    <p:animEffect transition="in" filter="dissolve">
                                      <p:cBhvr>
                                        <p:cTn id="49" dur="500"/>
                                        <p:tgtEl>
                                          <p:spTgt spid="726041"/>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26042"/>
                                        </p:tgtEl>
                                        <p:attrNameLst>
                                          <p:attrName>style.visibility</p:attrName>
                                        </p:attrNameLst>
                                      </p:cBhvr>
                                      <p:to>
                                        <p:strVal val="visible"/>
                                      </p:to>
                                    </p:set>
                                    <p:animEffect transition="in" filter="dissolve">
                                      <p:cBhvr>
                                        <p:cTn id="52" dur="500"/>
                                        <p:tgtEl>
                                          <p:spTgt spid="72604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26043"/>
                                        </p:tgtEl>
                                        <p:attrNameLst>
                                          <p:attrName>style.visibility</p:attrName>
                                        </p:attrNameLst>
                                      </p:cBhvr>
                                      <p:to>
                                        <p:strVal val="visible"/>
                                      </p:to>
                                    </p:set>
                                    <p:animEffect transition="in" filter="dissolve">
                                      <p:cBhvr>
                                        <p:cTn id="55" dur="500"/>
                                        <p:tgtEl>
                                          <p:spTgt spid="726043"/>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26044"/>
                                        </p:tgtEl>
                                        <p:attrNameLst>
                                          <p:attrName>style.visibility</p:attrName>
                                        </p:attrNameLst>
                                      </p:cBhvr>
                                      <p:to>
                                        <p:strVal val="visible"/>
                                      </p:to>
                                    </p:set>
                                    <p:animEffect transition="in" filter="dissolve">
                                      <p:cBhvr>
                                        <p:cTn id="58" dur="500"/>
                                        <p:tgtEl>
                                          <p:spTgt spid="726044"/>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26045"/>
                                        </p:tgtEl>
                                        <p:attrNameLst>
                                          <p:attrName>style.visibility</p:attrName>
                                        </p:attrNameLst>
                                      </p:cBhvr>
                                      <p:to>
                                        <p:strVal val="visible"/>
                                      </p:to>
                                    </p:set>
                                    <p:animEffect transition="in" filter="dissolve">
                                      <p:cBhvr>
                                        <p:cTn id="61" dur="500"/>
                                        <p:tgtEl>
                                          <p:spTgt spid="726045"/>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26048"/>
                                        </p:tgtEl>
                                        <p:attrNameLst>
                                          <p:attrName>style.visibility</p:attrName>
                                        </p:attrNameLst>
                                      </p:cBhvr>
                                      <p:to>
                                        <p:strVal val="visible"/>
                                      </p:to>
                                    </p:set>
                                    <p:animEffect transition="in" filter="dissolve">
                                      <p:cBhvr>
                                        <p:cTn id="64" dur="500"/>
                                        <p:tgtEl>
                                          <p:spTgt spid="726048"/>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26049"/>
                                        </p:tgtEl>
                                        <p:attrNameLst>
                                          <p:attrName>style.visibility</p:attrName>
                                        </p:attrNameLst>
                                      </p:cBhvr>
                                      <p:to>
                                        <p:strVal val="visible"/>
                                      </p:to>
                                    </p:set>
                                    <p:animEffect transition="in" filter="dissolve">
                                      <p:cBhvr>
                                        <p:cTn id="67" dur="500"/>
                                        <p:tgtEl>
                                          <p:spTgt spid="726049"/>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26050"/>
                                        </p:tgtEl>
                                        <p:attrNameLst>
                                          <p:attrName>style.visibility</p:attrName>
                                        </p:attrNameLst>
                                      </p:cBhvr>
                                      <p:to>
                                        <p:strVal val="visible"/>
                                      </p:to>
                                    </p:set>
                                    <p:animEffect transition="in" filter="dissolve">
                                      <p:cBhvr>
                                        <p:cTn id="70" dur="500"/>
                                        <p:tgtEl>
                                          <p:spTgt spid="726050"/>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26051"/>
                                        </p:tgtEl>
                                        <p:attrNameLst>
                                          <p:attrName>style.visibility</p:attrName>
                                        </p:attrNameLst>
                                      </p:cBhvr>
                                      <p:to>
                                        <p:strVal val="visible"/>
                                      </p:to>
                                    </p:set>
                                    <p:animEffect transition="in" filter="dissolve">
                                      <p:cBhvr>
                                        <p:cTn id="73" dur="500"/>
                                        <p:tgtEl>
                                          <p:spTgt spid="726051"/>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26052"/>
                                        </p:tgtEl>
                                        <p:attrNameLst>
                                          <p:attrName>style.visibility</p:attrName>
                                        </p:attrNameLst>
                                      </p:cBhvr>
                                      <p:to>
                                        <p:strVal val="visible"/>
                                      </p:to>
                                    </p:set>
                                    <p:animEffect transition="in" filter="dissolve">
                                      <p:cBhvr>
                                        <p:cTn id="76" dur="500"/>
                                        <p:tgtEl>
                                          <p:spTgt spid="726052"/>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26053"/>
                                        </p:tgtEl>
                                        <p:attrNameLst>
                                          <p:attrName>style.visibility</p:attrName>
                                        </p:attrNameLst>
                                      </p:cBhvr>
                                      <p:to>
                                        <p:strVal val="visible"/>
                                      </p:to>
                                    </p:set>
                                    <p:animEffect transition="in" filter="dissolve">
                                      <p:cBhvr>
                                        <p:cTn id="79" dur="500"/>
                                        <p:tgtEl>
                                          <p:spTgt spid="726053"/>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26054"/>
                                        </p:tgtEl>
                                        <p:attrNameLst>
                                          <p:attrName>style.visibility</p:attrName>
                                        </p:attrNameLst>
                                      </p:cBhvr>
                                      <p:to>
                                        <p:strVal val="visible"/>
                                      </p:to>
                                    </p:set>
                                    <p:animEffect transition="in" filter="dissolve">
                                      <p:cBhvr>
                                        <p:cTn id="82" dur="500"/>
                                        <p:tgtEl>
                                          <p:spTgt spid="726054"/>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26055"/>
                                        </p:tgtEl>
                                        <p:attrNameLst>
                                          <p:attrName>style.visibility</p:attrName>
                                        </p:attrNameLst>
                                      </p:cBhvr>
                                      <p:to>
                                        <p:strVal val="visible"/>
                                      </p:to>
                                    </p:set>
                                    <p:animEffect transition="in" filter="dissolve">
                                      <p:cBhvr>
                                        <p:cTn id="85" dur="500"/>
                                        <p:tgtEl>
                                          <p:spTgt spid="726055"/>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26056"/>
                                        </p:tgtEl>
                                        <p:attrNameLst>
                                          <p:attrName>style.visibility</p:attrName>
                                        </p:attrNameLst>
                                      </p:cBhvr>
                                      <p:to>
                                        <p:strVal val="visible"/>
                                      </p:to>
                                    </p:set>
                                    <p:animEffect transition="in" filter="dissolve">
                                      <p:cBhvr>
                                        <p:cTn id="88" dur="500"/>
                                        <p:tgtEl>
                                          <p:spTgt spid="726056"/>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26057"/>
                                        </p:tgtEl>
                                        <p:attrNameLst>
                                          <p:attrName>style.visibility</p:attrName>
                                        </p:attrNameLst>
                                      </p:cBhvr>
                                      <p:to>
                                        <p:strVal val="visible"/>
                                      </p:to>
                                    </p:set>
                                    <p:animEffect transition="in" filter="dissolve">
                                      <p:cBhvr>
                                        <p:cTn id="91" dur="500"/>
                                        <p:tgtEl>
                                          <p:spTgt spid="726057"/>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26058"/>
                                        </p:tgtEl>
                                        <p:attrNameLst>
                                          <p:attrName>style.visibility</p:attrName>
                                        </p:attrNameLst>
                                      </p:cBhvr>
                                      <p:to>
                                        <p:strVal val="visible"/>
                                      </p:to>
                                    </p:set>
                                    <p:animEffect transition="in" filter="dissolve">
                                      <p:cBhvr>
                                        <p:cTn id="94" dur="500"/>
                                        <p:tgtEl>
                                          <p:spTgt spid="72605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26059"/>
                                        </p:tgtEl>
                                        <p:attrNameLst>
                                          <p:attrName>style.visibility</p:attrName>
                                        </p:attrNameLst>
                                      </p:cBhvr>
                                      <p:to>
                                        <p:strVal val="visible"/>
                                      </p:to>
                                    </p:set>
                                    <p:animEffect transition="in" filter="dissolve">
                                      <p:cBhvr>
                                        <p:cTn id="97" dur="500"/>
                                        <p:tgtEl>
                                          <p:spTgt spid="726059"/>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26060"/>
                                        </p:tgtEl>
                                        <p:attrNameLst>
                                          <p:attrName>style.visibility</p:attrName>
                                        </p:attrNameLst>
                                      </p:cBhvr>
                                      <p:to>
                                        <p:strVal val="visible"/>
                                      </p:to>
                                    </p:set>
                                    <p:animEffect transition="in" filter="dissolve">
                                      <p:cBhvr>
                                        <p:cTn id="100" dur="500"/>
                                        <p:tgtEl>
                                          <p:spTgt spid="726060"/>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26061"/>
                                        </p:tgtEl>
                                        <p:attrNameLst>
                                          <p:attrName>style.visibility</p:attrName>
                                        </p:attrNameLst>
                                      </p:cBhvr>
                                      <p:to>
                                        <p:strVal val="visible"/>
                                      </p:to>
                                    </p:set>
                                    <p:animEffect transition="in" filter="dissolve">
                                      <p:cBhvr>
                                        <p:cTn id="103" dur="500"/>
                                        <p:tgtEl>
                                          <p:spTgt spid="726061"/>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26062"/>
                                        </p:tgtEl>
                                        <p:attrNameLst>
                                          <p:attrName>style.visibility</p:attrName>
                                        </p:attrNameLst>
                                      </p:cBhvr>
                                      <p:to>
                                        <p:strVal val="visible"/>
                                      </p:to>
                                    </p:set>
                                    <p:animEffect transition="in" filter="dissolve">
                                      <p:cBhvr>
                                        <p:cTn id="106" dur="500"/>
                                        <p:tgtEl>
                                          <p:spTgt spid="726062"/>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26063"/>
                                        </p:tgtEl>
                                        <p:attrNameLst>
                                          <p:attrName>style.visibility</p:attrName>
                                        </p:attrNameLst>
                                      </p:cBhvr>
                                      <p:to>
                                        <p:strVal val="visible"/>
                                      </p:to>
                                    </p:set>
                                    <p:animEffect transition="in" filter="dissolve">
                                      <p:cBhvr>
                                        <p:cTn id="109" dur="500"/>
                                        <p:tgtEl>
                                          <p:spTgt spid="726063"/>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26064"/>
                                        </p:tgtEl>
                                        <p:attrNameLst>
                                          <p:attrName>style.visibility</p:attrName>
                                        </p:attrNameLst>
                                      </p:cBhvr>
                                      <p:to>
                                        <p:strVal val="visible"/>
                                      </p:to>
                                    </p:set>
                                    <p:animEffect transition="in" filter="dissolve">
                                      <p:cBhvr>
                                        <p:cTn id="112" dur="500"/>
                                        <p:tgtEl>
                                          <p:spTgt spid="726064"/>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726065"/>
                                        </p:tgtEl>
                                        <p:attrNameLst>
                                          <p:attrName>style.visibility</p:attrName>
                                        </p:attrNameLst>
                                      </p:cBhvr>
                                      <p:to>
                                        <p:strVal val="visible"/>
                                      </p:to>
                                    </p:set>
                                    <p:animEffect transition="in" filter="dissolve">
                                      <p:cBhvr>
                                        <p:cTn id="115" dur="500"/>
                                        <p:tgtEl>
                                          <p:spTgt spid="726065"/>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726066"/>
                                        </p:tgtEl>
                                        <p:attrNameLst>
                                          <p:attrName>style.visibility</p:attrName>
                                        </p:attrNameLst>
                                      </p:cBhvr>
                                      <p:to>
                                        <p:strVal val="visible"/>
                                      </p:to>
                                    </p:set>
                                    <p:animEffect transition="in" filter="dissolve">
                                      <p:cBhvr>
                                        <p:cTn id="118" dur="500"/>
                                        <p:tgtEl>
                                          <p:spTgt spid="726066"/>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726067"/>
                                        </p:tgtEl>
                                        <p:attrNameLst>
                                          <p:attrName>style.visibility</p:attrName>
                                        </p:attrNameLst>
                                      </p:cBhvr>
                                      <p:to>
                                        <p:strVal val="visible"/>
                                      </p:to>
                                    </p:set>
                                    <p:animEffect transition="in" filter="dissolve">
                                      <p:cBhvr>
                                        <p:cTn id="121" dur="500"/>
                                        <p:tgtEl>
                                          <p:spTgt spid="726067"/>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726068"/>
                                        </p:tgtEl>
                                        <p:attrNameLst>
                                          <p:attrName>style.visibility</p:attrName>
                                        </p:attrNameLst>
                                      </p:cBhvr>
                                      <p:to>
                                        <p:strVal val="visible"/>
                                      </p:to>
                                    </p:set>
                                    <p:animEffect transition="in" filter="dissolve">
                                      <p:cBhvr>
                                        <p:cTn id="124" dur="500"/>
                                        <p:tgtEl>
                                          <p:spTgt spid="726068"/>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726069"/>
                                        </p:tgtEl>
                                        <p:attrNameLst>
                                          <p:attrName>style.visibility</p:attrName>
                                        </p:attrNameLst>
                                      </p:cBhvr>
                                      <p:to>
                                        <p:strVal val="visible"/>
                                      </p:to>
                                    </p:set>
                                    <p:animEffect transition="in" filter="dissolve">
                                      <p:cBhvr>
                                        <p:cTn id="127" dur="500"/>
                                        <p:tgtEl>
                                          <p:spTgt spid="726069"/>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726070"/>
                                        </p:tgtEl>
                                        <p:attrNameLst>
                                          <p:attrName>style.visibility</p:attrName>
                                        </p:attrNameLst>
                                      </p:cBhvr>
                                      <p:to>
                                        <p:strVal val="visible"/>
                                      </p:to>
                                    </p:set>
                                    <p:animEffect transition="in" filter="dissolve">
                                      <p:cBhvr>
                                        <p:cTn id="130" dur="500"/>
                                        <p:tgtEl>
                                          <p:spTgt spid="726070"/>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726071"/>
                                        </p:tgtEl>
                                        <p:attrNameLst>
                                          <p:attrName>style.visibility</p:attrName>
                                        </p:attrNameLst>
                                      </p:cBhvr>
                                      <p:to>
                                        <p:strVal val="visible"/>
                                      </p:to>
                                    </p:set>
                                    <p:animEffect transition="in" filter="dissolve">
                                      <p:cBhvr>
                                        <p:cTn id="133" dur="500"/>
                                        <p:tgtEl>
                                          <p:spTgt spid="726071"/>
                                        </p:tgtEl>
                                      </p:cBhvr>
                                    </p:animEffect>
                                  </p:childTnLst>
                                </p:cTn>
                              </p:par>
                              <p:par>
                                <p:cTn id="134" presetID="9" presetClass="entr" presetSubtype="0" fill="hold" grpId="0" nodeType="withEffect">
                                  <p:stCondLst>
                                    <p:cond delay="0"/>
                                  </p:stCondLst>
                                  <p:childTnLst>
                                    <p:set>
                                      <p:cBhvr>
                                        <p:cTn id="135" dur="1" fill="hold">
                                          <p:stCondLst>
                                            <p:cond delay="0"/>
                                          </p:stCondLst>
                                        </p:cTn>
                                        <p:tgtEl>
                                          <p:spTgt spid="726072"/>
                                        </p:tgtEl>
                                        <p:attrNameLst>
                                          <p:attrName>style.visibility</p:attrName>
                                        </p:attrNameLst>
                                      </p:cBhvr>
                                      <p:to>
                                        <p:strVal val="visible"/>
                                      </p:to>
                                    </p:set>
                                    <p:animEffect transition="in" filter="dissolve">
                                      <p:cBhvr>
                                        <p:cTn id="136" dur="500"/>
                                        <p:tgtEl>
                                          <p:spTgt spid="726072"/>
                                        </p:tgtEl>
                                      </p:cBhvr>
                                    </p:animEffect>
                                  </p:childTnLst>
                                </p:cTn>
                              </p:par>
                              <p:par>
                                <p:cTn id="137" presetID="9" presetClass="entr" presetSubtype="0" fill="hold" grpId="0" nodeType="withEffect">
                                  <p:stCondLst>
                                    <p:cond delay="0"/>
                                  </p:stCondLst>
                                  <p:childTnLst>
                                    <p:set>
                                      <p:cBhvr>
                                        <p:cTn id="138" dur="1" fill="hold">
                                          <p:stCondLst>
                                            <p:cond delay="0"/>
                                          </p:stCondLst>
                                        </p:cTn>
                                        <p:tgtEl>
                                          <p:spTgt spid="726073"/>
                                        </p:tgtEl>
                                        <p:attrNameLst>
                                          <p:attrName>style.visibility</p:attrName>
                                        </p:attrNameLst>
                                      </p:cBhvr>
                                      <p:to>
                                        <p:strVal val="visible"/>
                                      </p:to>
                                    </p:set>
                                    <p:animEffect transition="in" filter="dissolve">
                                      <p:cBhvr>
                                        <p:cTn id="139" dur="500"/>
                                        <p:tgtEl>
                                          <p:spTgt spid="726073"/>
                                        </p:tgtEl>
                                      </p:cBhvr>
                                    </p:animEffect>
                                  </p:childTnLst>
                                </p:cTn>
                              </p:par>
                              <p:par>
                                <p:cTn id="140" presetID="9" presetClass="entr" presetSubtype="0" fill="hold" grpId="0" nodeType="withEffect">
                                  <p:stCondLst>
                                    <p:cond delay="0"/>
                                  </p:stCondLst>
                                  <p:childTnLst>
                                    <p:set>
                                      <p:cBhvr>
                                        <p:cTn id="141" dur="1" fill="hold">
                                          <p:stCondLst>
                                            <p:cond delay="0"/>
                                          </p:stCondLst>
                                        </p:cTn>
                                        <p:tgtEl>
                                          <p:spTgt spid="726074"/>
                                        </p:tgtEl>
                                        <p:attrNameLst>
                                          <p:attrName>style.visibility</p:attrName>
                                        </p:attrNameLst>
                                      </p:cBhvr>
                                      <p:to>
                                        <p:strVal val="visible"/>
                                      </p:to>
                                    </p:set>
                                    <p:animEffect transition="in" filter="dissolve">
                                      <p:cBhvr>
                                        <p:cTn id="142" dur="500"/>
                                        <p:tgtEl>
                                          <p:spTgt spid="726074"/>
                                        </p:tgtEl>
                                      </p:cBhvr>
                                    </p:animEffect>
                                  </p:childTnLst>
                                </p:cTn>
                              </p:par>
                              <p:par>
                                <p:cTn id="143" presetID="9" presetClass="entr" presetSubtype="0" fill="hold" grpId="0" nodeType="withEffect">
                                  <p:stCondLst>
                                    <p:cond delay="0"/>
                                  </p:stCondLst>
                                  <p:childTnLst>
                                    <p:set>
                                      <p:cBhvr>
                                        <p:cTn id="144" dur="1" fill="hold">
                                          <p:stCondLst>
                                            <p:cond delay="0"/>
                                          </p:stCondLst>
                                        </p:cTn>
                                        <p:tgtEl>
                                          <p:spTgt spid="726075"/>
                                        </p:tgtEl>
                                        <p:attrNameLst>
                                          <p:attrName>style.visibility</p:attrName>
                                        </p:attrNameLst>
                                      </p:cBhvr>
                                      <p:to>
                                        <p:strVal val="visible"/>
                                      </p:to>
                                    </p:set>
                                    <p:animEffect transition="in" filter="dissolve">
                                      <p:cBhvr>
                                        <p:cTn id="145" dur="500"/>
                                        <p:tgtEl>
                                          <p:spTgt spid="726075"/>
                                        </p:tgtEl>
                                      </p:cBhvr>
                                    </p:animEffect>
                                  </p:childTnLst>
                                </p:cTn>
                              </p:par>
                              <p:par>
                                <p:cTn id="146" presetID="9" presetClass="entr" presetSubtype="0" fill="hold" grpId="0" nodeType="withEffect">
                                  <p:stCondLst>
                                    <p:cond delay="0"/>
                                  </p:stCondLst>
                                  <p:childTnLst>
                                    <p:set>
                                      <p:cBhvr>
                                        <p:cTn id="147" dur="1" fill="hold">
                                          <p:stCondLst>
                                            <p:cond delay="0"/>
                                          </p:stCondLst>
                                        </p:cTn>
                                        <p:tgtEl>
                                          <p:spTgt spid="726076"/>
                                        </p:tgtEl>
                                        <p:attrNameLst>
                                          <p:attrName>style.visibility</p:attrName>
                                        </p:attrNameLst>
                                      </p:cBhvr>
                                      <p:to>
                                        <p:strVal val="visible"/>
                                      </p:to>
                                    </p:set>
                                    <p:animEffect transition="in" filter="dissolve">
                                      <p:cBhvr>
                                        <p:cTn id="148" dur="500"/>
                                        <p:tgtEl>
                                          <p:spTgt spid="726076"/>
                                        </p:tgtEl>
                                      </p:cBhvr>
                                    </p:animEffect>
                                  </p:childTnLst>
                                </p:cTn>
                              </p:par>
                              <p:par>
                                <p:cTn id="149" presetID="9" presetClass="entr" presetSubtype="0" fill="hold" grpId="0" nodeType="withEffect">
                                  <p:stCondLst>
                                    <p:cond delay="0"/>
                                  </p:stCondLst>
                                  <p:childTnLst>
                                    <p:set>
                                      <p:cBhvr>
                                        <p:cTn id="150" dur="1" fill="hold">
                                          <p:stCondLst>
                                            <p:cond delay="0"/>
                                          </p:stCondLst>
                                        </p:cTn>
                                        <p:tgtEl>
                                          <p:spTgt spid="726077"/>
                                        </p:tgtEl>
                                        <p:attrNameLst>
                                          <p:attrName>style.visibility</p:attrName>
                                        </p:attrNameLst>
                                      </p:cBhvr>
                                      <p:to>
                                        <p:strVal val="visible"/>
                                      </p:to>
                                    </p:set>
                                    <p:animEffect transition="in" filter="dissolve">
                                      <p:cBhvr>
                                        <p:cTn id="151" dur="500"/>
                                        <p:tgtEl>
                                          <p:spTgt spid="726077"/>
                                        </p:tgtEl>
                                      </p:cBhvr>
                                    </p:animEffect>
                                  </p:childTnLst>
                                </p:cTn>
                              </p:par>
                              <p:par>
                                <p:cTn id="152" presetID="9" presetClass="entr" presetSubtype="0" fill="hold" grpId="0" nodeType="withEffect">
                                  <p:stCondLst>
                                    <p:cond delay="0"/>
                                  </p:stCondLst>
                                  <p:childTnLst>
                                    <p:set>
                                      <p:cBhvr>
                                        <p:cTn id="153" dur="1" fill="hold">
                                          <p:stCondLst>
                                            <p:cond delay="0"/>
                                          </p:stCondLst>
                                        </p:cTn>
                                        <p:tgtEl>
                                          <p:spTgt spid="726078"/>
                                        </p:tgtEl>
                                        <p:attrNameLst>
                                          <p:attrName>style.visibility</p:attrName>
                                        </p:attrNameLst>
                                      </p:cBhvr>
                                      <p:to>
                                        <p:strVal val="visible"/>
                                      </p:to>
                                    </p:set>
                                    <p:animEffect transition="in" filter="dissolve">
                                      <p:cBhvr>
                                        <p:cTn id="154" dur="500"/>
                                        <p:tgtEl>
                                          <p:spTgt spid="726078"/>
                                        </p:tgtEl>
                                      </p:cBhvr>
                                    </p:animEffect>
                                  </p:childTnLst>
                                </p:cTn>
                              </p:par>
                              <p:par>
                                <p:cTn id="155" presetID="9" presetClass="entr" presetSubtype="0" fill="hold" grpId="0" nodeType="withEffect">
                                  <p:stCondLst>
                                    <p:cond delay="0"/>
                                  </p:stCondLst>
                                  <p:childTnLst>
                                    <p:set>
                                      <p:cBhvr>
                                        <p:cTn id="156" dur="1" fill="hold">
                                          <p:stCondLst>
                                            <p:cond delay="0"/>
                                          </p:stCondLst>
                                        </p:cTn>
                                        <p:tgtEl>
                                          <p:spTgt spid="726079"/>
                                        </p:tgtEl>
                                        <p:attrNameLst>
                                          <p:attrName>style.visibility</p:attrName>
                                        </p:attrNameLst>
                                      </p:cBhvr>
                                      <p:to>
                                        <p:strVal val="visible"/>
                                      </p:to>
                                    </p:set>
                                    <p:animEffect transition="in" filter="dissolve">
                                      <p:cBhvr>
                                        <p:cTn id="157" dur="500"/>
                                        <p:tgtEl>
                                          <p:spTgt spid="726079"/>
                                        </p:tgtEl>
                                      </p:cBhvr>
                                    </p:animEffect>
                                  </p:childTnLst>
                                </p:cTn>
                              </p:par>
                              <p:par>
                                <p:cTn id="158" presetID="9" presetClass="entr" presetSubtype="0" fill="hold" grpId="0" nodeType="withEffect">
                                  <p:stCondLst>
                                    <p:cond delay="0"/>
                                  </p:stCondLst>
                                  <p:childTnLst>
                                    <p:set>
                                      <p:cBhvr>
                                        <p:cTn id="159" dur="1" fill="hold">
                                          <p:stCondLst>
                                            <p:cond delay="0"/>
                                          </p:stCondLst>
                                        </p:cTn>
                                        <p:tgtEl>
                                          <p:spTgt spid="726080"/>
                                        </p:tgtEl>
                                        <p:attrNameLst>
                                          <p:attrName>style.visibility</p:attrName>
                                        </p:attrNameLst>
                                      </p:cBhvr>
                                      <p:to>
                                        <p:strVal val="visible"/>
                                      </p:to>
                                    </p:set>
                                    <p:animEffect transition="in" filter="dissolve">
                                      <p:cBhvr>
                                        <p:cTn id="160" dur="500"/>
                                        <p:tgtEl>
                                          <p:spTgt spid="726080"/>
                                        </p:tgtEl>
                                      </p:cBhvr>
                                    </p:animEffect>
                                  </p:childTnLst>
                                </p:cTn>
                              </p:par>
                              <p:par>
                                <p:cTn id="161" presetID="9" presetClass="entr" presetSubtype="0" fill="hold" grpId="0" nodeType="withEffect">
                                  <p:stCondLst>
                                    <p:cond delay="0"/>
                                  </p:stCondLst>
                                  <p:childTnLst>
                                    <p:set>
                                      <p:cBhvr>
                                        <p:cTn id="162" dur="1" fill="hold">
                                          <p:stCondLst>
                                            <p:cond delay="0"/>
                                          </p:stCondLst>
                                        </p:cTn>
                                        <p:tgtEl>
                                          <p:spTgt spid="726081"/>
                                        </p:tgtEl>
                                        <p:attrNameLst>
                                          <p:attrName>style.visibility</p:attrName>
                                        </p:attrNameLst>
                                      </p:cBhvr>
                                      <p:to>
                                        <p:strVal val="visible"/>
                                      </p:to>
                                    </p:set>
                                    <p:animEffect transition="in" filter="dissolve">
                                      <p:cBhvr>
                                        <p:cTn id="163" dur="500"/>
                                        <p:tgtEl>
                                          <p:spTgt spid="726081"/>
                                        </p:tgtEl>
                                      </p:cBhvr>
                                    </p:animEffect>
                                  </p:childTnLst>
                                </p:cTn>
                              </p:par>
                              <p:par>
                                <p:cTn id="164" presetID="9" presetClass="entr" presetSubtype="0" fill="hold" grpId="0" nodeType="withEffect">
                                  <p:stCondLst>
                                    <p:cond delay="0"/>
                                  </p:stCondLst>
                                  <p:childTnLst>
                                    <p:set>
                                      <p:cBhvr>
                                        <p:cTn id="165" dur="1" fill="hold">
                                          <p:stCondLst>
                                            <p:cond delay="0"/>
                                          </p:stCondLst>
                                        </p:cTn>
                                        <p:tgtEl>
                                          <p:spTgt spid="726082"/>
                                        </p:tgtEl>
                                        <p:attrNameLst>
                                          <p:attrName>style.visibility</p:attrName>
                                        </p:attrNameLst>
                                      </p:cBhvr>
                                      <p:to>
                                        <p:strVal val="visible"/>
                                      </p:to>
                                    </p:set>
                                    <p:animEffect transition="in" filter="dissolve">
                                      <p:cBhvr>
                                        <p:cTn id="166" dur="500"/>
                                        <p:tgtEl>
                                          <p:spTgt spid="726082"/>
                                        </p:tgtEl>
                                      </p:cBhvr>
                                    </p:animEffect>
                                  </p:childTnLst>
                                </p:cTn>
                              </p:par>
                              <p:par>
                                <p:cTn id="167" presetID="9" presetClass="entr" presetSubtype="0" fill="hold" grpId="0" nodeType="withEffect">
                                  <p:stCondLst>
                                    <p:cond delay="0"/>
                                  </p:stCondLst>
                                  <p:childTnLst>
                                    <p:set>
                                      <p:cBhvr>
                                        <p:cTn id="168" dur="1" fill="hold">
                                          <p:stCondLst>
                                            <p:cond delay="0"/>
                                          </p:stCondLst>
                                        </p:cTn>
                                        <p:tgtEl>
                                          <p:spTgt spid="726083"/>
                                        </p:tgtEl>
                                        <p:attrNameLst>
                                          <p:attrName>style.visibility</p:attrName>
                                        </p:attrNameLst>
                                      </p:cBhvr>
                                      <p:to>
                                        <p:strVal val="visible"/>
                                      </p:to>
                                    </p:set>
                                    <p:animEffect transition="in" filter="dissolve">
                                      <p:cBhvr>
                                        <p:cTn id="169" dur="500"/>
                                        <p:tgtEl>
                                          <p:spTgt spid="726083"/>
                                        </p:tgtEl>
                                      </p:cBhvr>
                                    </p:animEffect>
                                  </p:childTnLst>
                                </p:cTn>
                              </p:par>
                              <p:par>
                                <p:cTn id="170" presetID="9" presetClass="entr" presetSubtype="0" fill="hold" grpId="0" nodeType="withEffect">
                                  <p:stCondLst>
                                    <p:cond delay="0"/>
                                  </p:stCondLst>
                                  <p:childTnLst>
                                    <p:set>
                                      <p:cBhvr>
                                        <p:cTn id="171" dur="1" fill="hold">
                                          <p:stCondLst>
                                            <p:cond delay="0"/>
                                          </p:stCondLst>
                                        </p:cTn>
                                        <p:tgtEl>
                                          <p:spTgt spid="726084"/>
                                        </p:tgtEl>
                                        <p:attrNameLst>
                                          <p:attrName>style.visibility</p:attrName>
                                        </p:attrNameLst>
                                      </p:cBhvr>
                                      <p:to>
                                        <p:strVal val="visible"/>
                                      </p:to>
                                    </p:set>
                                    <p:animEffect transition="in" filter="dissolve">
                                      <p:cBhvr>
                                        <p:cTn id="172" dur="500"/>
                                        <p:tgtEl>
                                          <p:spTgt spid="726084"/>
                                        </p:tgtEl>
                                      </p:cBhvr>
                                    </p:animEffect>
                                  </p:childTnLst>
                                </p:cTn>
                              </p:par>
                              <p:par>
                                <p:cTn id="173" presetID="9" presetClass="entr" presetSubtype="0" fill="hold" grpId="0" nodeType="withEffect">
                                  <p:stCondLst>
                                    <p:cond delay="0"/>
                                  </p:stCondLst>
                                  <p:childTnLst>
                                    <p:set>
                                      <p:cBhvr>
                                        <p:cTn id="174" dur="1" fill="hold">
                                          <p:stCondLst>
                                            <p:cond delay="0"/>
                                          </p:stCondLst>
                                        </p:cTn>
                                        <p:tgtEl>
                                          <p:spTgt spid="726085"/>
                                        </p:tgtEl>
                                        <p:attrNameLst>
                                          <p:attrName>style.visibility</p:attrName>
                                        </p:attrNameLst>
                                      </p:cBhvr>
                                      <p:to>
                                        <p:strVal val="visible"/>
                                      </p:to>
                                    </p:set>
                                    <p:animEffect transition="in" filter="dissolve">
                                      <p:cBhvr>
                                        <p:cTn id="175" dur="500"/>
                                        <p:tgtEl>
                                          <p:spTgt spid="726085"/>
                                        </p:tgtEl>
                                      </p:cBhvr>
                                    </p:animEffect>
                                  </p:childTnLst>
                                </p:cTn>
                              </p:par>
                              <p:par>
                                <p:cTn id="176" presetID="9" presetClass="entr" presetSubtype="0" fill="hold" grpId="0" nodeType="withEffect">
                                  <p:stCondLst>
                                    <p:cond delay="0"/>
                                  </p:stCondLst>
                                  <p:childTnLst>
                                    <p:set>
                                      <p:cBhvr>
                                        <p:cTn id="177" dur="1" fill="hold">
                                          <p:stCondLst>
                                            <p:cond delay="0"/>
                                          </p:stCondLst>
                                        </p:cTn>
                                        <p:tgtEl>
                                          <p:spTgt spid="726086"/>
                                        </p:tgtEl>
                                        <p:attrNameLst>
                                          <p:attrName>style.visibility</p:attrName>
                                        </p:attrNameLst>
                                      </p:cBhvr>
                                      <p:to>
                                        <p:strVal val="visible"/>
                                      </p:to>
                                    </p:set>
                                    <p:animEffect transition="in" filter="dissolve">
                                      <p:cBhvr>
                                        <p:cTn id="178" dur="500"/>
                                        <p:tgtEl>
                                          <p:spTgt spid="726086"/>
                                        </p:tgtEl>
                                      </p:cBhvr>
                                    </p:animEffect>
                                  </p:childTnLst>
                                </p:cTn>
                              </p:par>
                              <p:par>
                                <p:cTn id="179" presetID="9" presetClass="entr" presetSubtype="0" fill="hold" grpId="0" nodeType="withEffect">
                                  <p:stCondLst>
                                    <p:cond delay="0"/>
                                  </p:stCondLst>
                                  <p:childTnLst>
                                    <p:set>
                                      <p:cBhvr>
                                        <p:cTn id="180" dur="1" fill="hold">
                                          <p:stCondLst>
                                            <p:cond delay="0"/>
                                          </p:stCondLst>
                                        </p:cTn>
                                        <p:tgtEl>
                                          <p:spTgt spid="726087"/>
                                        </p:tgtEl>
                                        <p:attrNameLst>
                                          <p:attrName>style.visibility</p:attrName>
                                        </p:attrNameLst>
                                      </p:cBhvr>
                                      <p:to>
                                        <p:strVal val="visible"/>
                                      </p:to>
                                    </p:set>
                                    <p:animEffect transition="in" filter="dissolve">
                                      <p:cBhvr>
                                        <p:cTn id="181" dur="500"/>
                                        <p:tgtEl>
                                          <p:spTgt spid="726087"/>
                                        </p:tgtEl>
                                      </p:cBhvr>
                                    </p:animEffect>
                                  </p:childTnLst>
                                </p:cTn>
                              </p:par>
                              <p:par>
                                <p:cTn id="182" presetID="9" presetClass="entr" presetSubtype="0" fill="hold" grpId="0" nodeType="withEffect">
                                  <p:stCondLst>
                                    <p:cond delay="0"/>
                                  </p:stCondLst>
                                  <p:childTnLst>
                                    <p:set>
                                      <p:cBhvr>
                                        <p:cTn id="183" dur="1" fill="hold">
                                          <p:stCondLst>
                                            <p:cond delay="0"/>
                                          </p:stCondLst>
                                        </p:cTn>
                                        <p:tgtEl>
                                          <p:spTgt spid="726088"/>
                                        </p:tgtEl>
                                        <p:attrNameLst>
                                          <p:attrName>style.visibility</p:attrName>
                                        </p:attrNameLst>
                                      </p:cBhvr>
                                      <p:to>
                                        <p:strVal val="visible"/>
                                      </p:to>
                                    </p:set>
                                    <p:animEffect transition="in" filter="dissolve">
                                      <p:cBhvr>
                                        <p:cTn id="184" dur="500"/>
                                        <p:tgtEl>
                                          <p:spTgt spid="726088"/>
                                        </p:tgtEl>
                                      </p:cBhvr>
                                    </p:animEffect>
                                  </p:childTnLst>
                                </p:cTn>
                              </p:par>
                              <p:par>
                                <p:cTn id="185" presetID="9" presetClass="entr" presetSubtype="0" fill="hold" grpId="0" nodeType="withEffect">
                                  <p:stCondLst>
                                    <p:cond delay="0"/>
                                  </p:stCondLst>
                                  <p:childTnLst>
                                    <p:set>
                                      <p:cBhvr>
                                        <p:cTn id="186" dur="1" fill="hold">
                                          <p:stCondLst>
                                            <p:cond delay="0"/>
                                          </p:stCondLst>
                                        </p:cTn>
                                        <p:tgtEl>
                                          <p:spTgt spid="726089"/>
                                        </p:tgtEl>
                                        <p:attrNameLst>
                                          <p:attrName>style.visibility</p:attrName>
                                        </p:attrNameLst>
                                      </p:cBhvr>
                                      <p:to>
                                        <p:strVal val="visible"/>
                                      </p:to>
                                    </p:set>
                                    <p:animEffect transition="in" filter="dissolve">
                                      <p:cBhvr>
                                        <p:cTn id="187" dur="500"/>
                                        <p:tgtEl>
                                          <p:spTgt spid="726089"/>
                                        </p:tgtEl>
                                      </p:cBhvr>
                                    </p:animEffect>
                                  </p:childTnLst>
                                </p:cTn>
                              </p:par>
                              <p:par>
                                <p:cTn id="188" presetID="9" presetClass="entr" presetSubtype="0" fill="hold" grpId="0" nodeType="withEffect">
                                  <p:stCondLst>
                                    <p:cond delay="0"/>
                                  </p:stCondLst>
                                  <p:childTnLst>
                                    <p:set>
                                      <p:cBhvr>
                                        <p:cTn id="189" dur="1" fill="hold">
                                          <p:stCondLst>
                                            <p:cond delay="0"/>
                                          </p:stCondLst>
                                        </p:cTn>
                                        <p:tgtEl>
                                          <p:spTgt spid="726090"/>
                                        </p:tgtEl>
                                        <p:attrNameLst>
                                          <p:attrName>style.visibility</p:attrName>
                                        </p:attrNameLst>
                                      </p:cBhvr>
                                      <p:to>
                                        <p:strVal val="visible"/>
                                      </p:to>
                                    </p:set>
                                    <p:animEffect transition="in" filter="dissolve">
                                      <p:cBhvr>
                                        <p:cTn id="190" dur="500"/>
                                        <p:tgtEl>
                                          <p:spTgt spid="726090"/>
                                        </p:tgtEl>
                                      </p:cBhvr>
                                    </p:animEffect>
                                  </p:childTnLst>
                                </p:cTn>
                              </p:par>
                              <p:par>
                                <p:cTn id="191" presetID="9" presetClass="entr" presetSubtype="0" fill="hold" grpId="0" nodeType="withEffect">
                                  <p:stCondLst>
                                    <p:cond delay="0"/>
                                  </p:stCondLst>
                                  <p:childTnLst>
                                    <p:set>
                                      <p:cBhvr>
                                        <p:cTn id="192" dur="1" fill="hold">
                                          <p:stCondLst>
                                            <p:cond delay="0"/>
                                          </p:stCondLst>
                                        </p:cTn>
                                        <p:tgtEl>
                                          <p:spTgt spid="726091"/>
                                        </p:tgtEl>
                                        <p:attrNameLst>
                                          <p:attrName>style.visibility</p:attrName>
                                        </p:attrNameLst>
                                      </p:cBhvr>
                                      <p:to>
                                        <p:strVal val="visible"/>
                                      </p:to>
                                    </p:set>
                                    <p:animEffect transition="in" filter="dissolve">
                                      <p:cBhvr>
                                        <p:cTn id="193" dur="500"/>
                                        <p:tgtEl>
                                          <p:spTgt spid="726091"/>
                                        </p:tgtEl>
                                      </p:cBhvr>
                                    </p:animEffect>
                                  </p:childTnLst>
                                </p:cTn>
                              </p:par>
                              <p:par>
                                <p:cTn id="194" presetID="9" presetClass="entr" presetSubtype="0" fill="hold" grpId="0" nodeType="withEffect">
                                  <p:stCondLst>
                                    <p:cond delay="0"/>
                                  </p:stCondLst>
                                  <p:childTnLst>
                                    <p:set>
                                      <p:cBhvr>
                                        <p:cTn id="195" dur="1" fill="hold">
                                          <p:stCondLst>
                                            <p:cond delay="0"/>
                                          </p:stCondLst>
                                        </p:cTn>
                                        <p:tgtEl>
                                          <p:spTgt spid="726092"/>
                                        </p:tgtEl>
                                        <p:attrNameLst>
                                          <p:attrName>style.visibility</p:attrName>
                                        </p:attrNameLst>
                                      </p:cBhvr>
                                      <p:to>
                                        <p:strVal val="visible"/>
                                      </p:to>
                                    </p:set>
                                    <p:animEffect transition="in" filter="dissolve">
                                      <p:cBhvr>
                                        <p:cTn id="196" dur="500"/>
                                        <p:tgtEl>
                                          <p:spTgt spid="726092"/>
                                        </p:tgtEl>
                                      </p:cBhvr>
                                    </p:animEffect>
                                  </p:childTnLst>
                                </p:cTn>
                              </p:par>
                              <p:par>
                                <p:cTn id="197" presetID="9" presetClass="entr" presetSubtype="0" fill="hold" grpId="0" nodeType="withEffect">
                                  <p:stCondLst>
                                    <p:cond delay="0"/>
                                  </p:stCondLst>
                                  <p:childTnLst>
                                    <p:set>
                                      <p:cBhvr>
                                        <p:cTn id="198" dur="1" fill="hold">
                                          <p:stCondLst>
                                            <p:cond delay="0"/>
                                          </p:stCondLst>
                                        </p:cTn>
                                        <p:tgtEl>
                                          <p:spTgt spid="726093"/>
                                        </p:tgtEl>
                                        <p:attrNameLst>
                                          <p:attrName>style.visibility</p:attrName>
                                        </p:attrNameLst>
                                      </p:cBhvr>
                                      <p:to>
                                        <p:strVal val="visible"/>
                                      </p:to>
                                    </p:set>
                                    <p:animEffect transition="in" filter="dissolve">
                                      <p:cBhvr>
                                        <p:cTn id="199" dur="500"/>
                                        <p:tgtEl>
                                          <p:spTgt spid="726093"/>
                                        </p:tgtEl>
                                      </p:cBhvr>
                                    </p:animEffect>
                                  </p:childTnLst>
                                </p:cTn>
                              </p:par>
                              <p:par>
                                <p:cTn id="200" presetID="9" presetClass="entr" presetSubtype="0" fill="hold" grpId="0" nodeType="withEffect">
                                  <p:stCondLst>
                                    <p:cond delay="0"/>
                                  </p:stCondLst>
                                  <p:childTnLst>
                                    <p:set>
                                      <p:cBhvr>
                                        <p:cTn id="201" dur="1" fill="hold">
                                          <p:stCondLst>
                                            <p:cond delay="0"/>
                                          </p:stCondLst>
                                        </p:cTn>
                                        <p:tgtEl>
                                          <p:spTgt spid="726094"/>
                                        </p:tgtEl>
                                        <p:attrNameLst>
                                          <p:attrName>style.visibility</p:attrName>
                                        </p:attrNameLst>
                                      </p:cBhvr>
                                      <p:to>
                                        <p:strVal val="visible"/>
                                      </p:to>
                                    </p:set>
                                    <p:animEffect transition="in" filter="dissolve">
                                      <p:cBhvr>
                                        <p:cTn id="202" dur="500"/>
                                        <p:tgtEl>
                                          <p:spTgt spid="726094"/>
                                        </p:tgtEl>
                                      </p:cBhvr>
                                    </p:animEffect>
                                  </p:childTnLst>
                                </p:cTn>
                              </p:par>
                              <p:par>
                                <p:cTn id="203" presetID="9" presetClass="entr" presetSubtype="0" fill="hold" grpId="0" nodeType="withEffect">
                                  <p:stCondLst>
                                    <p:cond delay="0"/>
                                  </p:stCondLst>
                                  <p:childTnLst>
                                    <p:set>
                                      <p:cBhvr>
                                        <p:cTn id="204" dur="1" fill="hold">
                                          <p:stCondLst>
                                            <p:cond delay="0"/>
                                          </p:stCondLst>
                                        </p:cTn>
                                        <p:tgtEl>
                                          <p:spTgt spid="726095"/>
                                        </p:tgtEl>
                                        <p:attrNameLst>
                                          <p:attrName>style.visibility</p:attrName>
                                        </p:attrNameLst>
                                      </p:cBhvr>
                                      <p:to>
                                        <p:strVal val="visible"/>
                                      </p:to>
                                    </p:set>
                                    <p:animEffect transition="in" filter="dissolve">
                                      <p:cBhvr>
                                        <p:cTn id="205" dur="500"/>
                                        <p:tgtEl>
                                          <p:spTgt spid="726095"/>
                                        </p:tgtEl>
                                      </p:cBhvr>
                                    </p:animEffect>
                                  </p:childTnLst>
                                </p:cTn>
                              </p:par>
                              <p:par>
                                <p:cTn id="206" presetID="9" presetClass="entr" presetSubtype="0" fill="hold" grpId="0" nodeType="withEffect">
                                  <p:stCondLst>
                                    <p:cond delay="0"/>
                                  </p:stCondLst>
                                  <p:childTnLst>
                                    <p:set>
                                      <p:cBhvr>
                                        <p:cTn id="207" dur="1" fill="hold">
                                          <p:stCondLst>
                                            <p:cond delay="0"/>
                                          </p:stCondLst>
                                        </p:cTn>
                                        <p:tgtEl>
                                          <p:spTgt spid="726096"/>
                                        </p:tgtEl>
                                        <p:attrNameLst>
                                          <p:attrName>style.visibility</p:attrName>
                                        </p:attrNameLst>
                                      </p:cBhvr>
                                      <p:to>
                                        <p:strVal val="visible"/>
                                      </p:to>
                                    </p:set>
                                    <p:animEffect transition="in" filter="dissolve">
                                      <p:cBhvr>
                                        <p:cTn id="208" dur="500"/>
                                        <p:tgtEl>
                                          <p:spTgt spid="726096"/>
                                        </p:tgtEl>
                                      </p:cBhvr>
                                    </p:animEffect>
                                  </p:childTnLst>
                                </p:cTn>
                              </p:par>
                              <p:par>
                                <p:cTn id="209" presetID="9" presetClass="entr" presetSubtype="0" fill="hold" grpId="0" nodeType="withEffect">
                                  <p:stCondLst>
                                    <p:cond delay="0"/>
                                  </p:stCondLst>
                                  <p:childTnLst>
                                    <p:set>
                                      <p:cBhvr>
                                        <p:cTn id="210" dur="1" fill="hold">
                                          <p:stCondLst>
                                            <p:cond delay="0"/>
                                          </p:stCondLst>
                                        </p:cTn>
                                        <p:tgtEl>
                                          <p:spTgt spid="726097"/>
                                        </p:tgtEl>
                                        <p:attrNameLst>
                                          <p:attrName>style.visibility</p:attrName>
                                        </p:attrNameLst>
                                      </p:cBhvr>
                                      <p:to>
                                        <p:strVal val="visible"/>
                                      </p:to>
                                    </p:set>
                                    <p:animEffect transition="in" filter="dissolve">
                                      <p:cBhvr>
                                        <p:cTn id="211" dur="500"/>
                                        <p:tgtEl>
                                          <p:spTgt spid="726097"/>
                                        </p:tgtEl>
                                      </p:cBhvr>
                                    </p:animEffect>
                                  </p:childTnLst>
                                </p:cTn>
                              </p:par>
                              <p:par>
                                <p:cTn id="212" presetID="9" presetClass="entr" presetSubtype="0" fill="hold" grpId="0" nodeType="withEffect">
                                  <p:stCondLst>
                                    <p:cond delay="0"/>
                                  </p:stCondLst>
                                  <p:childTnLst>
                                    <p:set>
                                      <p:cBhvr>
                                        <p:cTn id="213" dur="1" fill="hold">
                                          <p:stCondLst>
                                            <p:cond delay="0"/>
                                          </p:stCondLst>
                                        </p:cTn>
                                        <p:tgtEl>
                                          <p:spTgt spid="726098"/>
                                        </p:tgtEl>
                                        <p:attrNameLst>
                                          <p:attrName>style.visibility</p:attrName>
                                        </p:attrNameLst>
                                      </p:cBhvr>
                                      <p:to>
                                        <p:strVal val="visible"/>
                                      </p:to>
                                    </p:set>
                                    <p:animEffect transition="in" filter="dissolve">
                                      <p:cBhvr>
                                        <p:cTn id="214" dur="500"/>
                                        <p:tgtEl>
                                          <p:spTgt spid="726098"/>
                                        </p:tgtEl>
                                      </p:cBhvr>
                                    </p:animEffect>
                                  </p:childTnLst>
                                </p:cTn>
                              </p:par>
                              <p:par>
                                <p:cTn id="215" presetID="9" presetClass="entr" presetSubtype="0" fill="hold" grpId="0" nodeType="withEffect">
                                  <p:stCondLst>
                                    <p:cond delay="0"/>
                                  </p:stCondLst>
                                  <p:childTnLst>
                                    <p:set>
                                      <p:cBhvr>
                                        <p:cTn id="216" dur="1" fill="hold">
                                          <p:stCondLst>
                                            <p:cond delay="0"/>
                                          </p:stCondLst>
                                        </p:cTn>
                                        <p:tgtEl>
                                          <p:spTgt spid="726099"/>
                                        </p:tgtEl>
                                        <p:attrNameLst>
                                          <p:attrName>style.visibility</p:attrName>
                                        </p:attrNameLst>
                                      </p:cBhvr>
                                      <p:to>
                                        <p:strVal val="visible"/>
                                      </p:to>
                                    </p:set>
                                    <p:animEffect transition="in" filter="dissolve">
                                      <p:cBhvr>
                                        <p:cTn id="217" dur="500"/>
                                        <p:tgtEl>
                                          <p:spTgt spid="726099"/>
                                        </p:tgtEl>
                                      </p:cBhvr>
                                    </p:animEffect>
                                  </p:childTnLst>
                                </p:cTn>
                              </p:par>
                              <p:par>
                                <p:cTn id="218" presetID="9" presetClass="entr" presetSubtype="0" fill="hold" grpId="0" nodeType="withEffect">
                                  <p:stCondLst>
                                    <p:cond delay="0"/>
                                  </p:stCondLst>
                                  <p:childTnLst>
                                    <p:set>
                                      <p:cBhvr>
                                        <p:cTn id="219" dur="1" fill="hold">
                                          <p:stCondLst>
                                            <p:cond delay="0"/>
                                          </p:stCondLst>
                                        </p:cTn>
                                        <p:tgtEl>
                                          <p:spTgt spid="726100"/>
                                        </p:tgtEl>
                                        <p:attrNameLst>
                                          <p:attrName>style.visibility</p:attrName>
                                        </p:attrNameLst>
                                      </p:cBhvr>
                                      <p:to>
                                        <p:strVal val="visible"/>
                                      </p:to>
                                    </p:set>
                                    <p:animEffect transition="in" filter="dissolve">
                                      <p:cBhvr>
                                        <p:cTn id="220" dur="500"/>
                                        <p:tgtEl>
                                          <p:spTgt spid="726100"/>
                                        </p:tgtEl>
                                      </p:cBhvr>
                                    </p:animEffect>
                                  </p:childTnLst>
                                </p:cTn>
                              </p:par>
                              <p:par>
                                <p:cTn id="221" presetID="9" presetClass="entr" presetSubtype="0" fill="hold" grpId="0" nodeType="withEffect">
                                  <p:stCondLst>
                                    <p:cond delay="0"/>
                                  </p:stCondLst>
                                  <p:childTnLst>
                                    <p:set>
                                      <p:cBhvr>
                                        <p:cTn id="222" dur="1" fill="hold">
                                          <p:stCondLst>
                                            <p:cond delay="0"/>
                                          </p:stCondLst>
                                        </p:cTn>
                                        <p:tgtEl>
                                          <p:spTgt spid="726101"/>
                                        </p:tgtEl>
                                        <p:attrNameLst>
                                          <p:attrName>style.visibility</p:attrName>
                                        </p:attrNameLst>
                                      </p:cBhvr>
                                      <p:to>
                                        <p:strVal val="visible"/>
                                      </p:to>
                                    </p:set>
                                    <p:animEffect transition="in" filter="dissolve">
                                      <p:cBhvr>
                                        <p:cTn id="223" dur="500"/>
                                        <p:tgtEl>
                                          <p:spTgt spid="726101"/>
                                        </p:tgtEl>
                                      </p:cBhvr>
                                    </p:animEffect>
                                  </p:childTnLst>
                                </p:cTn>
                              </p:par>
                              <p:par>
                                <p:cTn id="224" presetID="9" presetClass="entr" presetSubtype="0" fill="hold" grpId="0" nodeType="withEffect">
                                  <p:stCondLst>
                                    <p:cond delay="0"/>
                                  </p:stCondLst>
                                  <p:childTnLst>
                                    <p:set>
                                      <p:cBhvr>
                                        <p:cTn id="225" dur="1" fill="hold">
                                          <p:stCondLst>
                                            <p:cond delay="0"/>
                                          </p:stCondLst>
                                        </p:cTn>
                                        <p:tgtEl>
                                          <p:spTgt spid="726104"/>
                                        </p:tgtEl>
                                        <p:attrNameLst>
                                          <p:attrName>style.visibility</p:attrName>
                                        </p:attrNameLst>
                                      </p:cBhvr>
                                      <p:to>
                                        <p:strVal val="visible"/>
                                      </p:to>
                                    </p:set>
                                    <p:animEffect transition="in" filter="dissolve">
                                      <p:cBhvr>
                                        <p:cTn id="226" dur="500"/>
                                        <p:tgtEl>
                                          <p:spTgt spid="726104"/>
                                        </p:tgtEl>
                                      </p:cBhvr>
                                    </p:animEffect>
                                  </p:childTnLst>
                                </p:cTn>
                              </p:par>
                              <p:par>
                                <p:cTn id="227" presetID="9" presetClass="entr" presetSubtype="0" fill="hold" grpId="0" nodeType="withEffect">
                                  <p:stCondLst>
                                    <p:cond delay="0"/>
                                  </p:stCondLst>
                                  <p:childTnLst>
                                    <p:set>
                                      <p:cBhvr>
                                        <p:cTn id="228" dur="1" fill="hold">
                                          <p:stCondLst>
                                            <p:cond delay="0"/>
                                          </p:stCondLst>
                                        </p:cTn>
                                        <p:tgtEl>
                                          <p:spTgt spid="726106"/>
                                        </p:tgtEl>
                                        <p:attrNameLst>
                                          <p:attrName>style.visibility</p:attrName>
                                        </p:attrNameLst>
                                      </p:cBhvr>
                                      <p:to>
                                        <p:strVal val="visible"/>
                                      </p:to>
                                    </p:set>
                                    <p:animEffect transition="in" filter="dissolve">
                                      <p:cBhvr>
                                        <p:cTn id="229" dur="500"/>
                                        <p:tgtEl>
                                          <p:spTgt spid="726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27" grpId="0" animBg="1"/>
      <p:bldP spid="726028" grpId="0" animBg="1"/>
      <p:bldP spid="726029" grpId="0" animBg="1"/>
      <p:bldP spid="726030" grpId="0" animBg="1"/>
      <p:bldP spid="726031" grpId="0"/>
      <p:bldP spid="726032" grpId="0"/>
      <p:bldP spid="726033" grpId="0"/>
      <p:bldP spid="726034" grpId="0"/>
      <p:bldP spid="726035" grpId="0"/>
      <p:bldP spid="726036" grpId="0"/>
      <p:bldP spid="726037" grpId="0" animBg="1"/>
      <p:bldP spid="726038" grpId="0" animBg="1"/>
      <p:bldP spid="726039" grpId="0" animBg="1"/>
      <p:bldP spid="726040" grpId="0" animBg="1"/>
      <p:bldP spid="726041" grpId="0" animBg="1"/>
      <p:bldP spid="726042" grpId="0" animBg="1"/>
      <p:bldP spid="726043" grpId="0" animBg="1"/>
      <p:bldP spid="726044" grpId="0" animBg="1"/>
      <p:bldP spid="726045" grpId="0" animBg="1"/>
      <p:bldP spid="726048" grpId="0" animBg="1"/>
      <p:bldP spid="726049" grpId="0" animBg="1"/>
      <p:bldP spid="726050" grpId="0" animBg="1"/>
      <p:bldP spid="726051" grpId="0" animBg="1"/>
      <p:bldP spid="726052" grpId="0" animBg="1"/>
      <p:bldP spid="726053" grpId="0" animBg="1"/>
      <p:bldP spid="726054" grpId="0" animBg="1"/>
      <p:bldP spid="726055" grpId="0" animBg="1"/>
      <p:bldP spid="726056" grpId="0" animBg="1"/>
      <p:bldP spid="726057" grpId="0" animBg="1"/>
      <p:bldP spid="726058" grpId="0" animBg="1"/>
      <p:bldP spid="726059" grpId="0" animBg="1"/>
      <p:bldP spid="726060" grpId="0" animBg="1"/>
      <p:bldP spid="726061" grpId="0" animBg="1"/>
      <p:bldP spid="726062" grpId="0" animBg="1"/>
      <p:bldP spid="726063" grpId="0" animBg="1"/>
      <p:bldP spid="726064" grpId="0" animBg="1"/>
      <p:bldP spid="726065" grpId="0" animBg="1"/>
      <p:bldP spid="726066" grpId="0"/>
      <p:bldP spid="726067" grpId="0"/>
      <p:bldP spid="726068" grpId="0"/>
      <p:bldP spid="726069" grpId="0"/>
      <p:bldP spid="726070" grpId="0" animBg="1"/>
      <p:bldP spid="726071" grpId="0" animBg="1"/>
      <p:bldP spid="726072" grpId="0" animBg="1"/>
      <p:bldP spid="726073" grpId="0" animBg="1"/>
      <p:bldP spid="726074" grpId="0" animBg="1"/>
      <p:bldP spid="726075" grpId="0" animBg="1"/>
      <p:bldP spid="726076" grpId="0" animBg="1"/>
      <p:bldP spid="726077" grpId="0" animBg="1"/>
      <p:bldP spid="726078" grpId="0" animBg="1"/>
      <p:bldP spid="726079" grpId="0" animBg="1"/>
      <p:bldP spid="726080" grpId="0" animBg="1"/>
      <p:bldP spid="726081" grpId="0" animBg="1"/>
      <p:bldP spid="726082" grpId="0" animBg="1"/>
      <p:bldP spid="726083" grpId="0" animBg="1"/>
      <p:bldP spid="726084" grpId="0" animBg="1"/>
      <p:bldP spid="726085" grpId="0" animBg="1"/>
      <p:bldP spid="726086" grpId="0" animBg="1"/>
      <p:bldP spid="726087" grpId="0" animBg="1"/>
      <p:bldP spid="726088" grpId="0" animBg="1"/>
      <p:bldP spid="726089" grpId="0" animBg="1"/>
      <p:bldP spid="726090" grpId="0"/>
      <p:bldP spid="726091" grpId="0" animBg="1"/>
      <p:bldP spid="726092" grpId="0" animBg="1"/>
      <p:bldP spid="726093" grpId="0" animBg="1"/>
      <p:bldP spid="726094" grpId="0" animBg="1"/>
      <p:bldP spid="726095" grpId="0" animBg="1"/>
      <p:bldP spid="726096" grpId="0" animBg="1"/>
      <p:bldP spid="726097" grpId="0" animBg="1"/>
      <p:bldP spid="726098" grpId="0" animBg="1"/>
      <p:bldP spid="726099" grpId="0" animBg="1"/>
      <p:bldP spid="726100" grpId="0" animBg="1"/>
      <p:bldP spid="726101" grpId="0" animBg="1"/>
      <p:bldP spid="726104" grpId="0" animBg="1"/>
      <p:bldP spid="72610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de-DE" altLang="de-DE"/>
              <a:t>6.5.2	Dogleg-Left-Edge-Algorithmus</a:t>
            </a:r>
          </a:p>
        </p:txBody>
      </p:sp>
      <p:sp>
        <p:nvSpPr>
          <p:cNvPr id="52227" name="Line 3"/>
          <p:cNvSpPr>
            <a:spLocks noChangeAspect="1" noChangeShapeType="1"/>
          </p:cNvSpPr>
          <p:nvPr/>
        </p:nvSpPr>
        <p:spPr bwMode="auto">
          <a:xfrm>
            <a:off x="1125538" y="2813050"/>
            <a:ext cx="401637"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28" name="Line 4"/>
          <p:cNvSpPr>
            <a:spLocks noChangeAspect="1" noChangeShapeType="1"/>
          </p:cNvSpPr>
          <p:nvPr/>
        </p:nvSpPr>
        <p:spPr bwMode="auto">
          <a:xfrm>
            <a:off x="1525588" y="2813050"/>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29" name="Line 5"/>
          <p:cNvSpPr>
            <a:spLocks noChangeAspect="1" noChangeShapeType="1"/>
          </p:cNvSpPr>
          <p:nvPr/>
        </p:nvSpPr>
        <p:spPr bwMode="auto">
          <a:xfrm>
            <a:off x="1125538" y="4154488"/>
            <a:ext cx="401637"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30" name="Line 6"/>
          <p:cNvSpPr>
            <a:spLocks noChangeAspect="1" noChangeShapeType="1"/>
          </p:cNvSpPr>
          <p:nvPr/>
        </p:nvSpPr>
        <p:spPr bwMode="auto">
          <a:xfrm>
            <a:off x="1525588" y="4154488"/>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31" name="Text Box 7"/>
          <p:cNvSpPr txBox="1">
            <a:spLocks noChangeAspect="1" noChangeArrowheads="1"/>
          </p:cNvSpPr>
          <p:nvPr/>
        </p:nvSpPr>
        <p:spPr bwMode="auto">
          <a:xfrm>
            <a:off x="990600" y="2476500"/>
            <a:ext cx="334963"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52232" name="Text Box 8"/>
          <p:cNvSpPr txBox="1">
            <a:spLocks noChangeAspect="1" noChangeArrowheads="1"/>
          </p:cNvSpPr>
          <p:nvPr/>
        </p:nvSpPr>
        <p:spPr bwMode="auto">
          <a:xfrm>
            <a:off x="1392238" y="2476500"/>
            <a:ext cx="334962"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52233" name="Text Box 9"/>
          <p:cNvSpPr txBox="1">
            <a:spLocks noChangeAspect="1" noChangeArrowheads="1"/>
          </p:cNvSpPr>
          <p:nvPr/>
        </p:nvSpPr>
        <p:spPr bwMode="auto">
          <a:xfrm>
            <a:off x="1798638" y="2476500"/>
            <a:ext cx="33337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52234" name="Text Box 10"/>
          <p:cNvSpPr txBox="1">
            <a:spLocks noChangeAspect="1" noChangeArrowheads="1"/>
          </p:cNvSpPr>
          <p:nvPr/>
        </p:nvSpPr>
        <p:spPr bwMode="auto">
          <a:xfrm>
            <a:off x="990600" y="4154488"/>
            <a:ext cx="334963"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52235" name="Text Box 11"/>
          <p:cNvSpPr txBox="1">
            <a:spLocks noChangeAspect="1" noChangeArrowheads="1"/>
          </p:cNvSpPr>
          <p:nvPr/>
        </p:nvSpPr>
        <p:spPr bwMode="auto">
          <a:xfrm>
            <a:off x="1395413" y="4154488"/>
            <a:ext cx="334962"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52236" name="Text Box 12"/>
          <p:cNvSpPr txBox="1">
            <a:spLocks noChangeAspect="1" noChangeArrowheads="1"/>
          </p:cNvSpPr>
          <p:nvPr/>
        </p:nvSpPr>
        <p:spPr bwMode="auto">
          <a:xfrm>
            <a:off x="1798638" y="4154488"/>
            <a:ext cx="33337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52237" name="Line 13"/>
          <p:cNvSpPr>
            <a:spLocks noChangeAspect="1" noChangeShapeType="1"/>
          </p:cNvSpPr>
          <p:nvPr/>
        </p:nvSpPr>
        <p:spPr bwMode="auto">
          <a:xfrm>
            <a:off x="1928813" y="2811463"/>
            <a:ext cx="0" cy="671512"/>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38" name="Line 14"/>
          <p:cNvSpPr>
            <a:spLocks noChangeAspect="1" noChangeShapeType="1"/>
          </p:cNvSpPr>
          <p:nvPr/>
        </p:nvSpPr>
        <p:spPr bwMode="auto">
          <a:xfrm>
            <a:off x="1527175" y="3482975"/>
            <a:ext cx="8048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39" name="Line 15"/>
          <p:cNvSpPr>
            <a:spLocks noChangeAspect="1" noChangeShapeType="1"/>
          </p:cNvSpPr>
          <p:nvPr/>
        </p:nvSpPr>
        <p:spPr bwMode="auto">
          <a:xfrm flipV="1">
            <a:off x="1525588" y="3482975"/>
            <a:ext cx="0" cy="67151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0" name="Line 16"/>
          <p:cNvSpPr>
            <a:spLocks noChangeAspect="1" noChangeShapeType="1"/>
          </p:cNvSpPr>
          <p:nvPr/>
        </p:nvSpPr>
        <p:spPr bwMode="auto">
          <a:xfrm>
            <a:off x="1525588" y="2811463"/>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1" name="Line 17"/>
          <p:cNvSpPr>
            <a:spLocks noChangeAspect="1" noChangeShapeType="1"/>
          </p:cNvSpPr>
          <p:nvPr/>
        </p:nvSpPr>
        <p:spPr bwMode="auto">
          <a:xfrm>
            <a:off x="1123950" y="2811463"/>
            <a:ext cx="11113"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2" name="Line 18"/>
          <p:cNvSpPr>
            <a:spLocks noChangeAspect="1" noChangeShapeType="1"/>
          </p:cNvSpPr>
          <p:nvPr/>
        </p:nvSpPr>
        <p:spPr bwMode="auto">
          <a:xfrm flipV="1">
            <a:off x="2332038" y="3817938"/>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3" name="Line 19"/>
          <p:cNvSpPr>
            <a:spLocks noChangeAspect="1" noChangeShapeType="1"/>
          </p:cNvSpPr>
          <p:nvPr/>
        </p:nvSpPr>
        <p:spPr bwMode="auto">
          <a:xfrm>
            <a:off x="1123950" y="3148013"/>
            <a:ext cx="4016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4" name="Line 20"/>
          <p:cNvSpPr>
            <a:spLocks noChangeAspect="1" noChangeShapeType="1"/>
          </p:cNvSpPr>
          <p:nvPr/>
        </p:nvSpPr>
        <p:spPr bwMode="auto">
          <a:xfrm>
            <a:off x="1930400" y="2811463"/>
            <a:ext cx="40163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5" name="Line 21"/>
          <p:cNvSpPr>
            <a:spLocks noChangeAspect="1" noChangeShapeType="1"/>
          </p:cNvSpPr>
          <p:nvPr/>
        </p:nvSpPr>
        <p:spPr bwMode="auto">
          <a:xfrm>
            <a:off x="2332038" y="2811463"/>
            <a:ext cx="40322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6" name="Line 22"/>
          <p:cNvSpPr>
            <a:spLocks noChangeAspect="1" noChangeShapeType="1"/>
          </p:cNvSpPr>
          <p:nvPr/>
        </p:nvSpPr>
        <p:spPr bwMode="auto">
          <a:xfrm>
            <a:off x="1928813" y="4154488"/>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7" name="Line 23"/>
          <p:cNvSpPr>
            <a:spLocks noChangeAspect="1" noChangeShapeType="1"/>
          </p:cNvSpPr>
          <p:nvPr/>
        </p:nvSpPr>
        <p:spPr bwMode="auto">
          <a:xfrm>
            <a:off x="2330450" y="4154488"/>
            <a:ext cx="40322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48" name="Text Box 24"/>
          <p:cNvSpPr txBox="1">
            <a:spLocks noChangeAspect="1" noChangeArrowheads="1"/>
          </p:cNvSpPr>
          <p:nvPr/>
        </p:nvSpPr>
        <p:spPr bwMode="auto">
          <a:xfrm>
            <a:off x="2198688" y="2476500"/>
            <a:ext cx="334962"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52249" name="Text Box 25"/>
          <p:cNvSpPr txBox="1">
            <a:spLocks noChangeAspect="1" noChangeArrowheads="1"/>
          </p:cNvSpPr>
          <p:nvPr/>
        </p:nvSpPr>
        <p:spPr bwMode="auto">
          <a:xfrm>
            <a:off x="2600325" y="2476500"/>
            <a:ext cx="334963"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52250" name="Text Box 26"/>
          <p:cNvSpPr txBox="1">
            <a:spLocks noChangeAspect="1" noChangeArrowheads="1"/>
          </p:cNvSpPr>
          <p:nvPr/>
        </p:nvSpPr>
        <p:spPr bwMode="auto">
          <a:xfrm>
            <a:off x="2198688" y="4154488"/>
            <a:ext cx="334962"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52251" name="Text Box 27"/>
          <p:cNvSpPr txBox="1">
            <a:spLocks noChangeAspect="1" noChangeArrowheads="1"/>
          </p:cNvSpPr>
          <p:nvPr/>
        </p:nvSpPr>
        <p:spPr bwMode="auto">
          <a:xfrm>
            <a:off x="2600325" y="4154488"/>
            <a:ext cx="334963"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52252" name="Line 28"/>
          <p:cNvSpPr>
            <a:spLocks noChangeAspect="1" noChangeShapeType="1"/>
          </p:cNvSpPr>
          <p:nvPr/>
        </p:nvSpPr>
        <p:spPr bwMode="auto">
          <a:xfrm>
            <a:off x="2332038" y="2811463"/>
            <a:ext cx="0" cy="671512"/>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53" name="Line 29"/>
          <p:cNvSpPr>
            <a:spLocks noChangeAspect="1" noChangeShapeType="1"/>
          </p:cNvSpPr>
          <p:nvPr/>
        </p:nvSpPr>
        <p:spPr bwMode="auto">
          <a:xfrm>
            <a:off x="2332038" y="3817938"/>
            <a:ext cx="4032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2254" name="Line 30"/>
          <p:cNvSpPr>
            <a:spLocks noChangeAspect="1" noChangeShapeType="1"/>
          </p:cNvSpPr>
          <p:nvPr/>
        </p:nvSpPr>
        <p:spPr bwMode="auto">
          <a:xfrm flipV="1">
            <a:off x="2735263" y="3817938"/>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71" name="Line 31"/>
          <p:cNvSpPr>
            <a:spLocks noChangeAspect="1" noChangeShapeType="1"/>
          </p:cNvSpPr>
          <p:nvPr/>
        </p:nvSpPr>
        <p:spPr bwMode="auto">
          <a:xfrm>
            <a:off x="4275138" y="2968625"/>
            <a:ext cx="401637"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72" name="Line 32"/>
          <p:cNvSpPr>
            <a:spLocks noChangeAspect="1" noChangeShapeType="1"/>
          </p:cNvSpPr>
          <p:nvPr/>
        </p:nvSpPr>
        <p:spPr bwMode="auto">
          <a:xfrm>
            <a:off x="4673600" y="2968625"/>
            <a:ext cx="40322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73" name="Line 33"/>
          <p:cNvSpPr>
            <a:spLocks noChangeAspect="1" noChangeShapeType="1"/>
          </p:cNvSpPr>
          <p:nvPr/>
        </p:nvSpPr>
        <p:spPr bwMode="auto">
          <a:xfrm>
            <a:off x="4275138" y="3975100"/>
            <a:ext cx="401637"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74" name="Line 34"/>
          <p:cNvSpPr>
            <a:spLocks noChangeAspect="1" noChangeShapeType="1"/>
          </p:cNvSpPr>
          <p:nvPr/>
        </p:nvSpPr>
        <p:spPr bwMode="auto">
          <a:xfrm>
            <a:off x="4673600" y="3975100"/>
            <a:ext cx="40322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75" name="Text Box 35"/>
          <p:cNvSpPr txBox="1">
            <a:spLocks noChangeAspect="1" noChangeArrowheads="1"/>
          </p:cNvSpPr>
          <p:nvPr/>
        </p:nvSpPr>
        <p:spPr bwMode="auto">
          <a:xfrm>
            <a:off x="4140200" y="2632075"/>
            <a:ext cx="3349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7076" name="Text Box 36"/>
          <p:cNvSpPr txBox="1">
            <a:spLocks noChangeAspect="1" noChangeArrowheads="1"/>
          </p:cNvSpPr>
          <p:nvPr/>
        </p:nvSpPr>
        <p:spPr bwMode="auto">
          <a:xfrm>
            <a:off x="4541838" y="2632075"/>
            <a:ext cx="3349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7077" name="Text Box 37"/>
          <p:cNvSpPr txBox="1">
            <a:spLocks noChangeAspect="1" noChangeArrowheads="1"/>
          </p:cNvSpPr>
          <p:nvPr/>
        </p:nvSpPr>
        <p:spPr bwMode="auto">
          <a:xfrm>
            <a:off x="4946650" y="2632075"/>
            <a:ext cx="3349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7078" name="Text Box 38"/>
          <p:cNvSpPr txBox="1">
            <a:spLocks noChangeAspect="1" noChangeArrowheads="1"/>
          </p:cNvSpPr>
          <p:nvPr/>
        </p:nvSpPr>
        <p:spPr bwMode="auto">
          <a:xfrm>
            <a:off x="4140200" y="3973513"/>
            <a:ext cx="3349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7079" name="Text Box 39"/>
          <p:cNvSpPr txBox="1">
            <a:spLocks noChangeAspect="1" noChangeArrowheads="1"/>
          </p:cNvSpPr>
          <p:nvPr/>
        </p:nvSpPr>
        <p:spPr bwMode="auto">
          <a:xfrm>
            <a:off x="4545013" y="3973513"/>
            <a:ext cx="3349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7080" name="Text Box 40"/>
          <p:cNvSpPr txBox="1">
            <a:spLocks noChangeAspect="1" noChangeArrowheads="1"/>
          </p:cNvSpPr>
          <p:nvPr/>
        </p:nvSpPr>
        <p:spPr bwMode="auto">
          <a:xfrm>
            <a:off x="4946650" y="3973513"/>
            <a:ext cx="3349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7081" name="Line 41"/>
          <p:cNvSpPr>
            <a:spLocks noChangeAspect="1" noChangeShapeType="1"/>
          </p:cNvSpPr>
          <p:nvPr/>
        </p:nvSpPr>
        <p:spPr bwMode="auto">
          <a:xfrm>
            <a:off x="5078413" y="2965450"/>
            <a:ext cx="0" cy="6731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2" name="Line 42"/>
          <p:cNvSpPr>
            <a:spLocks noChangeAspect="1" noChangeShapeType="1"/>
          </p:cNvSpPr>
          <p:nvPr/>
        </p:nvSpPr>
        <p:spPr bwMode="auto">
          <a:xfrm>
            <a:off x="5078413" y="3302000"/>
            <a:ext cx="4032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3" name="Line 43"/>
          <p:cNvSpPr>
            <a:spLocks noChangeAspect="1" noChangeShapeType="1"/>
          </p:cNvSpPr>
          <p:nvPr/>
        </p:nvSpPr>
        <p:spPr bwMode="auto">
          <a:xfrm flipV="1">
            <a:off x="4675188" y="3638550"/>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4" name="Line 44"/>
          <p:cNvSpPr>
            <a:spLocks noChangeAspect="1" noChangeShapeType="1"/>
          </p:cNvSpPr>
          <p:nvPr/>
        </p:nvSpPr>
        <p:spPr bwMode="auto">
          <a:xfrm>
            <a:off x="4675188" y="2965450"/>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5" name="Line 45"/>
          <p:cNvSpPr>
            <a:spLocks noChangeAspect="1" noChangeShapeType="1"/>
          </p:cNvSpPr>
          <p:nvPr/>
        </p:nvSpPr>
        <p:spPr bwMode="auto">
          <a:xfrm>
            <a:off x="4273550" y="2965450"/>
            <a:ext cx="11113"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6" name="Line 46"/>
          <p:cNvSpPr>
            <a:spLocks noChangeAspect="1" noChangeShapeType="1"/>
          </p:cNvSpPr>
          <p:nvPr/>
        </p:nvSpPr>
        <p:spPr bwMode="auto">
          <a:xfrm flipV="1">
            <a:off x="5481638" y="3638550"/>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7" name="Line 47"/>
          <p:cNvSpPr>
            <a:spLocks noChangeAspect="1" noChangeShapeType="1"/>
          </p:cNvSpPr>
          <p:nvPr/>
        </p:nvSpPr>
        <p:spPr bwMode="auto">
          <a:xfrm>
            <a:off x="4273550" y="3302000"/>
            <a:ext cx="4016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8" name="Line 48"/>
          <p:cNvSpPr>
            <a:spLocks noChangeAspect="1" noChangeShapeType="1"/>
          </p:cNvSpPr>
          <p:nvPr/>
        </p:nvSpPr>
        <p:spPr bwMode="auto">
          <a:xfrm>
            <a:off x="5080000" y="2965450"/>
            <a:ext cx="40163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89" name="Line 49"/>
          <p:cNvSpPr>
            <a:spLocks noChangeAspect="1" noChangeShapeType="1"/>
          </p:cNvSpPr>
          <p:nvPr/>
        </p:nvSpPr>
        <p:spPr bwMode="auto">
          <a:xfrm>
            <a:off x="5481638" y="2965450"/>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90" name="Line 50"/>
          <p:cNvSpPr>
            <a:spLocks noChangeAspect="1" noChangeShapeType="1"/>
          </p:cNvSpPr>
          <p:nvPr/>
        </p:nvSpPr>
        <p:spPr bwMode="auto">
          <a:xfrm>
            <a:off x="5078413" y="3975100"/>
            <a:ext cx="40163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91" name="Line 51"/>
          <p:cNvSpPr>
            <a:spLocks noChangeAspect="1" noChangeShapeType="1"/>
          </p:cNvSpPr>
          <p:nvPr/>
        </p:nvSpPr>
        <p:spPr bwMode="auto">
          <a:xfrm>
            <a:off x="5480050" y="3975100"/>
            <a:ext cx="40163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92" name="Text Box 52"/>
          <p:cNvSpPr txBox="1">
            <a:spLocks noChangeAspect="1" noChangeArrowheads="1"/>
          </p:cNvSpPr>
          <p:nvPr/>
        </p:nvSpPr>
        <p:spPr bwMode="auto">
          <a:xfrm>
            <a:off x="5348288" y="2632075"/>
            <a:ext cx="3349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7093" name="Text Box 53"/>
          <p:cNvSpPr txBox="1">
            <a:spLocks noChangeAspect="1" noChangeArrowheads="1"/>
          </p:cNvSpPr>
          <p:nvPr/>
        </p:nvSpPr>
        <p:spPr bwMode="auto">
          <a:xfrm>
            <a:off x="5749925" y="2632075"/>
            <a:ext cx="3349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7094" name="Text Box 54"/>
          <p:cNvSpPr txBox="1">
            <a:spLocks noChangeAspect="1" noChangeArrowheads="1"/>
          </p:cNvSpPr>
          <p:nvPr/>
        </p:nvSpPr>
        <p:spPr bwMode="auto">
          <a:xfrm>
            <a:off x="5348288" y="3973513"/>
            <a:ext cx="3349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7095" name="Text Box 55"/>
          <p:cNvSpPr txBox="1">
            <a:spLocks noChangeAspect="1" noChangeArrowheads="1"/>
          </p:cNvSpPr>
          <p:nvPr/>
        </p:nvSpPr>
        <p:spPr bwMode="auto">
          <a:xfrm>
            <a:off x="5749925" y="3973513"/>
            <a:ext cx="3349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7096" name="Line 56"/>
          <p:cNvSpPr>
            <a:spLocks noChangeAspect="1" noChangeShapeType="1"/>
          </p:cNvSpPr>
          <p:nvPr/>
        </p:nvSpPr>
        <p:spPr bwMode="auto">
          <a:xfrm flipH="1">
            <a:off x="5480050" y="2965450"/>
            <a:ext cx="1588"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97" name="Line 57"/>
          <p:cNvSpPr>
            <a:spLocks noChangeAspect="1" noChangeShapeType="1"/>
          </p:cNvSpPr>
          <p:nvPr/>
        </p:nvSpPr>
        <p:spPr bwMode="auto">
          <a:xfrm>
            <a:off x="5481638" y="3638550"/>
            <a:ext cx="40163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98" name="Line 58"/>
          <p:cNvSpPr>
            <a:spLocks noChangeAspect="1" noChangeShapeType="1"/>
          </p:cNvSpPr>
          <p:nvPr/>
        </p:nvSpPr>
        <p:spPr bwMode="auto">
          <a:xfrm flipV="1">
            <a:off x="5883275" y="3638550"/>
            <a:ext cx="0" cy="3365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099" name="Line 59"/>
          <p:cNvSpPr>
            <a:spLocks noChangeAspect="1" noChangeShapeType="1"/>
          </p:cNvSpPr>
          <p:nvPr/>
        </p:nvSpPr>
        <p:spPr bwMode="auto">
          <a:xfrm>
            <a:off x="4675188" y="3638550"/>
            <a:ext cx="4032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100" name="AutoShape 60"/>
          <p:cNvSpPr>
            <a:spLocks noChangeAspect="1" noChangeArrowheads="1"/>
          </p:cNvSpPr>
          <p:nvPr/>
        </p:nvSpPr>
        <p:spPr bwMode="auto">
          <a:xfrm>
            <a:off x="3200400" y="3100388"/>
            <a:ext cx="334963" cy="73818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2285" name="Text Box 61"/>
          <p:cNvSpPr txBox="1">
            <a:spLocks noChangeArrowheads="1"/>
          </p:cNvSpPr>
          <p:nvPr/>
        </p:nvSpPr>
        <p:spPr bwMode="auto">
          <a:xfrm>
            <a:off x="850900" y="1268413"/>
            <a:ext cx="4116388" cy="344487"/>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b="1"/>
              <a:t>Spureinsparung mittels eines Doglegs</a:t>
            </a:r>
            <a:endParaRPr lang="en-US" altLang="de-DE" b="1"/>
          </a:p>
        </p:txBody>
      </p:sp>
      <p:sp>
        <p:nvSpPr>
          <p:cNvPr id="727102" name="Line 62"/>
          <p:cNvSpPr>
            <a:spLocks noChangeAspect="1" noChangeShapeType="1"/>
          </p:cNvSpPr>
          <p:nvPr/>
        </p:nvSpPr>
        <p:spPr bwMode="auto">
          <a:xfrm flipV="1">
            <a:off x="4673600" y="3622675"/>
            <a:ext cx="420688" cy="1588"/>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103" name="Line 63"/>
          <p:cNvSpPr>
            <a:spLocks noChangeAspect="1" noChangeShapeType="1"/>
          </p:cNvSpPr>
          <p:nvPr/>
        </p:nvSpPr>
        <p:spPr bwMode="auto">
          <a:xfrm flipV="1">
            <a:off x="5078413" y="3309938"/>
            <a:ext cx="0" cy="352425"/>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7071"/>
                                        </p:tgtEl>
                                        <p:attrNameLst>
                                          <p:attrName>style.visibility</p:attrName>
                                        </p:attrNameLst>
                                      </p:cBhvr>
                                      <p:to>
                                        <p:strVal val="visible"/>
                                      </p:to>
                                    </p:set>
                                    <p:animEffect transition="in" filter="dissolve">
                                      <p:cBhvr>
                                        <p:cTn id="7" dur="500"/>
                                        <p:tgtEl>
                                          <p:spTgt spid="72707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27072"/>
                                        </p:tgtEl>
                                        <p:attrNameLst>
                                          <p:attrName>style.visibility</p:attrName>
                                        </p:attrNameLst>
                                      </p:cBhvr>
                                      <p:to>
                                        <p:strVal val="visible"/>
                                      </p:to>
                                    </p:set>
                                    <p:animEffect transition="in" filter="dissolve">
                                      <p:cBhvr>
                                        <p:cTn id="10" dur="500"/>
                                        <p:tgtEl>
                                          <p:spTgt spid="72707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27073"/>
                                        </p:tgtEl>
                                        <p:attrNameLst>
                                          <p:attrName>style.visibility</p:attrName>
                                        </p:attrNameLst>
                                      </p:cBhvr>
                                      <p:to>
                                        <p:strVal val="visible"/>
                                      </p:to>
                                    </p:set>
                                    <p:animEffect transition="in" filter="dissolve">
                                      <p:cBhvr>
                                        <p:cTn id="13" dur="500"/>
                                        <p:tgtEl>
                                          <p:spTgt spid="727073"/>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27074"/>
                                        </p:tgtEl>
                                        <p:attrNameLst>
                                          <p:attrName>style.visibility</p:attrName>
                                        </p:attrNameLst>
                                      </p:cBhvr>
                                      <p:to>
                                        <p:strVal val="visible"/>
                                      </p:to>
                                    </p:set>
                                    <p:animEffect transition="in" filter="dissolve">
                                      <p:cBhvr>
                                        <p:cTn id="16" dur="500"/>
                                        <p:tgtEl>
                                          <p:spTgt spid="72707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27075"/>
                                        </p:tgtEl>
                                        <p:attrNameLst>
                                          <p:attrName>style.visibility</p:attrName>
                                        </p:attrNameLst>
                                      </p:cBhvr>
                                      <p:to>
                                        <p:strVal val="visible"/>
                                      </p:to>
                                    </p:set>
                                    <p:animEffect transition="in" filter="dissolve">
                                      <p:cBhvr>
                                        <p:cTn id="19" dur="500"/>
                                        <p:tgtEl>
                                          <p:spTgt spid="727075"/>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27076"/>
                                        </p:tgtEl>
                                        <p:attrNameLst>
                                          <p:attrName>style.visibility</p:attrName>
                                        </p:attrNameLst>
                                      </p:cBhvr>
                                      <p:to>
                                        <p:strVal val="visible"/>
                                      </p:to>
                                    </p:set>
                                    <p:animEffect transition="in" filter="dissolve">
                                      <p:cBhvr>
                                        <p:cTn id="22" dur="500"/>
                                        <p:tgtEl>
                                          <p:spTgt spid="72707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27077"/>
                                        </p:tgtEl>
                                        <p:attrNameLst>
                                          <p:attrName>style.visibility</p:attrName>
                                        </p:attrNameLst>
                                      </p:cBhvr>
                                      <p:to>
                                        <p:strVal val="visible"/>
                                      </p:to>
                                    </p:set>
                                    <p:animEffect transition="in" filter="dissolve">
                                      <p:cBhvr>
                                        <p:cTn id="25" dur="500"/>
                                        <p:tgtEl>
                                          <p:spTgt spid="727077"/>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27078"/>
                                        </p:tgtEl>
                                        <p:attrNameLst>
                                          <p:attrName>style.visibility</p:attrName>
                                        </p:attrNameLst>
                                      </p:cBhvr>
                                      <p:to>
                                        <p:strVal val="visible"/>
                                      </p:to>
                                    </p:set>
                                    <p:animEffect transition="in" filter="dissolve">
                                      <p:cBhvr>
                                        <p:cTn id="28" dur="500"/>
                                        <p:tgtEl>
                                          <p:spTgt spid="727078"/>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27079"/>
                                        </p:tgtEl>
                                        <p:attrNameLst>
                                          <p:attrName>style.visibility</p:attrName>
                                        </p:attrNameLst>
                                      </p:cBhvr>
                                      <p:to>
                                        <p:strVal val="visible"/>
                                      </p:to>
                                    </p:set>
                                    <p:animEffect transition="in" filter="dissolve">
                                      <p:cBhvr>
                                        <p:cTn id="31" dur="500"/>
                                        <p:tgtEl>
                                          <p:spTgt spid="727079"/>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27080"/>
                                        </p:tgtEl>
                                        <p:attrNameLst>
                                          <p:attrName>style.visibility</p:attrName>
                                        </p:attrNameLst>
                                      </p:cBhvr>
                                      <p:to>
                                        <p:strVal val="visible"/>
                                      </p:to>
                                    </p:set>
                                    <p:animEffect transition="in" filter="dissolve">
                                      <p:cBhvr>
                                        <p:cTn id="34" dur="500"/>
                                        <p:tgtEl>
                                          <p:spTgt spid="72708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27081"/>
                                        </p:tgtEl>
                                        <p:attrNameLst>
                                          <p:attrName>style.visibility</p:attrName>
                                        </p:attrNameLst>
                                      </p:cBhvr>
                                      <p:to>
                                        <p:strVal val="visible"/>
                                      </p:to>
                                    </p:set>
                                    <p:animEffect transition="in" filter="dissolve">
                                      <p:cBhvr>
                                        <p:cTn id="37" dur="500"/>
                                        <p:tgtEl>
                                          <p:spTgt spid="727081"/>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27082"/>
                                        </p:tgtEl>
                                        <p:attrNameLst>
                                          <p:attrName>style.visibility</p:attrName>
                                        </p:attrNameLst>
                                      </p:cBhvr>
                                      <p:to>
                                        <p:strVal val="visible"/>
                                      </p:to>
                                    </p:set>
                                    <p:animEffect transition="in" filter="dissolve">
                                      <p:cBhvr>
                                        <p:cTn id="40" dur="500"/>
                                        <p:tgtEl>
                                          <p:spTgt spid="727082"/>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27083"/>
                                        </p:tgtEl>
                                        <p:attrNameLst>
                                          <p:attrName>style.visibility</p:attrName>
                                        </p:attrNameLst>
                                      </p:cBhvr>
                                      <p:to>
                                        <p:strVal val="visible"/>
                                      </p:to>
                                    </p:set>
                                    <p:animEffect transition="in" filter="dissolve">
                                      <p:cBhvr>
                                        <p:cTn id="43" dur="500"/>
                                        <p:tgtEl>
                                          <p:spTgt spid="72708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27084"/>
                                        </p:tgtEl>
                                        <p:attrNameLst>
                                          <p:attrName>style.visibility</p:attrName>
                                        </p:attrNameLst>
                                      </p:cBhvr>
                                      <p:to>
                                        <p:strVal val="visible"/>
                                      </p:to>
                                    </p:set>
                                    <p:animEffect transition="in" filter="dissolve">
                                      <p:cBhvr>
                                        <p:cTn id="46" dur="500"/>
                                        <p:tgtEl>
                                          <p:spTgt spid="727084"/>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27085"/>
                                        </p:tgtEl>
                                        <p:attrNameLst>
                                          <p:attrName>style.visibility</p:attrName>
                                        </p:attrNameLst>
                                      </p:cBhvr>
                                      <p:to>
                                        <p:strVal val="visible"/>
                                      </p:to>
                                    </p:set>
                                    <p:animEffect transition="in" filter="dissolve">
                                      <p:cBhvr>
                                        <p:cTn id="49" dur="500"/>
                                        <p:tgtEl>
                                          <p:spTgt spid="727085"/>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27086"/>
                                        </p:tgtEl>
                                        <p:attrNameLst>
                                          <p:attrName>style.visibility</p:attrName>
                                        </p:attrNameLst>
                                      </p:cBhvr>
                                      <p:to>
                                        <p:strVal val="visible"/>
                                      </p:to>
                                    </p:set>
                                    <p:animEffect transition="in" filter="dissolve">
                                      <p:cBhvr>
                                        <p:cTn id="52" dur="500"/>
                                        <p:tgtEl>
                                          <p:spTgt spid="727086"/>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27087"/>
                                        </p:tgtEl>
                                        <p:attrNameLst>
                                          <p:attrName>style.visibility</p:attrName>
                                        </p:attrNameLst>
                                      </p:cBhvr>
                                      <p:to>
                                        <p:strVal val="visible"/>
                                      </p:to>
                                    </p:set>
                                    <p:animEffect transition="in" filter="dissolve">
                                      <p:cBhvr>
                                        <p:cTn id="55" dur="500"/>
                                        <p:tgtEl>
                                          <p:spTgt spid="727087"/>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27088"/>
                                        </p:tgtEl>
                                        <p:attrNameLst>
                                          <p:attrName>style.visibility</p:attrName>
                                        </p:attrNameLst>
                                      </p:cBhvr>
                                      <p:to>
                                        <p:strVal val="visible"/>
                                      </p:to>
                                    </p:set>
                                    <p:animEffect transition="in" filter="dissolve">
                                      <p:cBhvr>
                                        <p:cTn id="58" dur="500"/>
                                        <p:tgtEl>
                                          <p:spTgt spid="727088"/>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27089"/>
                                        </p:tgtEl>
                                        <p:attrNameLst>
                                          <p:attrName>style.visibility</p:attrName>
                                        </p:attrNameLst>
                                      </p:cBhvr>
                                      <p:to>
                                        <p:strVal val="visible"/>
                                      </p:to>
                                    </p:set>
                                    <p:animEffect transition="in" filter="dissolve">
                                      <p:cBhvr>
                                        <p:cTn id="61" dur="500"/>
                                        <p:tgtEl>
                                          <p:spTgt spid="727089"/>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27090"/>
                                        </p:tgtEl>
                                        <p:attrNameLst>
                                          <p:attrName>style.visibility</p:attrName>
                                        </p:attrNameLst>
                                      </p:cBhvr>
                                      <p:to>
                                        <p:strVal val="visible"/>
                                      </p:to>
                                    </p:set>
                                    <p:animEffect transition="in" filter="dissolve">
                                      <p:cBhvr>
                                        <p:cTn id="64" dur="500"/>
                                        <p:tgtEl>
                                          <p:spTgt spid="727090"/>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27091"/>
                                        </p:tgtEl>
                                        <p:attrNameLst>
                                          <p:attrName>style.visibility</p:attrName>
                                        </p:attrNameLst>
                                      </p:cBhvr>
                                      <p:to>
                                        <p:strVal val="visible"/>
                                      </p:to>
                                    </p:set>
                                    <p:animEffect transition="in" filter="dissolve">
                                      <p:cBhvr>
                                        <p:cTn id="67" dur="500"/>
                                        <p:tgtEl>
                                          <p:spTgt spid="727091"/>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27092"/>
                                        </p:tgtEl>
                                        <p:attrNameLst>
                                          <p:attrName>style.visibility</p:attrName>
                                        </p:attrNameLst>
                                      </p:cBhvr>
                                      <p:to>
                                        <p:strVal val="visible"/>
                                      </p:to>
                                    </p:set>
                                    <p:animEffect transition="in" filter="dissolve">
                                      <p:cBhvr>
                                        <p:cTn id="70" dur="500"/>
                                        <p:tgtEl>
                                          <p:spTgt spid="727092"/>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27093"/>
                                        </p:tgtEl>
                                        <p:attrNameLst>
                                          <p:attrName>style.visibility</p:attrName>
                                        </p:attrNameLst>
                                      </p:cBhvr>
                                      <p:to>
                                        <p:strVal val="visible"/>
                                      </p:to>
                                    </p:set>
                                    <p:animEffect transition="in" filter="dissolve">
                                      <p:cBhvr>
                                        <p:cTn id="73" dur="500"/>
                                        <p:tgtEl>
                                          <p:spTgt spid="727093"/>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27094"/>
                                        </p:tgtEl>
                                        <p:attrNameLst>
                                          <p:attrName>style.visibility</p:attrName>
                                        </p:attrNameLst>
                                      </p:cBhvr>
                                      <p:to>
                                        <p:strVal val="visible"/>
                                      </p:to>
                                    </p:set>
                                    <p:animEffect transition="in" filter="dissolve">
                                      <p:cBhvr>
                                        <p:cTn id="76" dur="500"/>
                                        <p:tgtEl>
                                          <p:spTgt spid="727094"/>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27095"/>
                                        </p:tgtEl>
                                        <p:attrNameLst>
                                          <p:attrName>style.visibility</p:attrName>
                                        </p:attrNameLst>
                                      </p:cBhvr>
                                      <p:to>
                                        <p:strVal val="visible"/>
                                      </p:to>
                                    </p:set>
                                    <p:animEffect transition="in" filter="dissolve">
                                      <p:cBhvr>
                                        <p:cTn id="79" dur="500"/>
                                        <p:tgtEl>
                                          <p:spTgt spid="727095"/>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27096"/>
                                        </p:tgtEl>
                                        <p:attrNameLst>
                                          <p:attrName>style.visibility</p:attrName>
                                        </p:attrNameLst>
                                      </p:cBhvr>
                                      <p:to>
                                        <p:strVal val="visible"/>
                                      </p:to>
                                    </p:set>
                                    <p:animEffect transition="in" filter="dissolve">
                                      <p:cBhvr>
                                        <p:cTn id="82" dur="500"/>
                                        <p:tgtEl>
                                          <p:spTgt spid="727096"/>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27097"/>
                                        </p:tgtEl>
                                        <p:attrNameLst>
                                          <p:attrName>style.visibility</p:attrName>
                                        </p:attrNameLst>
                                      </p:cBhvr>
                                      <p:to>
                                        <p:strVal val="visible"/>
                                      </p:to>
                                    </p:set>
                                    <p:animEffect transition="in" filter="dissolve">
                                      <p:cBhvr>
                                        <p:cTn id="85" dur="500"/>
                                        <p:tgtEl>
                                          <p:spTgt spid="727097"/>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27098"/>
                                        </p:tgtEl>
                                        <p:attrNameLst>
                                          <p:attrName>style.visibility</p:attrName>
                                        </p:attrNameLst>
                                      </p:cBhvr>
                                      <p:to>
                                        <p:strVal val="visible"/>
                                      </p:to>
                                    </p:set>
                                    <p:animEffect transition="in" filter="dissolve">
                                      <p:cBhvr>
                                        <p:cTn id="88" dur="500"/>
                                        <p:tgtEl>
                                          <p:spTgt spid="727098"/>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27099"/>
                                        </p:tgtEl>
                                        <p:attrNameLst>
                                          <p:attrName>style.visibility</p:attrName>
                                        </p:attrNameLst>
                                      </p:cBhvr>
                                      <p:to>
                                        <p:strVal val="visible"/>
                                      </p:to>
                                    </p:set>
                                    <p:animEffect transition="in" filter="dissolve">
                                      <p:cBhvr>
                                        <p:cTn id="91" dur="500"/>
                                        <p:tgtEl>
                                          <p:spTgt spid="727099"/>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27100"/>
                                        </p:tgtEl>
                                        <p:attrNameLst>
                                          <p:attrName>style.visibility</p:attrName>
                                        </p:attrNameLst>
                                      </p:cBhvr>
                                      <p:to>
                                        <p:strVal val="visible"/>
                                      </p:to>
                                    </p:set>
                                    <p:animEffect transition="in" filter="dissolve">
                                      <p:cBhvr>
                                        <p:cTn id="94" dur="500"/>
                                        <p:tgtEl>
                                          <p:spTgt spid="727100"/>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27102"/>
                                        </p:tgtEl>
                                        <p:attrNameLst>
                                          <p:attrName>style.visibility</p:attrName>
                                        </p:attrNameLst>
                                      </p:cBhvr>
                                      <p:to>
                                        <p:strVal val="visible"/>
                                      </p:to>
                                    </p:set>
                                    <p:animEffect transition="in" filter="dissolve">
                                      <p:cBhvr>
                                        <p:cTn id="97" dur="500"/>
                                        <p:tgtEl>
                                          <p:spTgt spid="727102"/>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27103"/>
                                        </p:tgtEl>
                                        <p:attrNameLst>
                                          <p:attrName>style.visibility</p:attrName>
                                        </p:attrNameLst>
                                      </p:cBhvr>
                                      <p:to>
                                        <p:strVal val="visible"/>
                                      </p:to>
                                    </p:set>
                                    <p:animEffect transition="in" filter="dissolve">
                                      <p:cBhvr>
                                        <p:cTn id="100" dur="500"/>
                                        <p:tgtEl>
                                          <p:spTgt spid="727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1" grpId="0" animBg="1"/>
      <p:bldP spid="727072" grpId="0" animBg="1"/>
      <p:bldP spid="727073" grpId="0" animBg="1"/>
      <p:bldP spid="727074" grpId="0" animBg="1"/>
      <p:bldP spid="727075" grpId="0"/>
      <p:bldP spid="727076" grpId="0"/>
      <p:bldP spid="727077" grpId="0"/>
      <p:bldP spid="727078" grpId="0"/>
      <p:bldP spid="727079" grpId="0"/>
      <p:bldP spid="727080" grpId="0"/>
      <p:bldP spid="727081" grpId="0" animBg="1"/>
      <p:bldP spid="727082" grpId="0" animBg="1"/>
      <p:bldP spid="727083" grpId="0" animBg="1"/>
      <p:bldP spid="727084" grpId="0" animBg="1"/>
      <p:bldP spid="727085" grpId="0" animBg="1"/>
      <p:bldP spid="727086" grpId="0" animBg="1"/>
      <p:bldP spid="727087" grpId="0" animBg="1"/>
      <p:bldP spid="727088" grpId="0" animBg="1"/>
      <p:bldP spid="727089" grpId="0" animBg="1"/>
      <p:bldP spid="727090" grpId="0" animBg="1"/>
      <p:bldP spid="727091" grpId="0" animBg="1"/>
      <p:bldP spid="727092" grpId="0"/>
      <p:bldP spid="727093" grpId="0"/>
      <p:bldP spid="727094" grpId="0"/>
      <p:bldP spid="727095" grpId="0"/>
      <p:bldP spid="727096" grpId="0" animBg="1"/>
      <p:bldP spid="727097" grpId="0" animBg="1"/>
      <p:bldP spid="727098" grpId="0" animBg="1"/>
      <p:bldP spid="727099" grpId="0" animBg="1"/>
      <p:bldP spid="727100" grpId="0" animBg="1"/>
      <p:bldP spid="727102" grpId="0" animBg="1"/>
      <p:bldP spid="72710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de-DE" altLang="de-DE"/>
              <a:t>6.5.2	Dogleg-Left-Edge-Algorithmus</a:t>
            </a:r>
          </a:p>
        </p:txBody>
      </p:sp>
      <p:sp>
        <p:nvSpPr>
          <p:cNvPr id="53251" name="Rectangle 3"/>
          <p:cNvSpPr>
            <a:spLocks noGrp="1" noChangeArrowheads="1"/>
          </p:cNvSpPr>
          <p:nvPr>
            <p:ph type="body" idx="1"/>
          </p:nvPr>
        </p:nvSpPr>
        <p:spPr>
          <a:xfrm>
            <a:off x="600075" y="1455738"/>
            <a:ext cx="7631113" cy="1438275"/>
          </a:xfrm>
          <a:noFill/>
        </p:spPr>
        <p:txBody>
          <a:bodyPr lIns="191095" tIns="44941" rIns="89883" bIns="44941"/>
          <a:lstStyle/>
          <a:p>
            <a:pPr defTabSz="762000">
              <a:tabLst/>
            </a:pPr>
            <a:r>
              <a:rPr lang="de-DE" altLang="de-DE"/>
              <a:t>Jedes </a:t>
            </a:r>
            <a:r>
              <a:rPr lang="de-DE" altLang="de-DE" i="1"/>
              <a:t>p</a:t>
            </a:r>
            <a:r>
              <a:rPr lang="de-DE" altLang="de-DE"/>
              <a:t>-Pin-Netz wird in (maximal) </a:t>
            </a:r>
            <a:r>
              <a:rPr lang="de-DE" altLang="de-DE" i="1"/>
              <a:t>p</a:t>
            </a:r>
            <a:r>
              <a:rPr lang="de-DE" altLang="de-DE"/>
              <a:t>-1 horizontale Segmente zerlegt</a:t>
            </a:r>
          </a:p>
          <a:p>
            <a:pPr defTabSz="762000">
              <a:tabLst/>
            </a:pPr>
            <a:r>
              <a:rPr lang="de-DE" altLang="de-DE"/>
              <a:t>Die Zerlegung erfolgt grundsätzlich an allen Spaltenpositionen, an denen dieses Netz einen Anschluss hat. </a:t>
            </a:r>
          </a:p>
        </p:txBody>
      </p:sp>
      <p:grpSp>
        <p:nvGrpSpPr>
          <p:cNvPr id="760836" name="Group 4"/>
          <p:cNvGrpSpPr>
            <a:grpSpLocks/>
          </p:cNvGrpSpPr>
          <p:nvPr/>
        </p:nvGrpSpPr>
        <p:grpSpPr bwMode="auto">
          <a:xfrm>
            <a:off x="1208088" y="3024188"/>
            <a:ext cx="4049712" cy="2128837"/>
            <a:chOff x="719" y="1799"/>
            <a:chExt cx="2410" cy="1267"/>
          </a:xfrm>
        </p:grpSpPr>
        <p:sp>
          <p:nvSpPr>
            <p:cNvPr id="53253" name="Line 5"/>
            <p:cNvSpPr>
              <a:spLocks noChangeShapeType="1"/>
            </p:cNvSpPr>
            <p:nvPr/>
          </p:nvSpPr>
          <p:spPr bwMode="auto">
            <a:xfrm flipH="1">
              <a:off x="1298" y="1905"/>
              <a:ext cx="1196" cy="422"/>
            </a:xfrm>
            <a:prstGeom prst="line">
              <a:avLst/>
            </a:prstGeom>
            <a:noFill/>
            <a:ln w="38100">
              <a:solidFill>
                <a:srgbClr val="A7CE7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53254" name="Text Box 6"/>
            <p:cNvSpPr txBox="1">
              <a:spLocks noChangeAspect="1" noChangeArrowheads="1"/>
            </p:cNvSpPr>
            <p:nvPr/>
          </p:nvSpPr>
          <p:spPr bwMode="auto">
            <a:xfrm>
              <a:off x="1022" y="2302"/>
              <a:ext cx="276" cy="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2a</a:t>
              </a:r>
            </a:p>
          </p:txBody>
        </p:sp>
        <p:sp>
          <p:nvSpPr>
            <p:cNvPr id="53255" name="Text Box 7"/>
            <p:cNvSpPr txBox="1">
              <a:spLocks noChangeAspect="1" noChangeArrowheads="1"/>
            </p:cNvSpPr>
            <p:nvPr/>
          </p:nvSpPr>
          <p:spPr bwMode="auto">
            <a:xfrm>
              <a:off x="1243" y="2302"/>
              <a:ext cx="277" cy="212"/>
            </a:xfrm>
            <a:prstGeom prst="rect">
              <a:avLst/>
            </a:prstGeom>
            <a:noFill/>
            <a:ln>
              <a:noFill/>
            </a:ln>
            <a:effectLst/>
            <a:extLst>
              <a:ext uri="{909E8E84-426E-40DD-AFC4-6F175D3DCCD1}">
                <a14:hiddenFill xmlns:a14="http://schemas.microsoft.com/office/drawing/2010/main">
                  <a:solidFill>
                    <a:srgbClr val="FF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2b</a:t>
              </a:r>
            </a:p>
          </p:txBody>
        </p:sp>
        <p:sp>
          <p:nvSpPr>
            <p:cNvPr id="53256" name="Text Box 8"/>
            <p:cNvSpPr txBox="1">
              <a:spLocks noChangeAspect="1" noChangeArrowheads="1"/>
            </p:cNvSpPr>
            <p:nvPr/>
          </p:nvSpPr>
          <p:spPr bwMode="auto">
            <a:xfrm>
              <a:off x="2040" y="1799"/>
              <a:ext cx="1089" cy="212"/>
            </a:xfrm>
            <a:prstGeom prst="rect">
              <a:avLst/>
            </a:prstGeom>
            <a:solidFill>
              <a:srgbClr val="A7CE7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dirty="0" err="1"/>
                <a:t>Netzaufsplittung</a:t>
              </a:r>
              <a:endParaRPr lang="en-US" altLang="de-DE" dirty="0"/>
            </a:p>
          </p:txBody>
        </p:sp>
        <p:sp>
          <p:nvSpPr>
            <p:cNvPr id="53257" name="Line 9"/>
            <p:cNvSpPr>
              <a:spLocks noChangeAspect="1" noChangeShapeType="1"/>
            </p:cNvSpPr>
            <p:nvPr/>
          </p:nvSpPr>
          <p:spPr bwMode="auto">
            <a:xfrm>
              <a:off x="813" y="2117"/>
              <a:ext cx="22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58" name="Line 10"/>
            <p:cNvSpPr>
              <a:spLocks noChangeAspect="1" noChangeShapeType="1"/>
            </p:cNvSpPr>
            <p:nvPr/>
          </p:nvSpPr>
          <p:spPr bwMode="auto">
            <a:xfrm>
              <a:off x="1032" y="2117"/>
              <a:ext cx="221"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59" name="Line 11"/>
            <p:cNvSpPr>
              <a:spLocks noChangeAspect="1" noChangeShapeType="1"/>
            </p:cNvSpPr>
            <p:nvPr/>
          </p:nvSpPr>
          <p:spPr bwMode="auto">
            <a:xfrm>
              <a:off x="813" y="2854"/>
              <a:ext cx="22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60" name="Line 12"/>
            <p:cNvSpPr>
              <a:spLocks noChangeAspect="1" noChangeShapeType="1"/>
            </p:cNvSpPr>
            <p:nvPr/>
          </p:nvSpPr>
          <p:spPr bwMode="auto">
            <a:xfrm>
              <a:off x="1032" y="2854"/>
              <a:ext cx="221"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61" name="Text Box 13"/>
            <p:cNvSpPr txBox="1">
              <a:spLocks noChangeAspect="1" noChangeArrowheads="1"/>
            </p:cNvSpPr>
            <p:nvPr/>
          </p:nvSpPr>
          <p:spPr bwMode="auto">
            <a:xfrm>
              <a:off x="719" y="1905"/>
              <a:ext cx="1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53262" name="Text Box 14"/>
            <p:cNvSpPr txBox="1">
              <a:spLocks noChangeAspect="1" noChangeArrowheads="1"/>
            </p:cNvSpPr>
            <p:nvPr/>
          </p:nvSpPr>
          <p:spPr bwMode="auto">
            <a:xfrm>
              <a:off x="939" y="1905"/>
              <a:ext cx="1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53263" name="Text Box 15"/>
            <p:cNvSpPr txBox="1">
              <a:spLocks noChangeAspect="1" noChangeArrowheads="1"/>
            </p:cNvSpPr>
            <p:nvPr/>
          </p:nvSpPr>
          <p:spPr bwMode="auto">
            <a:xfrm>
              <a:off x="1160" y="1905"/>
              <a:ext cx="1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a:t>
              </a:r>
            </a:p>
          </p:txBody>
        </p:sp>
        <p:sp>
          <p:nvSpPr>
            <p:cNvPr id="53264" name="Text Box 16"/>
            <p:cNvSpPr txBox="1">
              <a:spLocks noChangeAspect="1" noChangeArrowheads="1"/>
            </p:cNvSpPr>
            <p:nvPr/>
          </p:nvSpPr>
          <p:spPr bwMode="auto">
            <a:xfrm>
              <a:off x="719" y="2854"/>
              <a:ext cx="1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53265" name="Text Box 17"/>
            <p:cNvSpPr txBox="1">
              <a:spLocks noChangeAspect="1" noChangeArrowheads="1"/>
            </p:cNvSpPr>
            <p:nvPr/>
          </p:nvSpPr>
          <p:spPr bwMode="auto">
            <a:xfrm>
              <a:off x="939" y="2854"/>
              <a:ext cx="1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a:t>
              </a:r>
            </a:p>
          </p:txBody>
        </p:sp>
        <p:sp>
          <p:nvSpPr>
            <p:cNvPr id="53266" name="Text Box 18"/>
            <p:cNvSpPr txBox="1">
              <a:spLocks noChangeAspect="1" noChangeArrowheads="1"/>
            </p:cNvSpPr>
            <p:nvPr/>
          </p:nvSpPr>
          <p:spPr bwMode="auto">
            <a:xfrm>
              <a:off x="1160" y="2854"/>
              <a:ext cx="18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53267" name="Line 19"/>
            <p:cNvSpPr>
              <a:spLocks noChangeAspect="1" noChangeShapeType="1"/>
            </p:cNvSpPr>
            <p:nvPr/>
          </p:nvSpPr>
          <p:spPr bwMode="auto">
            <a:xfrm>
              <a:off x="1033" y="2485"/>
              <a:ext cx="442"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68" name="Line 20"/>
            <p:cNvSpPr>
              <a:spLocks noChangeAspect="1" noChangeShapeType="1"/>
            </p:cNvSpPr>
            <p:nvPr/>
          </p:nvSpPr>
          <p:spPr bwMode="auto">
            <a:xfrm>
              <a:off x="812" y="2300"/>
              <a:ext cx="220"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69" name="Line 21"/>
            <p:cNvSpPr>
              <a:spLocks noChangeAspect="1" noChangeShapeType="1"/>
            </p:cNvSpPr>
            <p:nvPr/>
          </p:nvSpPr>
          <p:spPr bwMode="auto">
            <a:xfrm>
              <a:off x="1254" y="2116"/>
              <a:ext cx="221"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70" name="Line 22"/>
            <p:cNvSpPr>
              <a:spLocks noChangeAspect="1" noChangeShapeType="1"/>
            </p:cNvSpPr>
            <p:nvPr/>
          </p:nvSpPr>
          <p:spPr bwMode="auto">
            <a:xfrm>
              <a:off x="1475" y="2116"/>
              <a:ext cx="221"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71" name="Line 23"/>
            <p:cNvSpPr>
              <a:spLocks noChangeAspect="1" noChangeShapeType="1"/>
            </p:cNvSpPr>
            <p:nvPr/>
          </p:nvSpPr>
          <p:spPr bwMode="auto">
            <a:xfrm>
              <a:off x="1254" y="2854"/>
              <a:ext cx="22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72" name="Line 24"/>
            <p:cNvSpPr>
              <a:spLocks noChangeAspect="1" noChangeShapeType="1"/>
            </p:cNvSpPr>
            <p:nvPr/>
          </p:nvSpPr>
          <p:spPr bwMode="auto">
            <a:xfrm>
              <a:off x="1474" y="2854"/>
              <a:ext cx="22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73" name="Text Box 25"/>
            <p:cNvSpPr txBox="1">
              <a:spLocks noChangeAspect="1" noChangeArrowheads="1"/>
            </p:cNvSpPr>
            <p:nvPr/>
          </p:nvSpPr>
          <p:spPr bwMode="auto">
            <a:xfrm>
              <a:off x="1381" y="1905"/>
              <a:ext cx="1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a:t>
              </a:r>
            </a:p>
          </p:txBody>
        </p:sp>
        <p:sp>
          <p:nvSpPr>
            <p:cNvPr id="53274" name="Text Box 26"/>
            <p:cNvSpPr txBox="1">
              <a:spLocks noChangeAspect="1" noChangeArrowheads="1"/>
            </p:cNvSpPr>
            <p:nvPr/>
          </p:nvSpPr>
          <p:spPr bwMode="auto">
            <a:xfrm>
              <a:off x="1603" y="1904"/>
              <a:ext cx="1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53275" name="Text Box 27"/>
            <p:cNvSpPr txBox="1">
              <a:spLocks noChangeAspect="1" noChangeArrowheads="1"/>
            </p:cNvSpPr>
            <p:nvPr/>
          </p:nvSpPr>
          <p:spPr bwMode="auto">
            <a:xfrm>
              <a:off x="1381" y="2854"/>
              <a:ext cx="1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53276" name="Text Box 28"/>
            <p:cNvSpPr txBox="1">
              <a:spLocks noChangeAspect="1" noChangeArrowheads="1"/>
            </p:cNvSpPr>
            <p:nvPr/>
          </p:nvSpPr>
          <p:spPr bwMode="auto">
            <a:xfrm>
              <a:off x="1603" y="2854"/>
              <a:ext cx="1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53277" name="Line 29"/>
            <p:cNvSpPr>
              <a:spLocks noChangeAspect="1" noChangeShapeType="1"/>
            </p:cNvSpPr>
            <p:nvPr/>
          </p:nvSpPr>
          <p:spPr bwMode="auto">
            <a:xfrm>
              <a:off x="1475" y="2669"/>
              <a:ext cx="221"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78" name="Text Box 30"/>
            <p:cNvSpPr txBox="1">
              <a:spLocks noChangeAspect="1" noChangeArrowheads="1"/>
            </p:cNvSpPr>
            <p:nvPr/>
          </p:nvSpPr>
          <p:spPr bwMode="auto">
            <a:xfrm>
              <a:off x="822" y="2117"/>
              <a:ext cx="276"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53279" name="Line 31"/>
            <p:cNvSpPr>
              <a:spLocks noChangeAspect="1" noChangeShapeType="1"/>
            </p:cNvSpPr>
            <p:nvPr/>
          </p:nvSpPr>
          <p:spPr bwMode="auto">
            <a:xfrm>
              <a:off x="1033" y="2485"/>
              <a:ext cx="221"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80" name="Line 32"/>
            <p:cNvSpPr>
              <a:spLocks noChangeAspect="1" noChangeShapeType="1"/>
            </p:cNvSpPr>
            <p:nvPr/>
          </p:nvSpPr>
          <p:spPr bwMode="auto">
            <a:xfrm>
              <a:off x="1254" y="2485"/>
              <a:ext cx="221"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81" name="Line 33"/>
            <p:cNvSpPr>
              <a:spLocks noChangeAspect="1" noChangeShapeType="1"/>
            </p:cNvSpPr>
            <p:nvPr/>
          </p:nvSpPr>
          <p:spPr bwMode="auto">
            <a:xfrm>
              <a:off x="1475" y="2669"/>
              <a:ext cx="221"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3282" name="Text Box 34"/>
            <p:cNvSpPr txBox="1">
              <a:spLocks noChangeAspect="1" noChangeArrowheads="1"/>
            </p:cNvSpPr>
            <p:nvPr/>
          </p:nvSpPr>
          <p:spPr bwMode="auto">
            <a:xfrm>
              <a:off x="1485" y="2485"/>
              <a:ext cx="27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53283" name="Line 35"/>
            <p:cNvSpPr>
              <a:spLocks noChangeShapeType="1"/>
            </p:cNvSpPr>
            <p:nvPr/>
          </p:nvSpPr>
          <p:spPr bwMode="auto">
            <a:xfrm flipV="1">
              <a:off x="1032" y="2584"/>
              <a:ext cx="1" cy="27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53284" name="Line 36"/>
            <p:cNvSpPr>
              <a:spLocks noChangeShapeType="1"/>
            </p:cNvSpPr>
            <p:nvPr/>
          </p:nvSpPr>
          <p:spPr bwMode="auto">
            <a:xfrm flipH="1">
              <a:off x="1253" y="2117"/>
              <a:ext cx="1" cy="286"/>
            </a:xfrm>
            <a:prstGeom prst="line">
              <a:avLst/>
            </a:prstGeom>
            <a:noFill/>
            <a:ln w="1270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53285" name="Line 37"/>
            <p:cNvSpPr>
              <a:spLocks noChangeShapeType="1"/>
            </p:cNvSpPr>
            <p:nvPr/>
          </p:nvSpPr>
          <p:spPr bwMode="auto">
            <a:xfrm flipH="1">
              <a:off x="1476" y="2117"/>
              <a:ext cx="1" cy="28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60836"/>
                                        </p:tgtEl>
                                        <p:attrNameLst>
                                          <p:attrName>style.visibility</p:attrName>
                                        </p:attrNameLst>
                                      </p:cBhvr>
                                      <p:to>
                                        <p:strVal val="visible"/>
                                      </p:to>
                                    </p:set>
                                    <p:animEffect transition="in" filter="dissolve">
                                      <p:cBhvr>
                                        <p:cTn id="7" dur="500"/>
                                        <p:tgtEl>
                                          <p:spTgt spid="760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de-DE" altLang="de-DE"/>
              <a:t>6.5.2	Dogleg-Left-Edge-Algorithmus</a:t>
            </a:r>
          </a:p>
        </p:txBody>
      </p:sp>
      <p:sp>
        <p:nvSpPr>
          <p:cNvPr id="728067" name="Line 3"/>
          <p:cNvSpPr>
            <a:spLocks noChangeAspect="1" noChangeShapeType="1"/>
          </p:cNvSpPr>
          <p:nvPr/>
        </p:nvSpPr>
        <p:spPr bwMode="auto">
          <a:xfrm>
            <a:off x="4346575" y="2197100"/>
            <a:ext cx="0" cy="247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68" name="Line 4"/>
          <p:cNvSpPr>
            <a:spLocks noChangeAspect="1" noChangeShapeType="1"/>
          </p:cNvSpPr>
          <p:nvPr/>
        </p:nvSpPr>
        <p:spPr bwMode="auto">
          <a:xfrm>
            <a:off x="4346575" y="1512888"/>
            <a:ext cx="0" cy="250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69" name="AutoShape 5"/>
          <p:cNvSpPr>
            <a:spLocks noChangeAspect="1" noChangeArrowheads="1"/>
          </p:cNvSpPr>
          <p:nvPr/>
        </p:nvSpPr>
        <p:spPr bwMode="auto">
          <a:xfrm>
            <a:off x="5707063" y="4424363"/>
            <a:ext cx="309562" cy="68103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070" name="AutoShape 6"/>
          <p:cNvSpPr>
            <a:spLocks noChangeAspect="1" noChangeArrowheads="1"/>
          </p:cNvSpPr>
          <p:nvPr/>
        </p:nvSpPr>
        <p:spPr bwMode="auto">
          <a:xfrm>
            <a:off x="2922588" y="4424363"/>
            <a:ext cx="309562" cy="68103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071" name="Text Box 7"/>
          <p:cNvSpPr txBox="1">
            <a:spLocks noChangeAspect="1" noChangeArrowheads="1"/>
          </p:cNvSpPr>
          <p:nvPr/>
        </p:nvSpPr>
        <p:spPr bwMode="auto">
          <a:xfrm>
            <a:off x="136525" y="3062288"/>
            <a:ext cx="3033713"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Kanalverdrahtungsproblem</a:t>
            </a:r>
            <a:endParaRPr lang="en-US" altLang="de-DE"/>
          </a:p>
        </p:txBody>
      </p:sp>
      <p:sp>
        <p:nvSpPr>
          <p:cNvPr id="728072" name="Text Box 8"/>
          <p:cNvSpPr txBox="1">
            <a:spLocks noChangeAspect="1" noChangeArrowheads="1"/>
          </p:cNvSpPr>
          <p:nvPr/>
        </p:nvSpPr>
        <p:spPr bwMode="auto">
          <a:xfrm>
            <a:off x="3292475" y="3062288"/>
            <a:ext cx="3097213"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VCG ohne Netzaufsplittung</a:t>
            </a:r>
            <a:endParaRPr lang="en-US" altLang="de-DE"/>
          </a:p>
        </p:txBody>
      </p:sp>
      <p:sp>
        <p:nvSpPr>
          <p:cNvPr id="728073" name="Text Box 9"/>
          <p:cNvSpPr txBox="1">
            <a:spLocks noChangeAspect="1" noChangeArrowheads="1"/>
          </p:cNvSpPr>
          <p:nvPr/>
        </p:nvSpPr>
        <p:spPr bwMode="auto">
          <a:xfrm>
            <a:off x="506413" y="5910263"/>
            <a:ext cx="231140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Netzaufsplittung</a:t>
            </a:r>
            <a:endParaRPr lang="en-US" altLang="de-DE"/>
          </a:p>
        </p:txBody>
      </p:sp>
      <p:sp>
        <p:nvSpPr>
          <p:cNvPr id="728074" name="Line 10"/>
          <p:cNvSpPr>
            <a:spLocks noChangeAspect="1" noChangeShapeType="1"/>
          </p:cNvSpPr>
          <p:nvPr/>
        </p:nvSpPr>
        <p:spPr bwMode="auto">
          <a:xfrm>
            <a:off x="755650" y="1701800"/>
            <a:ext cx="3698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75" name="Line 11"/>
          <p:cNvSpPr>
            <a:spLocks noChangeAspect="1" noChangeShapeType="1"/>
          </p:cNvSpPr>
          <p:nvPr/>
        </p:nvSpPr>
        <p:spPr bwMode="auto">
          <a:xfrm>
            <a:off x="1123950" y="1701800"/>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76" name="Line 12"/>
          <p:cNvSpPr>
            <a:spLocks noChangeAspect="1" noChangeShapeType="1"/>
          </p:cNvSpPr>
          <p:nvPr/>
        </p:nvSpPr>
        <p:spPr bwMode="auto">
          <a:xfrm>
            <a:off x="755650" y="2319338"/>
            <a:ext cx="3698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77" name="Line 13"/>
          <p:cNvSpPr>
            <a:spLocks noChangeAspect="1" noChangeShapeType="1"/>
          </p:cNvSpPr>
          <p:nvPr/>
        </p:nvSpPr>
        <p:spPr bwMode="auto">
          <a:xfrm>
            <a:off x="1123950" y="2319338"/>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78" name="Text Box 14"/>
          <p:cNvSpPr txBox="1">
            <a:spLocks noChangeAspect="1" noChangeArrowheads="1"/>
          </p:cNvSpPr>
          <p:nvPr/>
        </p:nvSpPr>
        <p:spPr bwMode="auto">
          <a:xfrm>
            <a:off x="598488" y="1344613"/>
            <a:ext cx="309562"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079" name="Text Box 15"/>
          <p:cNvSpPr txBox="1">
            <a:spLocks noChangeAspect="1" noChangeArrowheads="1"/>
          </p:cNvSpPr>
          <p:nvPr/>
        </p:nvSpPr>
        <p:spPr bwMode="auto">
          <a:xfrm>
            <a:off x="968375" y="1344613"/>
            <a:ext cx="3111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080" name="Text Box 16"/>
          <p:cNvSpPr txBox="1">
            <a:spLocks noChangeAspect="1" noChangeArrowheads="1"/>
          </p:cNvSpPr>
          <p:nvPr/>
        </p:nvSpPr>
        <p:spPr bwMode="auto">
          <a:xfrm>
            <a:off x="1314450" y="1344613"/>
            <a:ext cx="309563"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081" name="Text Box 17"/>
          <p:cNvSpPr txBox="1">
            <a:spLocks noChangeAspect="1" noChangeArrowheads="1"/>
          </p:cNvSpPr>
          <p:nvPr/>
        </p:nvSpPr>
        <p:spPr bwMode="auto">
          <a:xfrm>
            <a:off x="600075" y="2319338"/>
            <a:ext cx="3111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082" name="Text Box 18"/>
          <p:cNvSpPr txBox="1">
            <a:spLocks noChangeAspect="1" noChangeArrowheads="1"/>
          </p:cNvSpPr>
          <p:nvPr/>
        </p:nvSpPr>
        <p:spPr bwMode="auto">
          <a:xfrm>
            <a:off x="968375" y="2319338"/>
            <a:ext cx="3111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083" name="Text Box 19"/>
          <p:cNvSpPr txBox="1">
            <a:spLocks noChangeAspect="1" noChangeArrowheads="1"/>
          </p:cNvSpPr>
          <p:nvPr/>
        </p:nvSpPr>
        <p:spPr bwMode="auto">
          <a:xfrm>
            <a:off x="1314450" y="2319338"/>
            <a:ext cx="309563"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084" name="Line 20"/>
          <p:cNvSpPr>
            <a:spLocks noChangeAspect="1" noChangeShapeType="1"/>
          </p:cNvSpPr>
          <p:nvPr/>
        </p:nvSpPr>
        <p:spPr bwMode="auto">
          <a:xfrm>
            <a:off x="1497013" y="1698625"/>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85" name="Line 21"/>
          <p:cNvSpPr>
            <a:spLocks noChangeAspect="1" noChangeShapeType="1"/>
          </p:cNvSpPr>
          <p:nvPr/>
        </p:nvSpPr>
        <p:spPr bwMode="auto">
          <a:xfrm>
            <a:off x="1868488" y="1698625"/>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86" name="Line 22"/>
          <p:cNvSpPr>
            <a:spLocks noChangeAspect="1" noChangeShapeType="1"/>
          </p:cNvSpPr>
          <p:nvPr/>
        </p:nvSpPr>
        <p:spPr bwMode="auto">
          <a:xfrm>
            <a:off x="1497013" y="2319338"/>
            <a:ext cx="36988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87" name="Line 23"/>
          <p:cNvSpPr>
            <a:spLocks noChangeAspect="1" noChangeShapeType="1"/>
          </p:cNvSpPr>
          <p:nvPr/>
        </p:nvSpPr>
        <p:spPr bwMode="auto">
          <a:xfrm>
            <a:off x="1866900" y="2319338"/>
            <a:ext cx="37306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88" name="Text Box 24"/>
          <p:cNvSpPr txBox="1">
            <a:spLocks noChangeAspect="1" noChangeArrowheads="1"/>
          </p:cNvSpPr>
          <p:nvPr/>
        </p:nvSpPr>
        <p:spPr bwMode="auto">
          <a:xfrm>
            <a:off x="1711325" y="1344613"/>
            <a:ext cx="3111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089" name="Text Box 25"/>
          <p:cNvSpPr txBox="1">
            <a:spLocks noChangeAspect="1" noChangeArrowheads="1"/>
          </p:cNvSpPr>
          <p:nvPr/>
        </p:nvSpPr>
        <p:spPr bwMode="auto">
          <a:xfrm>
            <a:off x="2055813" y="1344613"/>
            <a:ext cx="307975"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090" name="Text Box 26"/>
          <p:cNvSpPr txBox="1">
            <a:spLocks noChangeAspect="1" noChangeArrowheads="1"/>
          </p:cNvSpPr>
          <p:nvPr/>
        </p:nvSpPr>
        <p:spPr bwMode="auto">
          <a:xfrm>
            <a:off x="1684338" y="2319338"/>
            <a:ext cx="3111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091" name="Text Box 27"/>
          <p:cNvSpPr txBox="1">
            <a:spLocks noChangeAspect="1" noChangeArrowheads="1"/>
          </p:cNvSpPr>
          <p:nvPr/>
        </p:nvSpPr>
        <p:spPr bwMode="auto">
          <a:xfrm>
            <a:off x="2084388" y="2319338"/>
            <a:ext cx="3111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092" name="Line 28"/>
          <p:cNvSpPr>
            <a:spLocks noChangeAspect="1" noChangeShapeType="1"/>
          </p:cNvSpPr>
          <p:nvPr/>
        </p:nvSpPr>
        <p:spPr bwMode="auto">
          <a:xfrm>
            <a:off x="6575425" y="4487863"/>
            <a:ext cx="37147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93" name="Line 29"/>
          <p:cNvSpPr>
            <a:spLocks noChangeAspect="1" noChangeShapeType="1"/>
          </p:cNvSpPr>
          <p:nvPr/>
        </p:nvSpPr>
        <p:spPr bwMode="auto">
          <a:xfrm>
            <a:off x="6945313" y="4487863"/>
            <a:ext cx="36988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94" name="Line 30"/>
          <p:cNvSpPr>
            <a:spLocks noChangeAspect="1" noChangeShapeType="1"/>
          </p:cNvSpPr>
          <p:nvPr/>
        </p:nvSpPr>
        <p:spPr bwMode="auto">
          <a:xfrm>
            <a:off x="6575425" y="5416550"/>
            <a:ext cx="37147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95" name="Line 31"/>
          <p:cNvSpPr>
            <a:spLocks noChangeAspect="1" noChangeShapeType="1"/>
          </p:cNvSpPr>
          <p:nvPr/>
        </p:nvSpPr>
        <p:spPr bwMode="auto">
          <a:xfrm>
            <a:off x="6945313" y="5416550"/>
            <a:ext cx="36988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096" name="Text Box 32"/>
          <p:cNvSpPr txBox="1">
            <a:spLocks noChangeAspect="1" noChangeArrowheads="1"/>
          </p:cNvSpPr>
          <p:nvPr/>
        </p:nvSpPr>
        <p:spPr bwMode="auto">
          <a:xfrm>
            <a:off x="6389688" y="4130675"/>
            <a:ext cx="309562"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097" name="Text Box 33"/>
          <p:cNvSpPr txBox="1">
            <a:spLocks noChangeAspect="1" noChangeArrowheads="1"/>
          </p:cNvSpPr>
          <p:nvPr/>
        </p:nvSpPr>
        <p:spPr bwMode="auto">
          <a:xfrm>
            <a:off x="6789738" y="4130675"/>
            <a:ext cx="309562"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098" name="Text Box 34"/>
          <p:cNvSpPr txBox="1">
            <a:spLocks noChangeAspect="1" noChangeArrowheads="1"/>
          </p:cNvSpPr>
          <p:nvPr/>
        </p:nvSpPr>
        <p:spPr bwMode="auto">
          <a:xfrm>
            <a:off x="7161213" y="4130675"/>
            <a:ext cx="309562"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099" name="Text Box 35"/>
          <p:cNvSpPr txBox="1">
            <a:spLocks noChangeAspect="1" noChangeArrowheads="1"/>
          </p:cNvSpPr>
          <p:nvPr/>
        </p:nvSpPr>
        <p:spPr bwMode="auto">
          <a:xfrm>
            <a:off x="6418263" y="5416550"/>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00" name="Text Box 36"/>
          <p:cNvSpPr txBox="1">
            <a:spLocks noChangeAspect="1" noChangeArrowheads="1"/>
          </p:cNvSpPr>
          <p:nvPr/>
        </p:nvSpPr>
        <p:spPr bwMode="auto">
          <a:xfrm>
            <a:off x="6789738" y="5416550"/>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01" name="Text Box 37"/>
          <p:cNvSpPr txBox="1">
            <a:spLocks noChangeAspect="1" noChangeArrowheads="1"/>
          </p:cNvSpPr>
          <p:nvPr/>
        </p:nvSpPr>
        <p:spPr bwMode="auto">
          <a:xfrm>
            <a:off x="7161213" y="5416550"/>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02" name="Line 38"/>
          <p:cNvSpPr>
            <a:spLocks noChangeAspect="1" noChangeShapeType="1"/>
          </p:cNvSpPr>
          <p:nvPr/>
        </p:nvSpPr>
        <p:spPr bwMode="auto">
          <a:xfrm>
            <a:off x="7316788" y="4484688"/>
            <a:ext cx="0" cy="620712"/>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03" name="Line 39"/>
          <p:cNvSpPr>
            <a:spLocks noChangeAspect="1" noChangeShapeType="1"/>
          </p:cNvSpPr>
          <p:nvPr/>
        </p:nvSpPr>
        <p:spPr bwMode="auto">
          <a:xfrm>
            <a:off x="7316788" y="4795838"/>
            <a:ext cx="373062"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04" name="Line 40"/>
          <p:cNvSpPr>
            <a:spLocks noChangeAspect="1" noChangeShapeType="1"/>
          </p:cNvSpPr>
          <p:nvPr/>
        </p:nvSpPr>
        <p:spPr bwMode="auto">
          <a:xfrm flipV="1">
            <a:off x="6945313" y="5105400"/>
            <a:ext cx="0"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05" name="Line 41"/>
          <p:cNvSpPr>
            <a:spLocks noChangeAspect="1" noChangeShapeType="1"/>
          </p:cNvSpPr>
          <p:nvPr/>
        </p:nvSpPr>
        <p:spPr bwMode="auto">
          <a:xfrm>
            <a:off x="6945313" y="4484688"/>
            <a:ext cx="0"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06" name="Line 42"/>
          <p:cNvSpPr>
            <a:spLocks noChangeAspect="1" noChangeShapeType="1"/>
          </p:cNvSpPr>
          <p:nvPr/>
        </p:nvSpPr>
        <p:spPr bwMode="auto">
          <a:xfrm>
            <a:off x="6573838" y="4484688"/>
            <a:ext cx="11112"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07" name="Line 43"/>
          <p:cNvSpPr>
            <a:spLocks noChangeAspect="1" noChangeShapeType="1"/>
          </p:cNvSpPr>
          <p:nvPr/>
        </p:nvSpPr>
        <p:spPr bwMode="auto">
          <a:xfrm flipV="1">
            <a:off x="7689850" y="5105400"/>
            <a:ext cx="0"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08" name="Line 44"/>
          <p:cNvSpPr>
            <a:spLocks noChangeAspect="1" noChangeShapeType="1"/>
          </p:cNvSpPr>
          <p:nvPr/>
        </p:nvSpPr>
        <p:spPr bwMode="auto">
          <a:xfrm>
            <a:off x="6573838" y="4795838"/>
            <a:ext cx="3714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09" name="Line 45"/>
          <p:cNvSpPr>
            <a:spLocks noChangeAspect="1" noChangeShapeType="1"/>
          </p:cNvSpPr>
          <p:nvPr/>
        </p:nvSpPr>
        <p:spPr bwMode="auto">
          <a:xfrm>
            <a:off x="7318375" y="4484688"/>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10" name="Line 46"/>
          <p:cNvSpPr>
            <a:spLocks noChangeAspect="1" noChangeShapeType="1"/>
          </p:cNvSpPr>
          <p:nvPr/>
        </p:nvSpPr>
        <p:spPr bwMode="auto">
          <a:xfrm>
            <a:off x="7689850" y="4484688"/>
            <a:ext cx="3698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11" name="Line 47"/>
          <p:cNvSpPr>
            <a:spLocks noChangeAspect="1" noChangeShapeType="1"/>
          </p:cNvSpPr>
          <p:nvPr/>
        </p:nvSpPr>
        <p:spPr bwMode="auto">
          <a:xfrm>
            <a:off x="7316788" y="5416550"/>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12" name="Line 48"/>
          <p:cNvSpPr>
            <a:spLocks noChangeAspect="1" noChangeShapeType="1"/>
          </p:cNvSpPr>
          <p:nvPr/>
        </p:nvSpPr>
        <p:spPr bwMode="auto">
          <a:xfrm>
            <a:off x="7688263" y="5416550"/>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13" name="Text Box 49"/>
          <p:cNvSpPr txBox="1">
            <a:spLocks noChangeAspect="1" noChangeArrowheads="1"/>
          </p:cNvSpPr>
          <p:nvPr/>
        </p:nvSpPr>
        <p:spPr bwMode="auto">
          <a:xfrm>
            <a:off x="7532688" y="4127500"/>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14" name="Text Box 50"/>
          <p:cNvSpPr txBox="1">
            <a:spLocks noChangeAspect="1" noChangeArrowheads="1"/>
          </p:cNvSpPr>
          <p:nvPr/>
        </p:nvSpPr>
        <p:spPr bwMode="auto">
          <a:xfrm>
            <a:off x="7904163" y="4130675"/>
            <a:ext cx="311150"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15" name="Text Box 51"/>
          <p:cNvSpPr txBox="1">
            <a:spLocks noChangeAspect="1" noChangeArrowheads="1"/>
          </p:cNvSpPr>
          <p:nvPr/>
        </p:nvSpPr>
        <p:spPr bwMode="auto">
          <a:xfrm>
            <a:off x="7532688" y="5416550"/>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16" name="Text Box 52"/>
          <p:cNvSpPr txBox="1">
            <a:spLocks noChangeAspect="1" noChangeArrowheads="1"/>
          </p:cNvSpPr>
          <p:nvPr/>
        </p:nvSpPr>
        <p:spPr bwMode="auto">
          <a:xfrm>
            <a:off x="7904163" y="5416550"/>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17" name="Line 53"/>
          <p:cNvSpPr>
            <a:spLocks noChangeAspect="1" noChangeShapeType="1"/>
          </p:cNvSpPr>
          <p:nvPr/>
        </p:nvSpPr>
        <p:spPr bwMode="auto">
          <a:xfrm flipH="1">
            <a:off x="7688263" y="4484688"/>
            <a:ext cx="1587"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18" name="Line 54"/>
          <p:cNvSpPr>
            <a:spLocks noChangeAspect="1" noChangeShapeType="1"/>
          </p:cNvSpPr>
          <p:nvPr/>
        </p:nvSpPr>
        <p:spPr bwMode="auto">
          <a:xfrm>
            <a:off x="7689850" y="5105400"/>
            <a:ext cx="3698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19" name="Line 55"/>
          <p:cNvSpPr>
            <a:spLocks noChangeAspect="1" noChangeShapeType="1"/>
          </p:cNvSpPr>
          <p:nvPr/>
        </p:nvSpPr>
        <p:spPr bwMode="auto">
          <a:xfrm flipV="1">
            <a:off x="8059738" y="5105400"/>
            <a:ext cx="0"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20" name="Line 56"/>
          <p:cNvSpPr>
            <a:spLocks noChangeAspect="1" noChangeShapeType="1"/>
          </p:cNvSpPr>
          <p:nvPr/>
        </p:nvSpPr>
        <p:spPr bwMode="auto">
          <a:xfrm>
            <a:off x="6945313" y="5105400"/>
            <a:ext cx="371475" cy="0"/>
          </a:xfrm>
          <a:prstGeom prst="line">
            <a:avLst/>
          </a:prstGeom>
          <a:noFill/>
          <a:ln w="285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21" name="AutoShape 57"/>
          <p:cNvSpPr>
            <a:spLocks noChangeAspect="1" noChangeArrowheads="1"/>
          </p:cNvSpPr>
          <p:nvPr/>
        </p:nvSpPr>
        <p:spPr bwMode="auto">
          <a:xfrm>
            <a:off x="2922588" y="1638300"/>
            <a:ext cx="309562" cy="681038"/>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22" name="Line 58"/>
          <p:cNvSpPr>
            <a:spLocks noChangeAspect="1" noChangeShapeType="1"/>
          </p:cNvSpPr>
          <p:nvPr/>
        </p:nvSpPr>
        <p:spPr bwMode="auto">
          <a:xfrm>
            <a:off x="6575425" y="1327150"/>
            <a:ext cx="37147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23" name="Line 59"/>
          <p:cNvSpPr>
            <a:spLocks noChangeAspect="1" noChangeShapeType="1"/>
          </p:cNvSpPr>
          <p:nvPr/>
        </p:nvSpPr>
        <p:spPr bwMode="auto">
          <a:xfrm>
            <a:off x="6945313" y="1327150"/>
            <a:ext cx="36988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24" name="Line 60"/>
          <p:cNvSpPr>
            <a:spLocks noChangeAspect="1" noChangeShapeType="1"/>
          </p:cNvSpPr>
          <p:nvPr/>
        </p:nvSpPr>
        <p:spPr bwMode="auto">
          <a:xfrm>
            <a:off x="6575425" y="2566988"/>
            <a:ext cx="371475"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25" name="Line 61"/>
          <p:cNvSpPr>
            <a:spLocks noChangeAspect="1" noChangeShapeType="1"/>
          </p:cNvSpPr>
          <p:nvPr/>
        </p:nvSpPr>
        <p:spPr bwMode="auto">
          <a:xfrm>
            <a:off x="6945313" y="2566988"/>
            <a:ext cx="36988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26" name="Text Box 62"/>
          <p:cNvSpPr txBox="1">
            <a:spLocks noChangeAspect="1" noChangeArrowheads="1"/>
          </p:cNvSpPr>
          <p:nvPr/>
        </p:nvSpPr>
        <p:spPr bwMode="auto">
          <a:xfrm>
            <a:off x="6389688" y="987425"/>
            <a:ext cx="309562"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127" name="Text Box 63"/>
          <p:cNvSpPr txBox="1">
            <a:spLocks noChangeAspect="1" noChangeArrowheads="1"/>
          </p:cNvSpPr>
          <p:nvPr/>
        </p:nvSpPr>
        <p:spPr bwMode="auto">
          <a:xfrm>
            <a:off x="6791325" y="971550"/>
            <a:ext cx="3095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128" name="Text Box 64"/>
          <p:cNvSpPr txBox="1">
            <a:spLocks noChangeAspect="1" noChangeArrowheads="1"/>
          </p:cNvSpPr>
          <p:nvPr/>
        </p:nvSpPr>
        <p:spPr bwMode="auto">
          <a:xfrm>
            <a:off x="7161213" y="971550"/>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29" name="Text Box 65"/>
          <p:cNvSpPr txBox="1">
            <a:spLocks noChangeAspect="1" noChangeArrowheads="1"/>
          </p:cNvSpPr>
          <p:nvPr/>
        </p:nvSpPr>
        <p:spPr bwMode="auto">
          <a:xfrm>
            <a:off x="6418263" y="2566988"/>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30" name="Text Box 66"/>
          <p:cNvSpPr txBox="1">
            <a:spLocks noChangeAspect="1" noChangeArrowheads="1"/>
          </p:cNvSpPr>
          <p:nvPr/>
        </p:nvSpPr>
        <p:spPr bwMode="auto">
          <a:xfrm>
            <a:off x="6789738" y="2566988"/>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31" name="Text Box 67"/>
          <p:cNvSpPr txBox="1">
            <a:spLocks noChangeAspect="1" noChangeArrowheads="1"/>
          </p:cNvSpPr>
          <p:nvPr/>
        </p:nvSpPr>
        <p:spPr bwMode="auto">
          <a:xfrm>
            <a:off x="7134225" y="2566988"/>
            <a:ext cx="3079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32" name="Line 68"/>
          <p:cNvSpPr>
            <a:spLocks noChangeAspect="1" noChangeShapeType="1"/>
          </p:cNvSpPr>
          <p:nvPr/>
        </p:nvSpPr>
        <p:spPr bwMode="auto">
          <a:xfrm>
            <a:off x="7316788" y="1327150"/>
            <a:ext cx="0" cy="6191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33" name="Line 69"/>
          <p:cNvSpPr>
            <a:spLocks noChangeAspect="1" noChangeShapeType="1"/>
          </p:cNvSpPr>
          <p:nvPr/>
        </p:nvSpPr>
        <p:spPr bwMode="auto">
          <a:xfrm>
            <a:off x="6946900" y="1946275"/>
            <a:ext cx="74295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34" name="Line 70"/>
          <p:cNvSpPr>
            <a:spLocks noChangeAspect="1" noChangeShapeType="1"/>
          </p:cNvSpPr>
          <p:nvPr/>
        </p:nvSpPr>
        <p:spPr bwMode="auto">
          <a:xfrm flipV="1">
            <a:off x="6945313" y="1946275"/>
            <a:ext cx="0" cy="62071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35" name="Line 71"/>
          <p:cNvSpPr>
            <a:spLocks noChangeAspect="1" noChangeShapeType="1"/>
          </p:cNvSpPr>
          <p:nvPr/>
        </p:nvSpPr>
        <p:spPr bwMode="auto">
          <a:xfrm>
            <a:off x="6945313" y="1327150"/>
            <a:ext cx="0" cy="30956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36" name="Line 72"/>
          <p:cNvSpPr>
            <a:spLocks noChangeAspect="1" noChangeShapeType="1"/>
          </p:cNvSpPr>
          <p:nvPr/>
        </p:nvSpPr>
        <p:spPr bwMode="auto">
          <a:xfrm>
            <a:off x="6573838" y="1327150"/>
            <a:ext cx="11112" cy="309563"/>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37" name="Line 73"/>
          <p:cNvSpPr>
            <a:spLocks noChangeAspect="1" noChangeShapeType="1"/>
          </p:cNvSpPr>
          <p:nvPr/>
        </p:nvSpPr>
        <p:spPr bwMode="auto">
          <a:xfrm flipV="1">
            <a:off x="7689850" y="2255838"/>
            <a:ext cx="0"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38" name="Line 74"/>
          <p:cNvSpPr>
            <a:spLocks noChangeAspect="1" noChangeShapeType="1"/>
          </p:cNvSpPr>
          <p:nvPr/>
        </p:nvSpPr>
        <p:spPr bwMode="auto">
          <a:xfrm>
            <a:off x="6573838" y="1636713"/>
            <a:ext cx="3714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39" name="Line 75"/>
          <p:cNvSpPr>
            <a:spLocks noChangeAspect="1" noChangeShapeType="1"/>
          </p:cNvSpPr>
          <p:nvPr/>
        </p:nvSpPr>
        <p:spPr bwMode="auto">
          <a:xfrm>
            <a:off x="7318375" y="1327150"/>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40" name="Line 76"/>
          <p:cNvSpPr>
            <a:spLocks noChangeAspect="1" noChangeShapeType="1"/>
          </p:cNvSpPr>
          <p:nvPr/>
        </p:nvSpPr>
        <p:spPr bwMode="auto">
          <a:xfrm>
            <a:off x="7689850" y="1327150"/>
            <a:ext cx="3698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41" name="Line 77"/>
          <p:cNvSpPr>
            <a:spLocks noChangeAspect="1" noChangeShapeType="1"/>
          </p:cNvSpPr>
          <p:nvPr/>
        </p:nvSpPr>
        <p:spPr bwMode="auto">
          <a:xfrm>
            <a:off x="7316788" y="2566988"/>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42" name="Line 78"/>
          <p:cNvSpPr>
            <a:spLocks noChangeAspect="1" noChangeShapeType="1"/>
          </p:cNvSpPr>
          <p:nvPr/>
        </p:nvSpPr>
        <p:spPr bwMode="auto">
          <a:xfrm>
            <a:off x="7688263" y="2566988"/>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43" name="Text Box 79"/>
          <p:cNvSpPr txBox="1">
            <a:spLocks noChangeAspect="1" noChangeArrowheads="1"/>
          </p:cNvSpPr>
          <p:nvPr/>
        </p:nvSpPr>
        <p:spPr bwMode="auto">
          <a:xfrm>
            <a:off x="7534275" y="987425"/>
            <a:ext cx="309563"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44" name="Text Box 80"/>
          <p:cNvSpPr txBox="1">
            <a:spLocks noChangeAspect="1" noChangeArrowheads="1"/>
          </p:cNvSpPr>
          <p:nvPr/>
        </p:nvSpPr>
        <p:spPr bwMode="auto">
          <a:xfrm>
            <a:off x="7875588" y="971550"/>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45" name="Text Box 81"/>
          <p:cNvSpPr txBox="1">
            <a:spLocks noChangeAspect="1" noChangeArrowheads="1"/>
          </p:cNvSpPr>
          <p:nvPr/>
        </p:nvSpPr>
        <p:spPr bwMode="auto">
          <a:xfrm>
            <a:off x="7532688" y="2566988"/>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46" name="Text Box 82"/>
          <p:cNvSpPr txBox="1">
            <a:spLocks noChangeAspect="1" noChangeArrowheads="1"/>
          </p:cNvSpPr>
          <p:nvPr/>
        </p:nvSpPr>
        <p:spPr bwMode="auto">
          <a:xfrm>
            <a:off x="7904163" y="2566988"/>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47" name="Line 83"/>
          <p:cNvSpPr>
            <a:spLocks noChangeAspect="1" noChangeShapeType="1"/>
          </p:cNvSpPr>
          <p:nvPr/>
        </p:nvSpPr>
        <p:spPr bwMode="auto">
          <a:xfrm>
            <a:off x="7689850" y="1327150"/>
            <a:ext cx="0" cy="61912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48" name="Line 84"/>
          <p:cNvSpPr>
            <a:spLocks noChangeAspect="1" noChangeShapeType="1"/>
          </p:cNvSpPr>
          <p:nvPr/>
        </p:nvSpPr>
        <p:spPr bwMode="auto">
          <a:xfrm>
            <a:off x="7689850" y="2255838"/>
            <a:ext cx="3698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49" name="Line 85"/>
          <p:cNvSpPr>
            <a:spLocks noChangeAspect="1" noChangeShapeType="1"/>
          </p:cNvSpPr>
          <p:nvPr/>
        </p:nvSpPr>
        <p:spPr bwMode="auto">
          <a:xfrm flipV="1">
            <a:off x="8059738" y="2255838"/>
            <a:ext cx="0" cy="31115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50" name="Line 86"/>
          <p:cNvSpPr>
            <a:spLocks noChangeAspect="1" noChangeShapeType="1"/>
          </p:cNvSpPr>
          <p:nvPr/>
        </p:nvSpPr>
        <p:spPr bwMode="auto">
          <a:xfrm>
            <a:off x="755650" y="4176713"/>
            <a:ext cx="3698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51" name="Line 87"/>
          <p:cNvSpPr>
            <a:spLocks noChangeAspect="1" noChangeShapeType="1"/>
          </p:cNvSpPr>
          <p:nvPr/>
        </p:nvSpPr>
        <p:spPr bwMode="auto">
          <a:xfrm>
            <a:off x="1123950" y="4176713"/>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52" name="Line 88"/>
          <p:cNvSpPr>
            <a:spLocks noChangeAspect="1" noChangeShapeType="1"/>
          </p:cNvSpPr>
          <p:nvPr/>
        </p:nvSpPr>
        <p:spPr bwMode="auto">
          <a:xfrm>
            <a:off x="755650" y="5416550"/>
            <a:ext cx="3698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53" name="Line 89"/>
          <p:cNvSpPr>
            <a:spLocks noChangeAspect="1" noChangeShapeType="1"/>
          </p:cNvSpPr>
          <p:nvPr/>
        </p:nvSpPr>
        <p:spPr bwMode="auto">
          <a:xfrm>
            <a:off x="1123950" y="5416550"/>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54" name="Text Box 90"/>
          <p:cNvSpPr txBox="1">
            <a:spLocks noChangeAspect="1" noChangeArrowheads="1"/>
          </p:cNvSpPr>
          <p:nvPr/>
        </p:nvSpPr>
        <p:spPr bwMode="auto">
          <a:xfrm>
            <a:off x="598488" y="3821113"/>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155" name="Text Box 91"/>
          <p:cNvSpPr txBox="1">
            <a:spLocks noChangeAspect="1" noChangeArrowheads="1"/>
          </p:cNvSpPr>
          <p:nvPr/>
        </p:nvSpPr>
        <p:spPr bwMode="auto">
          <a:xfrm>
            <a:off x="968375" y="3821113"/>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156" name="Text Box 92"/>
          <p:cNvSpPr txBox="1">
            <a:spLocks noChangeAspect="1" noChangeArrowheads="1"/>
          </p:cNvSpPr>
          <p:nvPr/>
        </p:nvSpPr>
        <p:spPr bwMode="auto">
          <a:xfrm>
            <a:off x="1339850" y="3821113"/>
            <a:ext cx="3095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57" name="Text Box 93"/>
          <p:cNvSpPr txBox="1">
            <a:spLocks noChangeAspect="1" noChangeArrowheads="1"/>
          </p:cNvSpPr>
          <p:nvPr/>
        </p:nvSpPr>
        <p:spPr bwMode="auto">
          <a:xfrm>
            <a:off x="598488" y="5416550"/>
            <a:ext cx="309562"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58" name="Text Box 94"/>
          <p:cNvSpPr txBox="1">
            <a:spLocks noChangeAspect="1" noChangeArrowheads="1"/>
          </p:cNvSpPr>
          <p:nvPr/>
        </p:nvSpPr>
        <p:spPr bwMode="auto">
          <a:xfrm>
            <a:off x="968375" y="5416550"/>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59" name="Text Box 95"/>
          <p:cNvSpPr txBox="1">
            <a:spLocks noChangeAspect="1" noChangeArrowheads="1"/>
          </p:cNvSpPr>
          <p:nvPr/>
        </p:nvSpPr>
        <p:spPr bwMode="auto">
          <a:xfrm>
            <a:off x="1339850" y="5416550"/>
            <a:ext cx="309563"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60" name="Line 96"/>
          <p:cNvSpPr>
            <a:spLocks noChangeAspect="1" noChangeShapeType="1"/>
          </p:cNvSpPr>
          <p:nvPr/>
        </p:nvSpPr>
        <p:spPr bwMode="auto">
          <a:xfrm>
            <a:off x="1125538" y="4795838"/>
            <a:ext cx="74295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61" name="Line 97"/>
          <p:cNvSpPr>
            <a:spLocks noChangeAspect="1" noChangeShapeType="1"/>
          </p:cNvSpPr>
          <p:nvPr/>
        </p:nvSpPr>
        <p:spPr bwMode="auto">
          <a:xfrm>
            <a:off x="754063" y="4484688"/>
            <a:ext cx="369887"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62" name="Line 98"/>
          <p:cNvSpPr>
            <a:spLocks noChangeAspect="1" noChangeShapeType="1"/>
          </p:cNvSpPr>
          <p:nvPr/>
        </p:nvSpPr>
        <p:spPr bwMode="auto">
          <a:xfrm>
            <a:off x="1497013" y="4175125"/>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63" name="Line 99"/>
          <p:cNvSpPr>
            <a:spLocks noChangeAspect="1" noChangeShapeType="1"/>
          </p:cNvSpPr>
          <p:nvPr/>
        </p:nvSpPr>
        <p:spPr bwMode="auto">
          <a:xfrm>
            <a:off x="1868488" y="4175125"/>
            <a:ext cx="371475"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64" name="Line 100"/>
          <p:cNvSpPr>
            <a:spLocks noChangeAspect="1" noChangeShapeType="1"/>
          </p:cNvSpPr>
          <p:nvPr/>
        </p:nvSpPr>
        <p:spPr bwMode="auto">
          <a:xfrm>
            <a:off x="1497013" y="5416550"/>
            <a:ext cx="36988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65" name="Line 101"/>
          <p:cNvSpPr>
            <a:spLocks noChangeAspect="1" noChangeShapeType="1"/>
          </p:cNvSpPr>
          <p:nvPr/>
        </p:nvSpPr>
        <p:spPr bwMode="auto">
          <a:xfrm>
            <a:off x="1866900" y="5416550"/>
            <a:ext cx="37306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66" name="Text Box 102"/>
          <p:cNvSpPr txBox="1">
            <a:spLocks noChangeAspect="1" noChangeArrowheads="1"/>
          </p:cNvSpPr>
          <p:nvPr/>
        </p:nvSpPr>
        <p:spPr bwMode="auto">
          <a:xfrm>
            <a:off x="1711325" y="3821113"/>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2</a:t>
            </a:r>
          </a:p>
        </p:txBody>
      </p:sp>
      <p:sp>
        <p:nvSpPr>
          <p:cNvPr id="728167" name="Text Box 103"/>
          <p:cNvSpPr txBox="1">
            <a:spLocks noChangeAspect="1" noChangeArrowheads="1"/>
          </p:cNvSpPr>
          <p:nvPr/>
        </p:nvSpPr>
        <p:spPr bwMode="auto">
          <a:xfrm>
            <a:off x="2084388" y="3819525"/>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0</a:t>
            </a:r>
          </a:p>
        </p:txBody>
      </p:sp>
      <p:sp>
        <p:nvSpPr>
          <p:cNvPr id="728168" name="Text Box 104"/>
          <p:cNvSpPr txBox="1">
            <a:spLocks noChangeAspect="1" noChangeArrowheads="1"/>
          </p:cNvSpPr>
          <p:nvPr/>
        </p:nvSpPr>
        <p:spPr bwMode="auto">
          <a:xfrm>
            <a:off x="1711325" y="5416550"/>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69" name="Text Box 105"/>
          <p:cNvSpPr txBox="1">
            <a:spLocks noChangeAspect="1" noChangeArrowheads="1"/>
          </p:cNvSpPr>
          <p:nvPr/>
        </p:nvSpPr>
        <p:spPr bwMode="auto">
          <a:xfrm>
            <a:off x="2084388" y="5416550"/>
            <a:ext cx="3111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70" name="Line 106"/>
          <p:cNvSpPr>
            <a:spLocks noChangeAspect="1" noChangeShapeType="1"/>
          </p:cNvSpPr>
          <p:nvPr/>
        </p:nvSpPr>
        <p:spPr bwMode="auto">
          <a:xfrm>
            <a:off x="1868488" y="5105400"/>
            <a:ext cx="371475"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71" name="Text Box 107"/>
          <p:cNvSpPr txBox="1">
            <a:spLocks noChangeAspect="1" noChangeArrowheads="1"/>
          </p:cNvSpPr>
          <p:nvPr/>
        </p:nvSpPr>
        <p:spPr bwMode="auto">
          <a:xfrm>
            <a:off x="6326188" y="3062288"/>
            <a:ext cx="2846387"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Verdrahtungsergebnis</a:t>
            </a:r>
            <a:endParaRPr lang="en-US" altLang="de-DE"/>
          </a:p>
        </p:txBody>
      </p:sp>
      <p:sp>
        <p:nvSpPr>
          <p:cNvPr id="728172" name="Text Box 108"/>
          <p:cNvSpPr txBox="1">
            <a:spLocks noChangeAspect="1" noChangeArrowheads="1"/>
          </p:cNvSpPr>
          <p:nvPr/>
        </p:nvSpPr>
        <p:spPr bwMode="auto">
          <a:xfrm>
            <a:off x="3292475" y="5910263"/>
            <a:ext cx="3097213"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VCG mit Netzaufsplittung</a:t>
            </a:r>
            <a:endParaRPr lang="en-US" altLang="de-DE"/>
          </a:p>
        </p:txBody>
      </p:sp>
      <p:sp>
        <p:nvSpPr>
          <p:cNvPr id="728173" name="Text Box 109"/>
          <p:cNvSpPr txBox="1">
            <a:spLocks noChangeAspect="1" noChangeArrowheads="1"/>
          </p:cNvSpPr>
          <p:nvPr/>
        </p:nvSpPr>
        <p:spPr bwMode="auto">
          <a:xfrm>
            <a:off x="6326188" y="5908675"/>
            <a:ext cx="2817812"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Verdrahtungsergebnis</a:t>
            </a:r>
            <a:endParaRPr lang="en-US" altLang="de-DE"/>
          </a:p>
        </p:txBody>
      </p:sp>
      <p:sp>
        <p:nvSpPr>
          <p:cNvPr id="728174" name="AutoShape 110"/>
          <p:cNvSpPr>
            <a:spLocks noChangeAspect="1" noChangeArrowheads="1"/>
          </p:cNvSpPr>
          <p:nvPr/>
        </p:nvSpPr>
        <p:spPr bwMode="auto">
          <a:xfrm>
            <a:off x="5707063" y="1638300"/>
            <a:ext cx="309562" cy="681038"/>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75" name="Oval 111"/>
          <p:cNvSpPr>
            <a:spLocks noChangeAspect="1" noChangeArrowheads="1"/>
          </p:cNvSpPr>
          <p:nvPr/>
        </p:nvSpPr>
        <p:spPr bwMode="auto">
          <a:xfrm>
            <a:off x="4098925" y="1049338"/>
            <a:ext cx="463550" cy="4635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76" name="Text Box 112"/>
          <p:cNvSpPr txBox="1">
            <a:spLocks noChangeAspect="1" noChangeArrowheads="1"/>
          </p:cNvSpPr>
          <p:nvPr/>
        </p:nvSpPr>
        <p:spPr bwMode="auto">
          <a:xfrm>
            <a:off x="4175125" y="1111250"/>
            <a:ext cx="463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177" name="Oval 113"/>
          <p:cNvSpPr>
            <a:spLocks noChangeAspect="1" noChangeArrowheads="1"/>
          </p:cNvSpPr>
          <p:nvPr/>
        </p:nvSpPr>
        <p:spPr bwMode="auto">
          <a:xfrm>
            <a:off x="4103688" y="1763713"/>
            <a:ext cx="463550" cy="4635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78" name="Text Box 114"/>
          <p:cNvSpPr txBox="1">
            <a:spLocks noChangeAspect="1" noChangeArrowheads="1"/>
          </p:cNvSpPr>
          <p:nvPr/>
        </p:nvSpPr>
        <p:spPr bwMode="auto">
          <a:xfrm>
            <a:off x="4184650" y="1827213"/>
            <a:ext cx="463550"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chemeClr val="accent2"/>
                </a:solidFill>
              </a:rPr>
              <a:t>2</a:t>
            </a:r>
          </a:p>
        </p:txBody>
      </p:sp>
      <p:sp>
        <p:nvSpPr>
          <p:cNvPr id="728179" name="Oval 115"/>
          <p:cNvSpPr>
            <a:spLocks noChangeAspect="1" noChangeArrowheads="1"/>
          </p:cNvSpPr>
          <p:nvPr/>
        </p:nvSpPr>
        <p:spPr bwMode="auto">
          <a:xfrm>
            <a:off x="4098925" y="2444750"/>
            <a:ext cx="463550" cy="4635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80" name="Text Box 116"/>
          <p:cNvSpPr txBox="1">
            <a:spLocks noChangeAspect="1" noChangeArrowheads="1"/>
          </p:cNvSpPr>
          <p:nvPr/>
        </p:nvSpPr>
        <p:spPr bwMode="auto">
          <a:xfrm>
            <a:off x="4184650" y="2514600"/>
            <a:ext cx="463550"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81" name="Line 117"/>
          <p:cNvSpPr>
            <a:spLocks noChangeAspect="1" noChangeShapeType="1"/>
          </p:cNvSpPr>
          <p:nvPr/>
        </p:nvSpPr>
        <p:spPr bwMode="auto">
          <a:xfrm>
            <a:off x="3973513" y="4638675"/>
            <a:ext cx="0" cy="250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82" name="Oval 118"/>
          <p:cNvSpPr>
            <a:spLocks noChangeAspect="1" noChangeArrowheads="1"/>
          </p:cNvSpPr>
          <p:nvPr/>
        </p:nvSpPr>
        <p:spPr bwMode="auto">
          <a:xfrm>
            <a:off x="3727450" y="4175125"/>
            <a:ext cx="463550" cy="4635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83" name="Text Box 119"/>
          <p:cNvSpPr txBox="1">
            <a:spLocks noChangeAspect="1" noChangeArrowheads="1"/>
          </p:cNvSpPr>
          <p:nvPr/>
        </p:nvSpPr>
        <p:spPr bwMode="auto">
          <a:xfrm>
            <a:off x="771525" y="4176713"/>
            <a:ext cx="463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184" name="Oval 120"/>
          <p:cNvSpPr>
            <a:spLocks noChangeAspect="1" noChangeArrowheads="1"/>
          </p:cNvSpPr>
          <p:nvPr/>
        </p:nvSpPr>
        <p:spPr bwMode="auto">
          <a:xfrm>
            <a:off x="3730625" y="4889500"/>
            <a:ext cx="465138" cy="4635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85" name="Text Box 121"/>
          <p:cNvSpPr txBox="1">
            <a:spLocks noChangeAspect="1" noChangeArrowheads="1"/>
          </p:cNvSpPr>
          <p:nvPr/>
        </p:nvSpPr>
        <p:spPr bwMode="auto">
          <a:xfrm>
            <a:off x="3741738" y="4926013"/>
            <a:ext cx="4635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2a</a:t>
            </a:r>
          </a:p>
        </p:txBody>
      </p:sp>
      <p:sp>
        <p:nvSpPr>
          <p:cNvPr id="728186" name="Line 122"/>
          <p:cNvSpPr>
            <a:spLocks noChangeAspect="1" noChangeShapeType="1"/>
          </p:cNvSpPr>
          <p:nvPr/>
        </p:nvSpPr>
        <p:spPr bwMode="auto">
          <a:xfrm>
            <a:off x="4779963" y="4638675"/>
            <a:ext cx="0" cy="250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87" name="Oval 123"/>
          <p:cNvSpPr>
            <a:spLocks noChangeAspect="1" noChangeArrowheads="1"/>
          </p:cNvSpPr>
          <p:nvPr/>
        </p:nvSpPr>
        <p:spPr bwMode="auto">
          <a:xfrm>
            <a:off x="4530725" y="4175125"/>
            <a:ext cx="463550" cy="4635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88" name="Text Box 124"/>
          <p:cNvSpPr txBox="1">
            <a:spLocks noChangeAspect="1" noChangeArrowheads="1"/>
          </p:cNvSpPr>
          <p:nvPr/>
        </p:nvSpPr>
        <p:spPr bwMode="auto">
          <a:xfrm>
            <a:off x="4575175" y="4225925"/>
            <a:ext cx="463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2b</a:t>
            </a:r>
          </a:p>
        </p:txBody>
      </p:sp>
      <p:sp>
        <p:nvSpPr>
          <p:cNvPr id="728189" name="Oval 125"/>
          <p:cNvSpPr>
            <a:spLocks noChangeAspect="1" noChangeArrowheads="1"/>
          </p:cNvSpPr>
          <p:nvPr/>
        </p:nvSpPr>
        <p:spPr bwMode="auto">
          <a:xfrm>
            <a:off x="4537075" y="4889500"/>
            <a:ext cx="463550" cy="46355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8190" name="Text Box 126"/>
          <p:cNvSpPr txBox="1">
            <a:spLocks noChangeAspect="1" noChangeArrowheads="1"/>
          </p:cNvSpPr>
          <p:nvPr/>
        </p:nvSpPr>
        <p:spPr bwMode="auto">
          <a:xfrm>
            <a:off x="4624388" y="4946650"/>
            <a:ext cx="465137"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
        <p:nvSpPr>
          <p:cNvPr id="728191" name="Line 127"/>
          <p:cNvSpPr>
            <a:spLocks noChangeAspect="1" noChangeShapeType="1"/>
          </p:cNvSpPr>
          <p:nvPr/>
        </p:nvSpPr>
        <p:spPr bwMode="auto">
          <a:xfrm>
            <a:off x="1125538" y="4795838"/>
            <a:ext cx="371475"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92" name="Line 128"/>
          <p:cNvSpPr>
            <a:spLocks noChangeAspect="1" noChangeShapeType="1"/>
          </p:cNvSpPr>
          <p:nvPr/>
        </p:nvSpPr>
        <p:spPr bwMode="auto">
          <a:xfrm>
            <a:off x="1497013" y="4795838"/>
            <a:ext cx="371475"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93" name="Line 129"/>
          <p:cNvSpPr>
            <a:spLocks noChangeAspect="1" noChangeShapeType="1"/>
          </p:cNvSpPr>
          <p:nvPr/>
        </p:nvSpPr>
        <p:spPr bwMode="auto">
          <a:xfrm>
            <a:off x="1868488" y="5105400"/>
            <a:ext cx="371475" cy="0"/>
          </a:xfrm>
          <a:prstGeom prst="line">
            <a:avLst/>
          </a:prstGeom>
          <a:noFill/>
          <a:ln w="2857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8194" name="Text Box 130"/>
          <p:cNvSpPr txBox="1">
            <a:spLocks noChangeAspect="1" noChangeArrowheads="1"/>
          </p:cNvSpPr>
          <p:nvPr/>
        </p:nvSpPr>
        <p:spPr bwMode="auto">
          <a:xfrm>
            <a:off x="1479550" y="4487863"/>
            <a:ext cx="465138"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2b</a:t>
            </a:r>
          </a:p>
        </p:txBody>
      </p:sp>
      <p:sp>
        <p:nvSpPr>
          <p:cNvPr id="728195" name="Text Box 131"/>
          <p:cNvSpPr txBox="1">
            <a:spLocks noChangeAspect="1" noChangeArrowheads="1"/>
          </p:cNvSpPr>
          <p:nvPr/>
        </p:nvSpPr>
        <p:spPr bwMode="auto">
          <a:xfrm>
            <a:off x="1108075" y="4487863"/>
            <a:ext cx="463550" cy="35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solidFill>
                  <a:srgbClr val="CC0000"/>
                </a:solidFill>
              </a:rPr>
              <a:t>2a</a:t>
            </a:r>
          </a:p>
        </p:txBody>
      </p:sp>
      <p:sp>
        <p:nvSpPr>
          <p:cNvPr id="728196" name="Text Box 132"/>
          <p:cNvSpPr txBox="1">
            <a:spLocks noChangeAspect="1" noChangeArrowheads="1"/>
          </p:cNvSpPr>
          <p:nvPr/>
        </p:nvSpPr>
        <p:spPr bwMode="auto">
          <a:xfrm>
            <a:off x="3787775" y="4238625"/>
            <a:ext cx="463550" cy="35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1</a:t>
            </a:r>
          </a:p>
        </p:txBody>
      </p:sp>
      <p:sp>
        <p:nvSpPr>
          <p:cNvPr id="728197" name="Text Box 133"/>
          <p:cNvSpPr txBox="1">
            <a:spLocks noChangeAspect="1" noChangeArrowheads="1"/>
          </p:cNvSpPr>
          <p:nvPr/>
        </p:nvSpPr>
        <p:spPr bwMode="auto">
          <a:xfrm>
            <a:off x="1885950" y="4795838"/>
            <a:ext cx="463550"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a:t>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8074"/>
                                        </p:tgtEl>
                                        <p:attrNameLst>
                                          <p:attrName>style.visibility</p:attrName>
                                        </p:attrNameLst>
                                      </p:cBhvr>
                                      <p:to>
                                        <p:strVal val="visible"/>
                                      </p:to>
                                    </p:set>
                                    <p:animEffect transition="in" filter="dissolve">
                                      <p:cBhvr>
                                        <p:cTn id="7" dur="500"/>
                                        <p:tgtEl>
                                          <p:spTgt spid="72807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28075"/>
                                        </p:tgtEl>
                                        <p:attrNameLst>
                                          <p:attrName>style.visibility</p:attrName>
                                        </p:attrNameLst>
                                      </p:cBhvr>
                                      <p:to>
                                        <p:strVal val="visible"/>
                                      </p:to>
                                    </p:set>
                                    <p:animEffect transition="in" filter="dissolve">
                                      <p:cBhvr>
                                        <p:cTn id="10" dur="500"/>
                                        <p:tgtEl>
                                          <p:spTgt spid="72807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28076"/>
                                        </p:tgtEl>
                                        <p:attrNameLst>
                                          <p:attrName>style.visibility</p:attrName>
                                        </p:attrNameLst>
                                      </p:cBhvr>
                                      <p:to>
                                        <p:strVal val="visible"/>
                                      </p:to>
                                    </p:set>
                                    <p:animEffect transition="in" filter="dissolve">
                                      <p:cBhvr>
                                        <p:cTn id="13" dur="500"/>
                                        <p:tgtEl>
                                          <p:spTgt spid="72807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28077"/>
                                        </p:tgtEl>
                                        <p:attrNameLst>
                                          <p:attrName>style.visibility</p:attrName>
                                        </p:attrNameLst>
                                      </p:cBhvr>
                                      <p:to>
                                        <p:strVal val="visible"/>
                                      </p:to>
                                    </p:set>
                                    <p:animEffect transition="in" filter="dissolve">
                                      <p:cBhvr>
                                        <p:cTn id="16" dur="500"/>
                                        <p:tgtEl>
                                          <p:spTgt spid="72807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28078"/>
                                        </p:tgtEl>
                                        <p:attrNameLst>
                                          <p:attrName>style.visibility</p:attrName>
                                        </p:attrNameLst>
                                      </p:cBhvr>
                                      <p:to>
                                        <p:strVal val="visible"/>
                                      </p:to>
                                    </p:set>
                                    <p:animEffect transition="in" filter="dissolve">
                                      <p:cBhvr>
                                        <p:cTn id="19" dur="500"/>
                                        <p:tgtEl>
                                          <p:spTgt spid="728078"/>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28079"/>
                                        </p:tgtEl>
                                        <p:attrNameLst>
                                          <p:attrName>style.visibility</p:attrName>
                                        </p:attrNameLst>
                                      </p:cBhvr>
                                      <p:to>
                                        <p:strVal val="visible"/>
                                      </p:to>
                                    </p:set>
                                    <p:animEffect transition="in" filter="dissolve">
                                      <p:cBhvr>
                                        <p:cTn id="22" dur="500"/>
                                        <p:tgtEl>
                                          <p:spTgt spid="72807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28080"/>
                                        </p:tgtEl>
                                        <p:attrNameLst>
                                          <p:attrName>style.visibility</p:attrName>
                                        </p:attrNameLst>
                                      </p:cBhvr>
                                      <p:to>
                                        <p:strVal val="visible"/>
                                      </p:to>
                                    </p:set>
                                    <p:animEffect transition="in" filter="dissolve">
                                      <p:cBhvr>
                                        <p:cTn id="25" dur="500"/>
                                        <p:tgtEl>
                                          <p:spTgt spid="72808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28081"/>
                                        </p:tgtEl>
                                        <p:attrNameLst>
                                          <p:attrName>style.visibility</p:attrName>
                                        </p:attrNameLst>
                                      </p:cBhvr>
                                      <p:to>
                                        <p:strVal val="visible"/>
                                      </p:to>
                                    </p:set>
                                    <p:animEffect transition="in" filter="dissolve">
                                      <p:cBhvr>
                                        <p:cTn id="28" dur="500"/>
                                        <p:tgtEl>
                                          <p:spTgt spid="728081"/>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28082"/>
                                        </p:tgtEl>
                                        <p:attrNameLst>
                                          <p:attrName>style.visibility</p:attrName>
                                        </p:attrNameLst>
                                      </p:cBhvr>
                                      <p:to>
                                        <p:strVal val="visible"/>
                                      </p:to>
                                    </p:set>
                                    <p:animEffect transition="in" filter="dissolve">
                                      <p:cBhvr>
                                        <p:cTn id="31" dur="500"/>
                                        <p:tgtEl>
                                          <p:spTgt spid="728082"/>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28083"/>
                                        </p:tgtEl>
                                        <p:attrNameLst>
                                          <p:attrName>style.visibility</p:attrName>
                                        </p:attrNameLst>
                                      </p:cBhvr>
                                      <p:to>
                                        <p:strVal val="visible"/>
                                      </p:to>
                                    </p:set>
                                    <p:animEffect transition="in" filter="dissolve">
                                      <p:cBhvr>
                                        <p:cTn id="34" dur="500"/>
                                        <p:tgtEl>
                                          <p:spTgt spid="728083"/>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28084"/>
                                        </p:tgtEl>
                                        <p:attrNameLst>
                                          <p:attrName>style.visibility</p:attrName>
                                        </p:attrNameLst>
                                      </p:cBhvr>
                                      <p:to>
                                        <p:strVal val="visible"/>
                                      </p:to>
                                    </p:set>
                                    <p:animEffect transition="in" filter="dissolve">
                                      <p:cBhvr>
                                        <p:cTn id="37" dur="500"/>
                                        <p:tgtEl>
                                          <p:spTgt spid="728084"/>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28085"/>
                                        </p:tgtEl>
                                        <p:attrNameLst>
                                          <p:attrName>style.visibility</p:attrName>
                                        </p:attrNameLst>
                                      </p:cBhvr>
                                      <p:to>
                                        <p:strVal val="visible"/>
                                      </p:to>
                                    </p:set>
                                    <p:animEffect transition="in" filter="dissolve">
                                      <p:cBhvr>
                                        <p:cTn id="40" dur="500"/>
                                        <p:tgtEl>
                                          <p:spTgt spid="728085"/>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28086"/>
                                        </p:tgtEl>
                                        <p:attrNameLst>
                                          <p:attrName>style.visibility</p:attrName>
                                        </p:attrNameLst>
                                      </p:cBhvr>
                                      <p:to>
                                        <p:strVal val="visible"/>
                                      </p:to>
                                    </p:set>
                                    <p:animEffect transition="in" filter="dissolve">
                                      <p:cBhvr>
                                        <p:cTn id="43" dur="500"/>
                                        <p:tgtEl>
                                          <p:spTgt spid="728086"/>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28087"/>
                                        </p:tgtEl>
                                        <p:attrNameLst>
                                          <p:attrName>style.visibility</p:attrName>
                                        </p:attrNameLst>
                                      </p:cBhvr>
                                      <p:to>
                                        <p:strVal val="visible"/>
                                      </p:to>
                                    </p:set>
                                    <p:animEffect transition="in" filter="dissolve">
                                      <p:cBhvr>
                                        <p:cTn id="46" dur="500"/>
                                        <p:tgtEl>
                                          <p:spTgt spid="72808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28088"/>
                                        </p:tgtEl>
                                        <p:attrNameLst>
                                          <p:attrName>style.visibility</p:attrName>
                                        </p:attrNameLst>
                                      </p:cBhvr>
                                      <p:to>
                                        <p:strVal val="visible"/>
                                      </p:to>
                                    </p:set>
                                    <p:animEffect transition="in" filter="dissolve">
                                      <p:cBhvr>
                                        <p:cTn id="49" dur="500"/>
                                        <p:tgtEl>
                                          <p:spTgt spid="728088"/>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28089"/>
                                        </p:tgtEl>
                                        <p:attrNameLst>
                                          <p:attrName>style.visibility</p:attrName>
                                        </p:attrNameLst>
                                      </p:cBhvr>
                                      <p:to>
                                        <p:strVal val="visible"/>
                                      </p:to>
                                    </p:set>
                                    <p:animEffect transition="in" filter="dissolve">
                                      <p:cBhvr>
                                        <p:cTn id="52" dur="500"/>
                                        <p:tgtEl>
                                          <p:spTgt spid="728089"/>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28090"/>
                                        </p:tgtEl>
                                        <p:attrNameLst>
                                          <p:attrName>style.visibility</p:attrName>
                                        </p:attrNameLst>
                                      </p:cBhvr>
                                      <p:to>
                                        <p:strVal val="visible"/>
                                      </p:to>
                                    </p:set>
                                    <p:animEffect transition="in" filter="dissolve">
                                      <p:cBhvr>
                                        <p:cTn id="55" dur="500"/>
                                        <p:tgtEl>
                                          <p:spTgt spid="728090"/>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28091"/>
                                        </p:tgtEl>
                                        <p:attrNameLst>
                                          <p:attrName>style.visibility</p:attrName>
                                        </p:attrNameLst>
                                      </p:cBhvr>
                                      <p:to>
                                        <p:strVal val="visible"/>
                                      </p:to>
                                    </p:set>
                                    <p:animEffect transition="in" filter="dissolve">
                                      <p:cBhvr>
                                        <p:cTn id="58" dur="500"/>
                                        <p:tgtEl>
                                          <p:spTgt spid="728091"/>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28071"/>
                                        </p:tgtEl>
                                        <p:attrNameLst>
                                          <p:attrName>style.visibility</p:attrName>
                                        </p:attrNameLst>
                                      </p:cBhvr>
                                      <p:to>
                                        <p:strVal val="visible"/>
                                      </p:to>
                                    </p:set>
                                    <p:animEffect transition="in" filter="dissolve">
                                      <p:cBhvr>
                                        <p:cTn id="61" dur="500"/>
                                        <p:tgtEl>
                                          <p:spTgt spid="72807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728067"/>
                                        </p:tgtEl>
                                        <p:attrNameLst>
                                          <p:attrName>style.visibility</p:attrName>
                                        </p:attrNameLst>
                                      </p:cBhvr>
                                      <p:to>
                                        <p:strVal val="visible"/>
                                      </p:to>
                                    </p:set>
                                    <p:animEffect transition="in" filter="dissolve">
                                      <p:cBhvr>
                                        <p:cTn id="66" dur="500"/>
                                        <p:tgtEl>
                                          <p:spTgt spid="728067"/>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728068"/>
                                        </p:tgtEl>
                                        <p:attrNameLst>
                                          <p:attrName>style.visibility</p:attrName>
                                        </p:attrNameLst>
                                      </p:cBhvr>
                                      <p:to>
                                        <p:strVal val="visible"/>
                                      </p:to>
                                    </p:set>
                                    <p:animEffect transition="in" filter="dissolve">
                                      <p:cBhvr>
                                        <p:cTn id="69" dur="500"/>
                                        <p:tgtEl>
                                          <p:spTgt spid="728068"/>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728072"/>
                                        </p:tgtEl>
                                        <p:attrNameLst>
                                          <p:attrName>style.visibility</p:attrName>
                                        </p:attrNameLst>
                                      </p:cBhvr>
                                      <p:to>
                                        <p:strVal val="visible"/>
                                      </p:to>
                                    </p:set>
                                    <p:animEffect transition="in" filter="dissolve">
                                      <p:cBhvr>
                                        <p:cTn id="72" dur="500"/>
                                        <p:tgtEl>
                                          <p:spTgt spid="728072"/>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728121"/>
                                        </p:tgtEl>
                                        <p:attrNameLst>
                                          <p:attrName>style.visibility</p:attrName>
                                        </p:attrNameLst>
                                      </p:cBhvr>
                                      <p:to>
                                        <p:strVal val="visible"/>
                                      </p:to>
                                    </p:set>
                                    <p:animEffect transition="in" filter="dissolve">
                                      <p:cBhvr>
                                        <p:cTn id="75" dur="500"/>
                                        <p:tgtEl>
                                          <p:spTgt spid="728121"/>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728175"/>
                                        </p:tgtEl>
                                        <p:attrNameLst>
                                          <p:attrName>style.visibility</p:attrName>
                                        </p:attrNameLst>
                                      </p:cBhvr>
                                      <p:to>
                                        <p:strVal val="visible"/>
                                      </p:to>
                                    </p:set>
                                    <p:animEffect transition="in" filter="dissolve">
                                      <p:cBhvr>
                                        <p:cTn id="78" dur="500"/>
                                        <p:tgtEl>
                                          <p:spTgt spid="728175"/>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728176"/>
                                        </p:tgtEl>
                                        <p:attrNameLst>
                                          <p:attrName>style.visibility</p:attrName>
                                        </p:attrNameLst>
                                      </p:cBhvr>
                                      <p:to>
                                        <p:strVal val="visible"/>
                                      </p:to>
                                    </p:set>
                                    <p:animEffect transition="in" filter="dissolve">
                                      <p:cBhvr>
                                        <p:cTn id="81" dur="500"/>
                                        <p:tgtEl>
                                          <p:spTgt spid="728176"/>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728177"/>
                                        </p:tgtEl>
                                        <p:attrNameLst>
                                          <p:attrName>style.visibility</p:attrName>
                                        </p:attrNameLst>
                                      </p:cBhvr>
                                      <p:to>
                                        <p:strVal val="visible"/>
                                      </p:to>
                                    </p:set>
                                    <p:animEffect transition="in" filter="dissolve">
                                      <p:cBhvr>
                                        <p:cTn id="84" dur="500"/>
                                        <p:tgtEl>
                                          <p:spTgt spid="728177"/>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728178"/>
                                        </p:tgtEl>
                                        <p:attrNameLst>
                                          <p:attrName>style.visibility</p:attrName>
                                        </p:attrNameLst>
                                      </p:cBhvr>
                                      <p:to>
                                        <p:strVal val="visible"/>
                                      </p:to>
                                    </p:set>
                                    <p:animEffect transition="in" filter="dissolve">
                                      <p:cBhvr>
                                        <p:cTn id="87" dur="500"/>
                                        <p:tgtEl>
                                          <p:spTgt spid="728178"/>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728179"/>
                                        </p:tgtEl>
                                        <p:attrNameLst>
                                          <p:attrName>style.visibility</p:attrName>
                                        </p:attrNameLst>
                                      </p:cBhvr>
                                      <p:to>
                                        <p:strVal val="visible"/>
                                      </p:to>
                                    </p:set>
                                    <p:animEffect transition="in" filter="dissolve">
                                      <p:cBhvr>
                                        <p:cTn id="90" dur="500"/>
                                        <p:tgtEl>
                                          <p:spTgt spid="728179"/>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728180"/>
                                        </p:tgtEl>
                                        <p:attrNameLst>
                                          <p:attrName>style.visibility</p:attrName>
                                        </p:attrNameLst>
                                      </p:cBhvr>
                                      <p:to>
                                        <p:strVal val="visible"/>
                                      </p:to>
                                    </p:set>
                                    <p:animEffect transition="in" filter="dissolve">
                                      <p:cBhvr>
                                        <p:cTn id="93" dur="500"/>
                                        <p:tgtEl>
                                          <p:spTgt spid="728180"/>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728122"/>
                                        </p:tgtEl>
                                        <p:attrNameLst>
                                          <p:attrName>style.visibility</p:attrName>
                                        </p:attrNameLst>
                                      </p:cBhvr>
                                      <p:to>
                                        <p:strVal val="visible"/>
                                      </p:to>
                                    </p:set>
                                    <p:animEffect transition="in" filter="dissolve">
                                      <p:cBhvr>
                                        <p:cTn id="98" dur="500"/>
                                        <p:tgtEl>
                                          <p:spTgt spid="728122"/>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728123"/>
                                        </p:tgtEl>
                                        <p:attrNameLst>
                                          <p:attrName>style.visibility</p:attrName>
                                        </p:attrNameLst>
                                      </p:cBhvr>
                                      <p:to>
                                        <p:strVal val="visible"/>
                                      </p:to>
                                    </p:set>
                                    <p:animEffect transition="in" filter="dissolve">
                                      <p:cBhvr>
                                        <p:cTn id="101" dur="500"/>
                                        <p:tgtEl>
                                          <p:spTgt spid="728123"/>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728124"/>
                                        </p:tgtEl>
                                        <p:attrNameLst>
                                          <p:attrName>style.visibility</p:attrName>
                                        </p:attrNameLst>
                                      </p:cBhvr>
                                      <p:to>
                                        <p:strVal val="visible"/>
                                      </p:to>
                                    </p:set>
                                    <p:animEffect transition="in" filter="dissolve">
                                      <p:cBhvr>
                                        <p:cTn id="104" dur="500"/>
                                        <p:tgtEl>
                                          <p:spTgt spid="728124"/>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728125"/>
                                        </p:tgtEl>
                                        <p:attrNameLst>
                                          <p:attrName>style.visibility</p:attrName>
                                        </p:attrNameLst>
                                      </p:cBhvr>
                                      <p:to>
                                        <p:strVal val="visible"/>
                                      </p:to>
                                    </p:set>
                                    <p:animEffect transition="in" filter="dissolve">
                                      <p:cBhvr>
                                        <p:cTn id="107" dur="500"/>
                                        <p:tgtEl>
                                          <p:spTgt spid="728125"/>
                                        </p:tgtEl>
                                      </p:cBhvr>
                                    </p:animEffect>
                                  </p:childTnLst>
                                </p:cTn>
                              </p:par>
                              <p:par>
                                <p:cTn id="108" presetID="9" presetClass="entr" presetSubtype="0" fill="hold" grpId="0" nodeType="withEffect">
                                  <p:stCondLst>
                                    <p:cond delay="0"/>
                                  </p:stCondLst>
                                  <p:childTnLst>
                                    <p:set>
                                      <p:cBhvr>
                                        <p:cTn id="109" dur="1" fill="hold">
                                          <p:stCondLst>
                                            <p:cond delay="0"/>
                                          </p:stCondLst>
                                        </p:cTn>
                                        <p:tgtEl>
                                          <p:spTgt spid="728126"/>
                                        </p:tgtEl>
                                        <p:attrNameLst>
                                          <p:attrName>style.visibility</p:attrName>
                                        </p:attrNameLst>
                                      </p:cBhvr>
                                      <p:to>
                                        <p:strVal val="visible"/>
                                      </p:to>
                                    </p:set>
                                    <p:animEffect transition="in" filter="dissolve">
                                      <p:cBhvr>
                                        <p:cTn id="110" dur="500"/>
                                        <p:tgtEl>
                                          <p:spTgt spid="728126"/>
                                        </p:tgtEl>
                                      </p:cBhvr>
                                    </p:animEffect>
                                  </p:childTnLst>
                                </p:cTn>
                              </p:par>
                              <p:par>
                                <p:cTn id="111" presetID="9" presetClass="entr" presetSubtype="0" fill="hold" grpId="0" nodeType="withEffect">
                                  <p:stCondLst>
                                    <p:cond delay="0"/>
                                  </p:stCondLst>
                                  <p:childTnLst>
                                    <p:set>
                                      <p:cBhvr>
                                        <p:cTn id="112" dur="1" fill="hold">
                                          <p:stCondLst>
                                            <p:cond delay="0"/>
                                          </p:stCondLst>
                                        </p:cTn>
                                        <p:tgtEl>
                                          <p:spTgt spid="728127"/>
                                        </p:tgtEl>
                                        <p:attrNameLst>
                                          <p:attrName>style.visibility</p:attrName>
                                        </p:attrNameLst>
                                      </p:cBhvr>
                                      <p:to>
                                        <p:strVal val="visible"/>
                                      </p:to>
                                    </p:set>
                                    <p:animEffect transition="in" filter="dissolve">
                                      <p:cBhvr>
                                        <p:cTn id="113" dur="500"/>
                                        <p:tgtEl>
                                          <p:spTgt spid="728127"/>
                                        </p:tgtEl>
                                      </p:cBhvr>
                                    </p:animEffect>
                                  </p:childTnLst>
                                </p:cTn>
                              </p:par>
                              <p:par>
                                <p:cTn id="114" presetID="9" presetClass="entr" presetSubtype="0" fill="hold" grpId="0" nodeType="withEffect">
                                  <p:stCondLst>
                                    <p:cond delay="0"/>
                                  </p:stCondLst>
                                  <p:childTnLst>
                                    <p:set>
                                      <p:cBhvr>
                                        <p:cTn id="115" dur="1" fill="hold">
                                          <p:stCondLst>
                                            <p:cond delay="0"/>
                                          </p:stCondLst>
                                        </p:cTn>
                                        <p:tgtEl>
                                          <p:spTgt spid="728128"/>
                                        </p:tgtEl>
                                        <p:attrNameLst>
                                          <p:attrName>style.visibility</p:attrName>
                                        </p:attrNameLst>
                                      </p:cBhvr>
                                      <p:to>
                                        <p:strVal val="visible"/>
                                      </p:to>
                                    </p:set>
                                    <p:animEffect transition="in" filter="dissolve">
                                      <p:cBhvr>
                                        <p:cTn id="116" dur="500"/>
                                        <p:tgtEl>
                                          <p:spTgt spid="728128"/>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728129"/>
                                        </p:tgtEl>
                                        <p:attrNameLst>
                                          <p:attrName>style.visibility</p:attrName>
                                        </p:attrNameLst>
                                      </p:cBhvr>
                                      <p:to>
                                        <p:strVal val="visible"/>
                                      </p:to>
                                    </p:set>
                                    <p:animEffect transition="in" filter="dissolve">
                                      <p:cBhvr>
                                        <p:cTn id="119" dur="500"/>
                                        <p:tgtEl>
                                          <p:spTgt spid="728129"/>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728130"/>
                                        </p:tgtEl>
                                        <p:attrNameLst>
                                          <p:attrName>style.visibility</p:attrName>
                                        </p:attrNameLst>
                                      </p:cBhvr>
                                      <p:to>
                                        <p:strVal val="visible"/>
                                      </p:to>
                                    </p:set>
                                    <p:animEffect transition="in" filter="dissolve">
                                      <p:cBhvr>
                                        <p:cTn id="122" dur="500"/>
                                        <p:tgtEl>
                                          <p:spTgt spid="728130"/>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728131"/>
                                        </p:tgtEl>
                                        <p:attrNameLst>
                                          <p:attrName>style.visibility</p:attrName>
                                        </p:attrNameLst>
                                      </p:cBhvr>
                                      <p:to>
                                        <p:strVal val="visible"/>
                                      </p:to>
                                    </p:set>
                                    <p:animEffect transition="in" filter="dissolve">
                                      <p:cBhvr>
                                        <p:cTn id="125" dur="500"/>
                                        <p:tgtEl>
                                          <p:spTgt spid="728131"/>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728132"/>
                                        </p:tgtEl>
                                        <p:attrNameLst>
                                          <p:attrName>style.visibility</p:attrName>
                                        </p:attrNameLst>
                                      </p:cBhvr>
                                      <p:to>
                                        <p:strVal val="visible"/>
                                      </p:to>
                                    </p:set>
                                    <p:animEffect transition="in" filter="dissolve">
                                      <p:cBhvr>
                                        <p:cTn id="128" dur="500"/>
                                        <p:tgtEl>
                                          <p:spTgt spid="728132"/>
                                        </p:tgtEl>
                                      </p:cBhvr>
                                    </p:animEffect>
                                  </p:childTnLst>
                                </p:cTn>
                              </p:par>
                              <p:par>
                                <p:cTn id="129" presetID="9" presetClass="entr" presetSubtype="0" fill="hold" grpId="0" nodeType="withEffect">
                                  <p:stCondLst>
                                    <p:cond delay="0"/>
                                  </p:stCondLst>
                                  <p:childTnLst>
                                    <p:set>
                                      <p:cBhvr>
                                        <p:cTn id="130" dur="1" fill="hold">
                                          <p:stCondLst>
                                            <p:cond delay="0"/>
                                          </p:stCondLst>
                                        </p:cTn>
                                        <p:tgtEl>
                                          <p:spTgt spid="728133"/>
                                        </p:tgtEl>
                                        <p:attrNameLst>
                                          <p:attrName>style.visibility</p:attrName>
                                        </p:attrNameLst>
                                      </p:cBhvr>
                                      <p:to>
                                        <p:strVal val="visible"/>
                                      </p:to>
                                    </p:set>
                                    <p:animEffect transition="in" filter="dissolve">
                                      <p:cBhvr>
                                        <p:cTn id="131" dur="500"/>
                                        <p:tgtEl>
                                          <p:spTgt spid="728133"/>
                                        </p:tgtEl>
                                      </p:cBhvr>
                                    </p:animEffect>
                                  </p:childTnLst>
                                </p:cTn>
                              </p:par>
                              <p:par>
                                <p:cTn id="132" presetID="9" presetClass="entr" presetSubtype="0" fill="hold" grpId="0" nodeType="withEffect">
                                  <p:stCondLst>
                                    <p:cond delay="0"/>
                                  </p:stCondLst>
                                  <p:childTnLst>
                                    <p:set>
                                      <p:cBhvr>
                                        <p:cTn id="133" dur="1" fill="hold">
                                          <p:stCondLst>
                                            <p:cond delay="0"/>
                                          </p:stCondLst>
                                        </p:cTn>
                                        <p:tgtEl>
                                          <p:spTgt spid="728134"/>
                                        </p:tgtEl>
                                        <p:attrNameLst>
                                          <p:attrName>style.visibility</p:attrName>
                                        </p:attrNameLst>
                                      </p:cBhvr>
                                      <p:to>
                                        <p:strVal val="visible"/>
                                      </p:to>
                                    </p:set>
                                    <p:animEffect transition="in" filter="dissolve">
                                      <p:cBhvr>
                                        <p:cTn id="134" dur="500"/>
                                        <p:tgtEl>
                                          <p:spTgt spid="728134"/>
                                        </p:tgtEl>
                                      </p:cBhvr>
                                    </p:animEffect>
                                  </p:childTnLst>
                                </p:cTn>
                              </p:par>
                              <p:par>
                                <p:cTn id="135" presetID="9" presetClass="entr" presetSubtype="0" fill="hold" grpId="0" nodeType="withEffect">
                                  <p:stCondLst>
                                    <p:cond delay="0"/>
                                  </p:stCondLst>
                                  <p:childTnLst>
                                    <p:set>
                                      <p:cBhvr>
                                        <p:cTn id="136" dur="1" fill="hold">
                                          <p:stCondLst>
                                            <p:cond delay="0"/>
                                          </p:stCondLst>
                                        </p:cTn>
                                        <p:tgtEl>
                                          <p:spTgt spid="728135"/>
                                        </p:tgtEl>
                                        <p:attrNameLst>
                                          <p:attrName>style.visibility</p:attrName>
                                        </p:attrNameLst>
                                      </p:cBhvr>
                                      <p:to>
                                        <p:strVal val="visible"/>
                                      </p:to>
                                    </p:set>
                                    <p:animEffect transition="in" filter="dissolve">
                                      <p:cBhvr>
                                        <p:cTn id="137" dur="500"/>
                                        <p:tgtEl>
                                          <p:spTgt spid="728135"/>
                                        </p:tgtEl>
                                      </p:cBhvr>
                                    </p:animEffect>
                                  </p:childTnLst>
                                </p:cTn>
                              </p:par>
                              <p:par>
                                <p:cTn id="138" presetID="9" presetClass="entr" presetSubtype="0" fill="hold" grpId="0" nodeType="withEffect">
                                  <p:stCondLst>
                                    <p:cond delay="0"/>
                                  </p:stCondLst>
                                  <p:childTnLst>
                                    <p:set>
                                      <p:cBhvr>
                                        <p:cTn id="139" dur="1" fill="hold">
                                          <p:stCondLst>
                                            <p:cond delay="0"/>
                                          </p:stCondLst>
                                        </p:cTn>
                                        <p:tgtEl>
                                          <p:spTgt spid="728136"/>
                                        </p:tgtEl>
                                        <p:attrNameLst>
                                          <p:attrName>style.visibility</p:attrName>
                                        </p:attrNameLst>
                                      </p:cBhvr>
                                      <p:to>
                                        <p:strVal val="visible"/>
                                      </p:to>
                                    </p:set>
                                    <p:animEffect transition="in" filter="dissolve">
                                      <p:cBhvr>
                                        <p:cTn id="140" dur="500"/>
                                        <p:tgtEl>
                                          <p:spTgt spid="728136"/>
                                        </p:tgtEl>
                                      </p:cBhvr>
                                    </p:animEffect>
                                  </p:childTnLst>
                                </p:cTn>
                              </p:par>
                              <p:par>
                                <p:cTn id="141" presetID="9" presetClass="entr" presetSubtype="0" fill="hold" grpId="0" nodeType="withEffect">
                                  <p:stCondLst>
                                    <p:cond delay="0"/>
                                  </p:stCondLst>
                                  <p:childTnLst>
                                    <p:set>
                                      <p:cBhvr>
                                        <p:cTn id="142" dur="1" fill="hold">
                                          <p:stCondLst>
                                            <p:cond delay="0"/>
                                          </p:stCondLst>
                                        </p:cTn>
                                        <p:tgtEl>
                                          <p:spTgt spid="728137"/>
                                        </p:tgtEl>
                                        <p:attrNameLst>
                                          <p:attrName>style.visibility</p:attrName>
                                        </p:attrNameLst>
                                      </p:cBhvr>
                                      <p:to>
                                        <p:strVal val="visible"/>
                                      </p:to>
                                    </p:set>
                                    <p:animEffect transition="in" filter="dissolve">
                                      <p:cBhvr>
                                        <p:cTn id="143" dur="500"/>
                                        <p:tgtEl>
                                          <p:spTgt spid="728137"/>
                                        </p:tgtEl>
                                      </p:cBhvr>
                                    </p:animEffect>
                                  </p:childTnLst>
                                </p:cTn>
                              </p:par>
                              <p:par>
                                <p:cTn id="144" presetID="9" presetClass="entr" presetSubtype="0" fill="hold" grpId="0" nodeType="withEffect">
                                  <p:stCondLst>
                                    <p:cond delay="0"/>
                                  </p:stCondLst>
                                  <p:childTnLst>
                                    <p:set>
                                      <p:cBhvr>
                                        <p:cTn id="145" dur="1" fill="hold">
                                          <p:stCondLst>
                                            <p:cond delay="0"/>
                                          </p:stCondLst>
                                        </p:cTn>
                                        <p:tgtEl>
                                          <p:spTgt spid="728138"/>
                                        </p:tgtEl>
                                        <p:attrNameLst>
                                          <p:attrName>style.visibility</p:attrName>
                                        </p:attrNameLst>
                                      </p:cBhvr>
                                      <p:to>
                                        <p:strVal val="visible"/>
                                      </p:to>
                                    </p:set>
                                    <p:animEffect transition="in" filter="dissolve">
                                      <p:cBhvr>
                                        <p:cTn id="146" dur="500"/>
                                        <p:tgtEl>
                                          <p:spTgt spid="728138"/>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728139"/>
                                        </p:tgtEl>
                                        <p:attrNameLst>
                                          <p:attrName>style.visibility</p:attrName>
                                        </p:attrNameLst>
                                      </p:cBhvr>
                                      <p:to>
                                        <p:strVal val="visible"/>
                                      </p:to>
                                    </p:set>
                                    <p:animEffect transition="in" filter="dissolve">
                                      <p:cBhvr>
                                        <p:cTn id="149" dur="500"/>
                                        <p:tgtEl>
                                          <p:spTgt spid="728139"/>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728140"/>
                                        </p:tgtEl>
                                        <p:attrNameLst>
                                          <p:attrName>style.visibility</p:attrName>
                                        </p:attrNameLst>
                                      </p:cBhvr>
                                      <p:to>
                                        <p:strVal val="visible"/>
                                      </p:to>
                                    </p:set>
                                    <p:animEffect transition="in" filter="dissolve">
                                      <p:cBhvr>
                                        <p:cTn id="152" dur="500"/>
                                        <p:tgtEl>
                                          <p:spTgt spid="728140"/>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728141"/>
                                        </p:tgtEl>
                                        <p:attrNameLst>
                                          <p:attrName>style.visibility</p:attrName>
                                        </p:attrNameLst>
                                      </p:cBhvr>
                                      <p:to>
                                        <p:strVal val="visible"/>
                                      </p:to>
                                    </p:set>
                                    <p:animEffect transition="in" filter="dissolve">
                                      <p:cBhvr>
                                        <p:cTn id="155" dur="500"/>
                                        <p:tgtEl>
                                          <p:spTgt spid="728141"/>
                                        </p:tgtEl>
                                      </p:cBhvr>
                                    </p:animEffect>
                                  </p:childTnLst>
                                </p:cTn>
                              </p:par>
                              <p:par>
                                <p:cTn id="156" presetID="9" presetClass="entr" presetSubtype="0" fill="hold" grpId="0" nodeType="withEffect">
                                  <p:stCondLst>
                                    <p:cond delay="0"/>
                                  </p:stCondLst>
                                  <p:childTnLst>
                                    <p:set>
                                      <p:cBhvr>
                                        <p:cTn id="157" dur="1" fill="hold">
                                          <p:stCondLst>
                                            <p:cond delay="0"/>
                                          </p:stCondLst>
                                        </p:cTn>
                                        <p:tgtEl>
                                          <p:spTgt spid="728142"/>
                                        </p:tgtEl>
                                        <p:attrNameLst>
                                          <p:attrName>style.visibility</p:attrName>
                                        </p:attrNameLst>
                                      </p:cBhvr>
                                      <p:to>
                                        <p:strVal val="visible"/>
                                      </p:to>
                                    </p:set>
                                    <p:animEffect transition="in" filter="dissolve">
                                      <p:cBhvr>
                                        <p:cTn id="158" dur="500"/>
                                        <p:tgtEl>
                                          <p:spTgt spid="728142"/>
                                        </p:tgtEl>
                                      </p:cBhvr>
                                    </p:animEffect>
                                  </p:childTnLst>
                                </p:cTn>
                              </p:par>
                              <p:par>
                                <p:cTn id="159" presetID="9" presetClass="entr" presetSubtype="0" fill="hold" grpId="0" nodeType="withEffect">
                                  <p:stCondLst>
                                    <p:cond delay="0"/>
                                  </p:stCondLst>
                                  <p:childTnLst>
                                    <p:set>
                                      <p:cBhvr>
                                        <p:cTn id="160" dur="1" fill="hold">
                                          <p:stCondLst>
                                            <p:cond delay="0"/>
                                          </p:stCondLst>
                                        </p:cTn>
                                        <p:tgtEl>
                                          <p:spTgt spid="728143"/>
                                        </p:tgtEl>
                                        <p:attrNameLst>
                                          <p:attrName>style.visibility</p:attrName>
                                        </p:attrNameLst>
                                      </p:cBhvr>
                                      <p:to>
                                        <p:strVal val="visible"/>
                                      </p:to>
                                    </p:set>
                                    <p:animEffect transition="in" filter="dissolve">
                                      <p:cBhvr>
                                        <p:cTn id="161" dur="500"/>
                                        <p:tgtEl>
                                          <p:spTgt spid="728143"/>
                                        </p:tgtEl>
                                      </p:cBhvr>
                                    </p:animEffect>
                                  </p:childTnLst>
                                </p:cTn>
                              </p:par>
                              <p:par>
                                <p:cTn id="162" presetID="9" presetClass="entr" presetSubtype="0" fill="hold" grpId="0" nodeType="withEffect">
                                  <p:stCondLst>
                                    <p:cond delay="0"/>
                                  </p:stCondLst>
                                  <p:childTnLst>
                                    <p:set>
                                      <p:cBhvr>
                                        <p:cTn id="163" dur="1" fill="hold">
                                          <p:stCondLst>
                                            <p:cond delay="0"/>
                                          </p:stCondLst>
                                        </p:cTn>
                                        <p:tgtEl>
                                          <p:spTgt spid="728144"/>
                                        </p:tgtEl>
                                        <p:attrNameLst>
                                          <p:attrName>style.visibility</p:attrName>
                                        </p:attrNameLst>
                                      </p:cBhvr>
                                      <p:to>
                                        <p:strVal val="visible"/>
                                      </p:to>
                                    </p:set>
                                    <p:animEffect transition="in" filter="dissolve">
                                      <p:cBhvr>
                                        <p:cTn id="164" dur="500"/>
                                        <p:tgtEl>
                                          <p:spTgt spid="728144"/>
                                        </p:tgtEl>
                                      </p:cBhvr>
                                    </p:animEffect>
                                  </p:childTnLst>
                                </p:cTn>
                              </p:par>
                              <p:par>
                                <p:cTn id="165" presetID="9" presetClass="entr" presetSubtype="0" fill="hold" grpId="0" nodeType="withEffect">
                                  <p:stCondLst>
                                    <p:cond delay="0"/>
                                  </p:stCondLst>
                                  <p:childTnLst>
                                    <p:set>
                                      <p:cBhvr>
                                        <p:cTn id="166" dur="1" fill="hold">
                                          <p:stCondLst>
                                            <p:cond delay="0"/>
                                          </p:stCondLst>
                                        </p:cTn>
                                        <p:tgtEl>
                                          <p:spTgt spid="728145"/>
                                        </p:tgtEl>
                                        <p:attrNameLst>
                                          <p:attrName>style.visibility</p:attrName>
                                        </p:attrNameLst>
                                      </p:cBhvr>
                                      <p:to>
                                        <p:strVal val="visible"/>
                                      </p:to>
                                    </p:set>
                                    <p:animEffect transition="in" filter="dissolve">
                                      <p:cBhvr>
                                        <p:cTn id="167" dur="500"/>
                                        <p:tgtEl>
                                          <p:spTgt spid="728145"/>
                                        </p:tgtEl>
                                      </p:cBhvr>
                                    </p:animEffect>
                                  </p:childTnLst>
                                </p:cTn>
                              </p:par>
                              <p:par>
                                <p:cTn id="168" presetID="9" presetClass="entr" presetSubtype="0" fill="hold" grpId="0" nodeType="withEffect">
                                  <p:stCondLst>
                                    <p:cond delay="0"/>
                                  </p:stCondLst>
                                  <p:childTnLst>
                                    <p:set>
                                      <p:cBhvr>
                                        <p:cTn id="169" dur="1" fill="hold">
                                          <p:stCondLst>
                                            <p:cond delay="0"/>
                                          </p:stCondLst>
                                        </p:cTn>
                                        <p:tgtEl>
                                          <p:spTgt spid="728171"/>
                                        </p:tgtEl>
                                        <p:attrNameLst>
                                          <p:attrName>style.visibility</p:attrName>
                                        </p:attrNameLst>
                                      </p:cBhvr>
                                      <p:to>
                                        <p:strVal val="visible"/>
                                      </p:to>
                                    </p:set>
                                    <p:animEffect transition="in" filter="dissolve">
                                      <p:cBhvr>
                                        <p:cTn id="170" dur="500"/>
                                        <p:tgtEl>
                                          <p:spTgt spid="728171"/>
                                        </p:tgtEl>
                                      </p:cBhvr>
                                    </p:animEffect>
                                  </p:childTnLst>
                                </p:cTn>
                              </p:par>
                              <p:par>
                                <p:cTn id="171" presetID="9" presetClass="entr" presetSubtype="0" fill="hold" grpId="0" nodeType="withEffect">
                                  <p:stCondLst>
                                    <p:cond delay="0"/>
                                  </p:stCondLst>
                                  <p:childTnLst>
                                    <p:set>
                                      <p:cBhvr>
                                        <p:cTn id="172" dur="1" fill="hold">
                                          <p:stCondLst>
                                            <p:cond delay="0"/>
                                          </p:stCondLst>
                                        </p:cTn>
                                        <p:tgtEl>
                                          <p:spTgt spid="728146"/>
                                        </p:tgtEl>
                                        <p:attrNameLst>
                                          <p:attrName>style.visibility</p:attrName>
                                        </p:attrNameLst>
                                      </p:cBhvr>
                                      <p:to>
                                        <p:strVal val="visible"/>
                                      </p:to>
                                    </p:set>
                                    <p:animEffect transition="in" filter="dissolve">
                                      <p:cBhvr>
                                        <p:cTn id="173" dur="500"/>
                                        <p:tgtEl>
                                          <p:spTgt spid="728146"/>
                                        </p:tgtEl>
                                      </p:cBhvr>
                                    </p:animEffect>
                                  </p:childTnLst>
                                </p:cTn>
                              </p:par>
                              <p:par>
                                <p:cTn id="174" presetID="9" presetClass="entr" presetSubtype="0" fill="hold" grpId="0" nodeType="withEffect">
                                  <p:stCondLst>
                                    <p:cond delay="0"/>
                                  </p:stCondLst>
                                  <p:childTnLst>
                                    <p:set>
                                      <p:cBhvr>
                                        <p:cTn id="175" dur="1" fill="hold">
                                          <p:stCondLst>
                                            <p:cond delay="0"/>
                                          </p:stCondLst>
                                        </p:cTn>
                                        <p:tgtEl>
                                          <p:spTgt spid="728147"/>
                                        </p:tgtEl>
                                        <p:attrNameLst>
                                          <p:attrName>style.visibility</p:attrName>
                                        </p:attrNameLst>
                                      </p:cBhvr>
                                      <p:to>
                                        <p:strVal val="visible"/>
                                      </p:to>
                                    </p:set>
                                    <p:animEffect transition="in" filter="dissolve">
                                      <p:cBhvr>
                                        <p:cTn id="176" dur="500"/>
                                        <p:tgtEl>
                                          <p:spTgt spid="728147"/>
                                        </p:tgtEl>
                                      </p:cBhvr>
                                    </p:animEffect>
                                  </p:childTnLst>
                                </p:cTn>
                              </p:par>
                              <p:par>
                                <p:cTn id="177" presetID="9" presetClass="entr" presetSubtype="0" fill="hold" grpId="0" nodeType="withEffect">
                                  <p:stCondLst>
                                    <p:cond delay="0"/>
                                  </p:stCondLst>
                                  <p:childTnLst>
                                    <p:set>
                                      <p:cBhvr>
                                        <p:cTn id="178" dur="1" fill="hold">
                                          <p:stCondLst>
                                            <p:cond delay="0"/>
                                          </p:stCondLst>
                                        </p:cTn>
                                        <p:tgtEl>
                                          <p:spTgt spid="728148"/>
                                        </p:tgtEl>
                                        <p:attrNameLst>
                                          <p:attrName>style.visibility</p:attrName>
                                        </p:attrNameLst>
                                      </p:cBhvr>
                                      <p:to>
                                        <p:strVal val="visible"/>
                                      </p:to>
                                    </p:set>
                                    <p:animEffect transition="in" filter="dissolve">
                                      <p:cBhvr>
                                        <p:cTn id="179" dur="500"/>
                                        <p:tgtEl>
                                          <p:spTgt spid="728148"/>
                                        </p:tgtEl>
                                      </p:cBhvr>
                                    </p:animEffect>
                                  </p:childTnLst>
                                </p:cTn>
                              </p:par>
                              <p:par>
                                <p:cTn id="180" presetID="9" presetClass="entr" presetSubtype="0" fill="hold" grpId="0" nodeType="withEffect">
                                  <p:stCondLst>
                                    <p:cond delay="0"/>
                                  </p:stCondLst>
                                  <p:childTnLst>
                                    <p:set>
                                      <p:cBhvr>
                                        <p:cTn id="181" dur="1" fill="hold">
                                          <p:stCondLst>
                                            <p:cond delay="0"/>
                                          </p:stCondLst>
                                        </p:cTn>
                                        <p:tgtEl>
                                          <p:spTgt spid="728149"/>
                                        </p:tgtEl>
                                        <p:attrNameLst>
                                          <p:attrName>style.visibility</p:attrName>
                                        </p:attrNameLst>
                                      </p:cBhvr>
                                      <p:to>
                                        <p:strVal val="visible"/>
                                      </p:to>
                                    </p:set>
                                    <p:animEffect transition="in" filter="dissolve">
                                      <p:cBhvr>
                                        <p:cTn id="182" dur="500"/>
                                        <p:tgtEl>
                                          <p:spTgt spid="728149"/>
                                        </p:tgtEl>
                                      </p:cBhvr>
                                    </p:animEffect>
                                  </p:childTnLst>
                                </p:cTn>
                              </p:par>
                              <p:par>
                                <p:cTn id="183" presetID="9" presetClass="entr" presetSubtype="0" fill="hold" grpId="0" nodeType="withEffect">
                                  <p:stCondLst>
                                    <p:cond delay="0"/>
                                  </p:stCondLst>
                                  <p:childTnLst>
                                    <p:set>
                                      <p:cBhvr>
                                        <p:cTn id="184" dur="1" fill="hold">
                                          <p:stCondLst>
                                            <p:cond delay="0"/>
                                          </p:stCondLst>
                                        </p:cTn>
                                        <p:tgtEl>
                                          <p:spTgt spid="728174"/>
                                        </p:tgtEl>
                                        <p:attrNameLst>
                                          <p:attrName>style.visibility</p:attrName>
                                        </p:attrNameLst>
                                      </p:cBhvr>
                                      <p:to>
                                        <p:strVal val="visible"/>
                                      </p:to>
                                    </p:set>
                                    <p:animEffect transition="in" filter="dissolve">
                                      <p:cBhvr>
                                        <p:cTn id="185" dur="500"/>
                                        <p:tgtEl>
                                          <p:spTgt spid="728174"/>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9" presetClass="entr" presetSubtype="0" fill="hold" grpId="0" nodeType="clickEffect">
                                  <p:stCondLst>
                                    <p:cond delay="0"/>
                                  </p:stCondLst>
                                  <p:childTnLst>
                                    <p:set>
                                      <p:cBhvr>
                                        <p:cTn id="189" dur="1" fill="hold">
                                          <p:stCondLst>
                                            <p:cond delay="0"/>
                                          </p:stCondLst>
                                        </p:cTn>
                                        <p:tgtEl>
                                          <p:spTgt spid="728073"/>
                                        </p:tgtEl>
                                        <p:attrNameLst>
                                          <p:attrName>style.visibility</p:attrName>
                                        </p:attrNameLst>
                                      </p:cBhvr>
                                      <p:to>
                                        <p:strVal val="visible"/>
                                      </p:to>
                                    </p:set>
                                    <p:animEffect transition="in" filter="dissolve">
                                      <p:cBhvr>
                                        <p:cTn id="190" dur="500"/>
                                        <p:tgtEl>
                                          <p:spTgt spid="728073"/>
                                        </p:tgtEl>
                                      </p:cBhvr>
                                    </p:animEffect>
                                  </p:childTnLst>
                                </p:cTn>
                              </p:par>
                              <p:par>
                                <p:cTn id="191" presetID="9" presetClass="entr" presetSubtype="0" fill="hold" grpId="0" nodeType="withEffect">
                                  <p:stCondLst>
                                    <p:cond delay="0"/>
                                  </p:stCondLst>
                                  <p:childTnLst>
                                    <p:set>
                                      <p:cBhvr>
                                        <p:cTn id="192" dur="1" fill="hold">
                                          <p:stCondLst>
                                            <p:cond delay="0"/>
                                          </p:stCondLst>
                                        </p:cTn>
                                        <p:tgtEl>
                                          <p:spTgt spid="728150"/>
                                        </p:tgtEl>
                                        <p:attrNameLst>
                                          <p:attrName>style.visibility</p:attrName>
                                        </p:attrNameLst>
                                      </p:cBhvr>
                                      <p:to>
                                        <p:strVal val="visible"/>
                                      </p:to>
                                    </p:set>
                                    <p:animEffect transition="in" filter="dissolve">
                                      <p:cBhvr>
                                        <p:cTn id="193" dur="500"/>
                                        <p:tgtEl>
                                          <p:spTgt spid="728150"/>
                                        </p:tgtEl>
                                      </p:cBhvr>
                                    </p:animEffect>
                                  </p:childTnLst>
                                </p:cTn>
                              </p:par>
                              <p:par>
                                <p:cTn id="194" presetID="9" presetClass="entr" presetSubtype="0" fill="hold" grpId="0" nodeType="withEffect">
                                  <p:stCondLst>
                                    <p:cond delay="0"/>
                                  </p:stCondLst>
                                  <p:childTnLst>
                                    <p:set>
                                      <p:cBhvr>
                                        <p:cTn id="195" dur="1" fill="hold">
                                          <p:stCondLst>
                                            <p:cond delay="0"/>
                                          </p:stCondLst>
                                        </p:cTn>
                                        <p:tgtEl>
                                          <p:spTgt spid="728151"/>
                                        </p:tgtEl>
                                        <p:attrNameLst>
                                          <p:attrName>style.visibility</p:attrName>
                                        </p:attrNameLst>
                                      </p:cBhvr>
                                      <p:to>
                                        <p:strVal val="visible"/>
                                      </p:to>
                                    </p:set>
                                    <p:animEffect transition="in" filter="dissolve">
                                      <p:cBhvr>
                                        <p:cTn id="196" dur="500"/>
                                        <p:tgtEl>
                                          <p:spTgt spid="728151"/>
                                        </p:tgtEl>
                                      </p:cBhvr>
                                    </p:animEffect>
                                  </p:childTnLst>
                                </p:cTn>
                              </p:par>
                              <p:par>
                                <p:cTn id="197" presetID="9" presetClass="entr" presetSubtype="0" fill="hold" grpId="0" nodeType="withEffect">
                                  <p:stCondLst>
                                    <p:cond delay="0"/>
                                  </p:stCondLst>
                                  <p:childTnLst>
                                    <p:set>
                                      <p:cBhvr>
                                        <p:cTn id="198" dur="1" fill="hold">
                                          <p:stCondLst>
                                            <p:cond delay="0"/>
                                          </p:stCondLst>
                                        </p:cTn>
                                        <p:tgtEl>
                                          <p:spTgt spid="728152"/>
                                        </p:tgtEl>
                                        <p:attrNameLst>
                                          <p:attrName>style.visibility</p:attrName>
                                        </p:attrNameLst>
                                      </p:cBhvr>
                                      <p:to>
                                        <p:strVal val="visible"/>
                                      </p:to>
                                    </p:set>
                                    <p:animEffect transition="in" filter="dissolve">
                                      <p:cBhvr>
                                        <p:cTn id="199" dur="500"/>
                                        <p:tgtEl>
                                          <p:spTgt spid="728152"/>
                                        </p:tgtEl>
                                      </p:cBhvr>
                                    </p:animEffect>
                                  </p:childTnLst>
                                </p:cTn>
                              </p:par>
                              <p:par>
                                <p:cTn id="200" presetID="9" presetClass="entr" presetSubtype="0" fill="hold" grpId="0" nodeType="withEffect">
                                  <p:stCondLst>
                                    <p:cond delay="0"/>
                                  </p:stCondLst>
                                  <p:childTnLst>
                                    <p:set>
                                      <p:cBhvr>
                                        <p:cTn id="201" dur="1" fill="hold">
                                          <p:stCondLst>
                                            <p:cond delay="0"/>
                                          </p:stCondLst>
                                        </p:cTn>
                                        <p:tgtEl>
                                          <p:spTgt spid="728153"/>
                                        </p:tgtEl>
                                        <p:attrNameLst>
                                          <p:attrName>style.visibility</p:attrName>
                                        </p:attrNameLst>
                                      </p:cBhvr>
                                      <p:to>
                                        <p:strVal val="visible"/>
                                      </p:to>
                                    </p:set>
                                    <p:animEffect transition="in" filter="dissolve">
                                      <p:cBhvr>
                                        <p:cTn id="202" dur="500"/>
                                        <p:tgtEl>
                                          <p:spTgt spid="728153"/>
                                        </p:tgtEl>
                                      </p:cBhvr>
                                    </p:animEffect>
                                  </p:childTnLst>
                                </p:cTn>
                              </p:par>
                              <p:par>
                                <p:cTn id="203" presetID="9" presetClass="entr" presetSubtype="0" fill="hold" grpId="0" nodeType="withEffect">
                                  <p:stCondLst>
                                    <p:cond delay="0"/>
                                  </p:stCondLst>
                                  <p:childTnLst>
                                    <p:set>
                                      <p:cBhvr>
                                        <p:cTn id="204" dur="1" fill="hold">
                                          <p:stCondLst>
                                            <p:cond delay="0"/>
                                          </p:stCondLst>
                                        </p:cTn>
                                        <p:tgtEl>
                                          <p:spTgt spid="728154"/>
                                        </p:tgtEl>
                                        <p:attrNameLst>
                                          <p:attrName>style.visibility</p:attrName>
                                        </p:attrNameLst>
                                      </p:cBhvr>
                                      <p:to>
                                        <p:strVal val="visible"/>
                                      </p:to>
                                    </p:set>
                                    <p:animEffect transition="in" filter="dissolve">
                                      <p:cBhvr>
                                        <p:cTn id="205" dur="500"/>
                                        <p:tgtEl>
                                          <p:spTgt spid="728154"/>
                                        </p:tgtEl>
                                      </p:cBhvr>
                                    </p:animEffect>
                                  </p:childTnLst>
                                </p:cTn>
                              </p:par>
                              <p:par>
                                <p:cTn id="206" presetID="9" presetClass="entr" presetSubtype="0" fill="hold" grpId="0" nodeType="withEffect">
                                  <p:stCondLst>
                                    <p:cond delay="0"/>
                                  </p:stCondLst>
                                  <p:childTnLst>
                                    <p:set>
                                      <p:cBhvr>
                                        <p:cTn id="207" dur="1" fill="hold">
                                          <p:stCondLst>
                                            <p:cond delay="0"/>
                                          </p:stCondLst>
                                        </p:cTn>
                                        <p:tgtEl>
                                          <p:spTgt spid="728155"/>
                                        </p:tgtEl>
                                        <p:attrNameLst>
                                          <p:attrName>style.visibility</p:attrName>
                                        </p:attrNameLst>
                                      </p:cBhvr>
                                      <p:to>
                                        <p:strVal val="visible"/>
                                      </p:to>
                                    </p:set>
                                    <p:animEffect transition="in" filter="dissolve">
                                      <p:cBhvr>
                                        <p:cTn id="208" dur="500"/>
                                        <p:tgtEl>
                                          <p:spTgt spid="728155"/>
                                        </p:tgtEl>
                                      </p:cBhvr>
                                    </p:animEffect>
                                  </p:childTnLst>
                                </p:cTn>
                              </p:par>
                              <p:par>
                                <p:cTn id="209" presetID="9" presetClass="entr" presetSubtype="0" fill="hold" grpId="0" nodeType="withEffect">
                                  <p:stCondLst>
                                    <p:cond delay="0"/>
                                  </p:stCondLst>
                                  <p:childTnLst>
                                    <p:set>
                                      <p:cBhvr>
                                        <p:cTn id="210" dur="1" fill="hold">
                                          <p:stCondLst>
                                            <p:cond delay="0"/>
                                          </p:stCondLst>
                                        </p:cTn>
                                        <p:tgtEl>
                                          <p:spTgt spid="728156"/>
                                        </p:tgtEl>
                                        <p:attrNameLst>
                                          <p:attrName>style.visibility</p:attrName>
                                        </p:attrNameLst>
                                      </p:cBhvr>
                                      <p:to>
                                        <p:strVal val="visible"/>
                                      </p:to>
                                    </p:set>
                                    <p:animEffect transition="in" filter="dissolve">
                                      <p:cBhvr>
                                        <p:cTn id="211" dur="500"/>
                                        <p:tgtEl>
                                          <p:spTgt spid="728156"/>
                                        </p:tgtEl>
                                      </p:cBhvr>
                                    </p:animEffect>
                                  </p:childTnLst>
                                </p:cTn>
                              </p:par>
                              <p:par>
                                <p:cTn id="212" presetID="9" presetClass="entr" presetSubtype="0" fill="hold" grpId="0" nodeType="withEffect">
                                  <p:stCondLst>
                                    <p:cond delay="0"/>
                                  </p:stCondLst>
                                  <p:childTnLst>
                                    <p:set>
                                      <p:cBhvr>
                                        <p:cTn id="213" dur="1" fill="hold">
                                          <p:stCondLst>
                                            <p:cond delay="0"/>
                                          </p:stCondLst>
                                        </p:cTn>
                                        <p:tgtEl>
                                          <p:spTgt spid="728157"/>
                                        </p:tgtEl>
                                        <p:attrNameLst>
                                          <p:attrName>style.visibility</p:attrName>
                                        </p:attrNameLst>
                                      </p:cBhvr>
                                      <p:to>
                                        <p:strVal val="visible"/>
                                      </p:to>
                                    </p:set>
                                    <p:animEffect transition="in" filter="dissolve">
                                      <p:cBhvr>
                                        <p:cTn id="214" dur="500"/>
                                        <p:tgtEl>
                                          <p:spTgt spid="728157"/>
                                        </p:tgtEl>
                                      </p:cBhvr>
                                    </p:animEffect>
                                  </p:childTnLst>
                                </p:cTn>
                              </p:par>
                              <p:par>
                                <p:cTn id="215" presetID="9" presetClass="entr" presetSubtype="0" fill="hold" grpId="0" nodeType="withEffect">
                                  <p:stCondLst>
                                    <p:cond delay="0"/>
                                  </p:stCondLst>
                                  <p:childTnLst>
                                    <p:set>
                                      <p:cBhvr>
                                        <p:cTn id="216" dur="1" fill="hold">
                                          <p:stCondLst>
                                            <p:cond delay="0"/>
                                          </p:stCondLst>
                                        </p:cTn>
                                        <p:tgtEl>
                                          <p:spTgt spid="728158"/>
                                        </p:tgtEl>
                                        <p:attrNameLst>
                                          <p:attrName>style.visibility</p:attrName>
                                        </p:attrNameLst>
                                      </p:cBhvr>
                                      <p:to>
                                        <p:strVal val="visible"/>
                                      </p:to>
                                    </p:set>
                                    <p:animEffect transition="in" filter="dissolve">
                                      <p:cBhvr>
                                        <p:cTn id="217" dur="500"/>
                                        <p:tgtEl>
                                          <p:spTgt spid="728158"/>
                                        </p:tgtEl>
                                      </p:cBhvr>
                                    </p:animEffect>
                                  </p:childTnLst>
                                </p:cTn>
                              </p:par>
                              <p:par>
                                <p:cTn id="218" presetID="9" presetClass="entr" presetSubtype="0" fill="hold" grpId="0" nodeType="withEffect">
                                  <p:stCondLst>
                                    <p:cond delay="0"/>
                                  </p:stCondLst>
                                  <p:childTnLst>
                                    <p:set>
                                      <p:cBhvr>
                                        <p:cTn id="219" dur="1" fill="hold">
                                          <p:stCondLst>
                                            <p:cond delay="0"/>
                                          </p:stCondLst>
                                        </p:cTn>
                                        <p:tgtEl>
                                          <p:spTgt spid="728159"/>
                                        </p:tgtEl>
                                        <p:attrNameLst>
                                          <p:attrName>style.visibility</p:attrName>
                                        </p:attrNameLst>
                                      </p:cBhvr>
                                      <p:to>
                                        <p:strVal val="visible"/>
                                      </p:to>
                                    </p:set>
                                    <p:animEffect transition="in" filter="dissolve">
                                      <p:cBhvr>
                                        <p:cTn id="220" dur="500"/>
                                        <p:tgtEl>
                                          <p:spTgt spid="728159"/>
                                        </p:tgtEl>
                                      </p:cBhvr>
                                    </p:animEffect>
                                  </p:childTnLst>
                                </p:cTn>
                              </p:par>
                              <p:par>
                                <p:cTn id="221" presetID="9" presetClass="entr" presetSubtype="0" fill="hold" grpId="0" nodeType="withEffect">
                                  <p:stCondLst>
                                    <p:cond delay="0"/>
                                  </p:stCondLst>
                                  <p:childTnLst>
                                    <p:set>
                                      <p:cBhvr>
                                        <p:cTn id="222" dur="1" fill="hold">
                                          <p:stCondLst>
                                            <p:cond delay="0"/>
                                          </p:stCondLst>
                                        </p:cTn>
                                        <p:tgtEl>
                                          <p:spTgt spid="728160"/>
                                        </p:tgtEl>
                                        <p:attrNameLst>
                                          <p:attrName>style.visibility</p:attrName>
                                        </p:attrNameLst>
                                      </p:cBhvr>
                                      <p:to>
                                        <p:strVal val="visible"/>
                                      </p:to>
                                    </p:set>
                                    <p:animEffect transition="in" filter="dissolve">
                                      <p:cBhvr>
                                        <p:cTn id="223" dur="500"/>
                                        <p:tgtEl>
                                          <p:spTgt spid="728160"/>
                                        </p:tgtEl>
                                      </p:cBhvr>
                                    </p:animEffect>
                                  </p:childTnLst>
                                </p:cTn>
                              </p:par>
                              <p:par>
                                <p:cTn id="224" presetID="9" presetClass="entr" presetSubtype="0" fill="hold" grpId="0" nodeType="withEffect">
                                  <p:stCondLst>
                                    <p:cond delay="0"/>
                                  </p:stCondLst>
                                  <p:childTnLst>
                                    <p:set>
                                      <p:cBhvr>
                                        <p:cTn id="225" dur="1" fill="hold">
                                          <p:stCondLst>
                                            <p:cond delay="0"/>
                                          </p:stCondLst>
                                        </p:cTn>
                                        <p:tgtEl>
                                          <p:spTgt spid="728161"/>
                                        </p:tgtEl>
                                        <p:attrNameLst>
                                          <p:attrName>style.visibility</p:attrName>
                                        </p:attrNameLst>
                                      </p:cBhvr>
                                      <p:to>
                                        <p:strVal val="visible"/>
                                      </p:to>
                                    </p:set>
                                    <p:animEffect transition="in" filter="dissolve">
                                      <p:cBhvr>
                                        <p:cTn id="226" dur="500"/>
                                        <p:tgtEl>
                                          <p:spTgt spid="728161"/>
                                        </p:tgtEl>
                                      </p:cBhvr>
                                    </p:animEffect>
                                  </p:childTnLst>
                                </p:cTn>
                              </p:par>
                              <p:par>
                                <p:cTn id="227" presetID="9" presetClass="entr" presetSubtype="0" fill="hold" grpId="0" nodeType="withEffect">
                                  <p:stCondLst>
                                    <p:cond delay="0"/>
                                  </p:stCondLst>
                                  <p:childTnLst>
                                    <p:set>
                                      <p:cBhvr>
                                        <p:cTn id="228" dur="1" fill="hold">
                                          <p:stCondLst>
                                            <p:cond delay="0"/>
                                          </p:stCondLst>
                                        </p:cTn>
                                        <p:tgtEl>
                                          <p:spTgt spid="728162"/>
                                        </p:tgtEl>
                                        <p:attrNameLst>
                                          <p:attrName>style.visibility</p:attrName>
                                        </p:attrNameLst>
                                      </p:cBhvr>
                                      <p:to>
                                        <p:strVal val="visible"/>
                                      </p:to>
                                    </p:set>
                                    <p:animEffect transition="in" filter="dissolve">
                                      <p:cBhvr>
                                        <p:cTn id="229" dur="500"/>
                                        <p:tgtEl>
                                          <p:spTgt spid="728162"/>
                                        </p:tgtEl>
                                      </p:cBhvr>
                                    </p:animEffect>
                                  </p:childTnLst>
                                </p:cTn>
                              </p:par>
                              <p:par>
                                <p:cTn id="230" presetID="9" presetClass="entr" presetSubtype="0" fill="hold" grpId="0" nodeType="withEffect">
                                  <p:stCondLst>
                                    <p:cond delay="0"/>
                                  </p:stCondLst>
                                  <p:childTnLst>
                                    <p:set>
                                      <p:cBhvr>
                                        <p:cTn id="231" dur="1" fill="hold">
                                          <p:stCondLst>
                                            <p:cond delay="0"/>
                                          </p:stCondLst>
                                        </p:cTn>
                                        <p:tgtEl>
                                          <p:spTgt spid="728163"/>
                                        </p:tgtEl>
                                        <p:attrNameLst>
                                          <p:attrName>style.visibility</p:attrName>
                                        </p:attrNameLst>
                                      </p:cBhvr>
                                      <p:to>
                                        <p:strVal val="visible"/>
                                      </p:to>
                                    </p:set>
                                    <p:animEffect transition="in" filter="dissolve">
                                      <p:cBhvr>
                                        <p:cTn id="232" dur="500"/>
                                        <p:tgtEl>
                                          <p:spTgt spid="728163"/>
                                        </p:tgtEl>
                                      </p:cBhvr>
                                    </p:animEffect>
                                  </p:childTnLst>
                                </p:cTn>
                              </p:par>
                              <p:par>
                                <p:cTn id="233" presetID="9" presetClass="entr" presetSubtype="0" fill="hold" grpId="0" nodeType="withEffect">
                                  <p:stCondLst>
                                    <p:cond delay="0"/>
                                  </p:stCondLst>
                                  <p:childTnLst>
                                    <p:set>
                                      <p:cBhvr>
                                        <p:cTn id="234" dur="1" fill="hold">
                                          <p:stCondLst>
                                            <p:cond delay="0"/>
                                          </p:stCondLst>
                                        </p:cTn>
                                        <p:tgtEl>
                                          <p:spTgt spid="728164"/>
                                        </p:tgtEl>
                                        <p:attrNameLst>
                                          <p:attrName>style.visibility</p:attrName>
                                        </p:attrNameLst>
                                      </p:cBhvr>
                                      <p:to>
                                        <p:strVal val="visible"/>
                                      </p:to>
                                    </p:set>
                                    <p:animEffect transition="in" filter="dissolve">
                                      <p:cBhvr>
                                        <p:cTn id="235" dur="500"/>
                                        <p:tgtEl>
                                          <p:spTgt spid="728164"/>
                                        </p:tgtEl>
                                      </p:cBhvr>
                                    </p:animEffect>
                                  </p:childTnLst>
                                </p:cTn>
                              </p:par>
                              <p:par>
                                <p:cTn id="236" presetID="9" presetClass="entr" presetSubtype="0" fill="hold" grpId="0" nodeType="withEffect">
                                  <p:stCondLst>
                                    <p:cond delay="0"/>
                                  </p:stCondLst>
                                  <p:childTnLst>
                                    <p:set>
                                      <p:cBhvr>
                                        <p:cTn id="237" dur="1" fill="hold">
                                          <p:stCondLst>
                                            <p:cond delay="0"/>
                                          </p:stCondLst>
                                        </p:cTn>
                                        <p:tgtEl>
                                          <p:spTgt spid="728165"/>
                                        </p:tgtEl>
                                        <p:attrNameLst>
                                          <p:attrName>style.visibility</p:attrName>
                                        </p:attrNameLst>
                                      </p:cBhvr>
                                      <p:to>
                                        <p:strVal val="visible"/>
                                      </p:to>
                                    </p:set>
                                    <p:animEffect transition="in" filter="dissolve">
                                      <p:cBhvr>
                                        <p:cTn id="238" dur="500"/>
                                        <p:tgtEl>
                                          <p:spTgt spid="728165"/>
                                        </p:tgtEl>
                                      </p:cBhvr>
                                    </p:animEffect>
                                  </p:childTnLst>
                                </p:cTn>
                              </p:par>
                              <p:par>
                                <p:cTn id="239" presetID="9" presetClass="entr" presetSubtype="0" fill="hold" grpId="0" nodeType="withEffect">
                                  <p:stCondLst>
                                    <p:cond delay="0"/>
                                  </p:stCondLst>
                                  <p:childTnLst>
                                    <p:set>
                                      <p:cBhvr>
                                        <p:cTn id="240" dur="1" fill="hold">
                                          <p:stCondLst>
                                            <p:cond delay="0"/>
                                          </p:stCondLst>
                                        </p:cTn>
                                        <p:tgtEl>
                                          <p:spTgt spid="728166"/>
                                        </p:tgtEl>
                                        <p:attrNameLst>
                                          <p:attrName>style.visibility</p:attrName>
                                        </p:attrNameLst>
                                      </p:cBhvr>
                                      <p:to>
                                        <p:strVal val="visible"/>
                                      </p:to>
                                    </p:set>
                                    <p:animEffect transition="in" filter="dissolve">
                                      <p:cBhvr>
                                        <p:cTn id="241" dur="500"/>
                                        <p:tgtEl>
                                          <p:spTgt spid="728166"/>
                                        </p:tgtEl>
                                      </p:cBhvr>
                                    </p:animEffect>
                                  </p:childTnLst>
                                </p:cTn>
                              </p:par>
                              <p:par>
                                <p:cTn id="242" presetID="9" presetClass="entr" presetSubtype="0" fill="hold" grpId="0" nodeType="withEffect">
                                  <p:stCondLst>
                                    <p:cond delay="0"/>
                                  </p:stCondLst>
                                  <p:childTnLst>
                                    <p:set>
                                      <p:cBhvr>
                                        <p:cTn id="243" dur="1" fill="hold">
                                          <p:stCondLst>
                                            <p:cond delay="0"/>
                                          </p:stCondLst>
                                        </p:cTn>
                                        <p:tgtEl>
                                          <p:spTgt spid="728167"/>
                                        </p:tgtEl>
                                        <p:attrNameLst>
                                          <p:attrName>style.visibility</p:attrName>
                                        </p:attrNameLst>
                                      </p:cBhvr>
                                      <p:to>
                                        <p:strVal val="visible"/>
                                      </p:to>
                                    </p:set>
                                    <p:animEffect transition="in" filter="dissolve">
                                      <p:cBhvr>
                                        <p:cTn id="244" dur="500"/>
                                        <p:tgtEl>
                                          <p:spTgt spid="728167"/>
                                        </p:tgtEl>
                                      </p:cBhvr>
                                    </p:animEffect>
                                  </p:childTnLst>
                                </p:cTn>
                              </p:par>
                              <p:par>
                                <p:cTn id="245" presetID="9" presetClass="entr" presetSubtype="0" fill="hold" grpId="0" nodeType="withEffect">
                                  <p:stCondLst>
                                    <p:cond delay="0"/>
                                  </p:stCondLst>
                                  <p:childTnLst>
                                    <p:set>
                                      <p:cBhvr>
                                        <p:cTn id="246" dur="1" fill="hold">
                                          <p:stCondLst>
                                            <p:cond delay="0"/>
                                          </p:stCondLst>
                                        </p:cTn>
                                        <p:tgtEl>
                                          <p:spTgt spid="728168"/>
                                        </p:tgtEl>
                                        <p:attrNameLst>
                                          <p:attrName>style.visibility</p:attrName>
                                        </p:attrNameLst>
                                      </p:cBhvr>
                                      <p:to>
                                        <p:strVal val="visible"/>
                                      </p:to>
                                    </p:set>
                                    <p:animEffect transition="in" filter="dissolve">
                                      <p:cBhvr>
                                        <p:cTn id="247" dur="500"/>
                                        <p:tgtEl>
                                          <p:spTgt spid="728168"/>
                                        </p:tgtEl>
                                      </p:cBhvr>
                                    </p:animEffect>
                                  </p:childTnLst>
                                </p:cTn>
                              </p:par>
                              <p:par>
                                <p:cTn id="248" presetID="9" presetClass="entr" presetSubtype="0" fill="hold" grpId="0" nodeType="withEffect">
                                  <p:stCondLst>
                                    <p:cond delay="0"/>
                                  </p:stCondLst>
                                  <p:childTnLst>
                                    <p:set>
                                      <p:cBhvr>
                                        <p:cTn id="249" dur="1" fill="hold">
                                          <p:stCondLst>
                                            <p:cond delay="0"/>
                                          </p:stCondLst>
                                        </p:cTn>
                                        <p:tgtEl>
                                          <p:spTgt spid="728169"/>
                                        </p:tgtEl>
                                        <p:attrNameLst>
                                          <p:attrName>style.visibility</p:attrName>
                                        </p:attrNameLst>
                                      </p:cBhvr>
                                      <p:to>
                                        <p:strVal val="visible"/>
                                      </p:to>
                                    </p:set>
                                    <p:animEffect transition="in" filter="dissolve">
                                      <p:cBhvr>
                                        <p:cTn id="250" dur="500"/>
                                        <p:tgtEl>
                                          <p:spTgt spid="728169"/>
                                        </p:tgtEl>
                                      </p:cBhvr>
                                    </p:animEffect>
                                  </p:childTnLst>
                                </p:cTn>
                              </p:par>
                              <p:par>
                                <p:cTn id="251" presetID="9" presetClass="entr" presetSubtype="0" fill="hold" grpId="0" nodeType="withEffect">
                                  <p:stCondLst>
                                    <p:cond delay="0"/>
                                  </p:stCondLst>
                                  <p:childTnLst>
                                    <p:set>
                                      <p:cBhvr>
                                        <p:cTn id="252" dur="1" fill="hold">
                                          <p:stCondLst>
                                            <p:cond delay="0"/>
                                          </p:stCondLst>
                                        </p:cTn>
                                        <p:tgtEl>
                                          <p:spTgt spid="728170"/>
                                        </p:tgtEl>
                                        <p:attrNameLst>
                                          <p:attrName>style.visibility</p:attrName>
                                        </p:attrNameLst>
                                      </p:cBhvr>
                                      <p:to>
                                        <p:strVal val="visible"/>
                                      </p:to>
                                    </p:set>
                                    <p:animEffect transition="in" filter="dissolve">
                                      <p:cBhvr>
                                        <p:cTn id="253" dur="500"/>
                                        <p:tgtEl>
                                          <p:spTgt spid="728170"/>
                                        </p:tgtEl>
                                      </p:cBhvr>
                                    </p:animEffect>
                                  </p:childTnLst>
                                </p:cTn>
                              </p:par>
                              <p:par>
                                <p:cTn id="254" presetID="9" presetClass="entr" presetSubtype="0" fill="hold" grpId="0" nodeType="withEffect">
                                  <p:stCondLst>
                                    <p:cond delay="0"/>
                                  </p:stCondLst>
                                  <p:childTnLst>
                                    <p:set>
                                      <p:cBhvr>
                                        <p:cTn id="255" dur="1" fill="hold">
                                          <p:stCondLst>
                                            <p:cond delay="0"/>
                                          </p:stCondLst>
                                        </p:cTn>
                                        <p:tgtEl>
                                          <p:spTgt spid="728183"/>
                                        </p:tgtEl>
                                        <p:attrNameLst>
                                          <p:attrName>style.visibility</p:attrName>
                                        </p:attrNameLst>
                                      </p:cBhvr>
                                      <p:to>
                                        <p:strVal val="visible"/>
                                      </p:to>
                                    </p:set>
                                    <p:animEffect transition="in" filter="dissolve">
                                      <p:cBhvr>
                                        <p:cTn id="256" dur="500"/>
                                        <p:tgtEl>
                                          <p:spTgt spid="728183"/>
                                        </p:tgtEl>
                                      </p:cBhvr>
                                    </p:animEffect>
                                  </p:childTnLst>
                                </p:cTn>
                              </p:par>
                              <p:par>
                                <p:cTn id="257" presetID="9" presetClass="entr" presetSubtype="0" fill="hold" grpId="0" nodeType="withEffect">
                                  <p:stCondLst>
                                    <p:cond delay="0"/>
                                  </p:stCondLst>
                                  <p:childTnLst>
                                    <p:set>
                                      <p:cBhvr>
                                        <p:cTn id="258" dur="1" fill="hold">
                                          <p:stCondLst>
                                            <p:cond delay="0"/>
                                          </p:stCondLst>
                                        </p:cTn>
                                        <p:tgtEl>
                                          <p:spTgt spid="728191"/>
                                        </p:tgtEl>
                                        <p:attrNameLst>
                                          <p:attrName>style.visibility</p:attrName>
                                        </p:attrNameLst>
                                      </p:cBhvr>
                                      <p:to>
                                        <p:strVal val="visible"/>
                                      </p:to>
                                    </p:set>
                                    <p:animEffect transition="in" filter="dissolve">
                                      <p:cBhvr>
                                        <p:cTn id="259" dur="500"/>
                                        <p:tgtEl>
                                          <p:spTgt spid="728191"/>
                                        </p:tgtEl>
                                      </p:cBhvr>
                                    </p:animEffect>
                                  </p:childTnLst>
                                </p:cTn>
                              </p:par>
                              <p:par>
                                <p:cTn id="260" presetID="9" presetClass="entr" presetSubtype="0" fill="hold" grpId="0" nodeType="withEffect">
                                  <p:stCondLst>
                                    <p:cond delay="0"/>
                                  </p:stCondLst>
                                  <p:childTnLst>
                                    <p:set>
                                      <p:cBhvr>
                                        <p:cTn id="261" dur="1" fill="hold">
                                          <p:stCondLst>
                                            <p:cond delay="0"/>
                                          </p:stCondLst>
                                        </p:cTn>
                                        <p:tgtEl>
                                          <p:spTgt spid="728192"/>
                                        </p:tgtEl>
                                        <p:attrNameLst>
                                          <p:attrName>style.visibility</p:attrName>
                                        </p:attrNameLst>
                                      </p:cBhvr>
                                      <p:to>
                                        <p:strVal val="visible"/>
                                      </p:to>
                                    </p:set>
                                    <p:animEffect transition="in" filter="dissolve">
                                      <p:cBhvr>
                                        <p:cTn id="262" dur="500"/>
                                        <p:tgtEl>
                                          <p:spTgt spid="728192"/>
                                        </p:tgtEl>
                                      </p:cBhvr>
                                    </p:animEffect>
                                  </p:childTnLst>
                                </p:cTn>
                              </p:par>
                              <p:par>
                                <p:cTn id="263" presetID="9" presetClass="entr" presetSubtype="0" fill="hold" grpId="0" nodeType="withEffect">
                                  <p:stCondLst>
                                    <p:cond delay="0"/>
                                  </p:stCondLst>
                                  <p:childTnLst>
                                    <p:set>
                                      <p:cBhvr>
                                        <p:cTn id="264" dur="1" fill="hold">
                                          <p:stCondLst>
                                            <p:cond delay="0"/>
                                          </p:stCondLst>
                                        </p:cTn>
                                        <p:tgtEl>
                                          <p:spTgt spid="728193"/>
                                        </p:tgtEl>
                                        <p:attrNameLst>
                                          <p:attrName>style.visibility</p:attrName>
                                        </p:attrNameLst>
                                      </p:cBhvr>
                                      <p:to>
                                        <p:strVal val="visible"/>
                                      </p:to>
                                    </p:set>
                                    <p:animEffect transition="in" filter="dissolve">
                                      <p:cBhvr>
                                        <p:cTn id="265" dur="500"/>
                                        <p:tgtEl>
                                          <p:spTgt spid="728193"/>
                                        </p:tgtEl>
                                      </p:cBhvr>
                                    </p:animEffect>
                                  </p:childTnLst>
                                </p:cTn>
                              </p:par>
                              <p:par>
                                <p:cTn id="266" presetID="9" presetClass="entr" presetSubtype="0" fill="hold" grpId="0" nodeType="withEffect">
                                  <p:stCondLst>
                                    <p:cond delay="0"/>
                                  </p:stCondLst>
                                  <p:childTnLst>
                                    <p:set>
                                      <p:cBhvr>
                                        <p:cTn id="267" dur="1" fill="hold">
                                          <p:stCondLst>
                                            <p:cond delay="0"/>
                                          </p:stCondLst>
                                        </p:cTn>
                                        <p:tgtEl>
                                          <p:spTgt spid="728194"/>
                                        </p:tgtEl>
                                        <p:attrNameLst>
                                          <p:attrName>style.visibility</p:attrName>
                                        </p:attrNameLst>
                                      </p:cBhvr>
                                      <p:to>
                                        <p:strVal val="visible"/>
                                      </p:to>
                                    </p:set>
                                    <p:animEffect transition="in" filter="dissolve">
                                      <p:cBhvr>
                                        <p:cTn id="268" dur="500"/>
                                        <p:tgtEl>
                                          <p:spTgt spid="728194"/>
                                        </p:tgtEl>
                                      </p:cBhvr>
                                    </p:animEffect>
                                  </p:childTnLst>
                                </p:cTn>
                              </p:par>
                              <p:par>
                                <p:cTn id="269" presetID="9" presetClass="entr" presetSubtype="0" fill="hold" grpId="0" nodeType="withEffect">
                                  <p:stCondLst>
                                    <p:cond delay="0"/>
                                  </p:stCondLst>
                                  <p:childTnLst>
                                    <p:set>
                                      <p:cBhvr>
                                        <p:cTn id="270" dur="1" fill="hold">
                                          <p:stCondLst>
                                            <p:cond delay="0"/>
                                          </p:stCondLst>
                                        </p:cTn>
                                        <p:tgtEl>
                                          <p:spTgt spid="728195"/>
                                        </p:tgtEl>
                                        <p:attrNameLst>
                                          <p:attrName>style.visibility</p:attrName>
                                        </p:attrNameLst>
                                      </p:cBhvr>
                                      <p:to>
                                        <p:strVal val="visible"/>
                                      </p:to>
                                    </p:set>
                                    <p:animEffect transition="in" filter="dissolve">
                                      <p:cBhvr>
                                        <p:cTn id="271" dur="500"/>
                                        <p:tgtEl>
                                          <p:spTgt spid="728195"/>
                                        </p:tgtEl>
                                      </p:cBhvr>
                                    </p:animEffect>
                                  </p:childTnLst>
                                </p:cTn>
                              </p:par>
                              <p:par>
                                <p:cTn id="272" presetID="9" presetClass="entr" presetSubtype="0" fill="hold" grpId="0" nodeType="withEffect">
                                  <p:stCondLst>
                                    <p:cond delay="0"/>
                                  </p:stCondLst>
                                  <p:childTnLst>
                                    <p:set>
                                      <p:cBhvr>
                                        <p:cTn id="273" dur="1" fill="hold">
                                          <p:stCondLst>
                                            <p:cond delay="0"/>
                                          </p:stCondLst>
                                        </p:cTn>
                                        <p:tgtEl>
                                          <p:spTgt spid="728197"/>
                                        </p:tgtEl>
                                        <p:attrNameLst>
                                          <p:attrName>style.visibility</p:attrName>
                                        </p:attrNameLst>
                                      </p:cBhvr>
                                      <p:to>
                                        <p:strVal val="visible"/>
                                      </p:to>
                                    </p:set>
                                    <p:animEffect transition="in" filter="dissolve">
                                      <p:cBhvr>
                                        <p:cTn id="274" dur="500"/>
                                        <p:tgtEl>
                                          <p:spTgt spid="728197"/>
                                        </p:tgtEl>
                                      </p:cBhvr>
                                    </p:animEffect>
                                  </p:childTnLst>
                                </p:cTn>
                              </p:par>
                            </p:childTnLst>
                          </p:cTn>
                        </p:par>
                      </p:childTnLst>
                    </p:cTn>
                  </p:par>
                  <p:par>
                    <p:cTn id="275" fill="hold" nodeType="clickPar">
                      <p:stCondLst>
                        <p:cond delay="indefinite"/>
                      </p:stCondLst>
                      <p:childTnLst>
                        <p:par>
                          <p:cTn id="276" fill="hold" nodeType="withGroup">
                            <p:stCondLst>
                              <p:cond delay="0"/>
                            </p:stCondLst>
                            <p:childTnLst>
                              <p:par>
                                <p:cTn id="277" presetID="9" presetClass="entr" presetSubtype="0" fill="hold" grpId="0" nodeType="clickEffect">
                                  <p:stCondLst>
                                    <p:cond delay="0"/>
                                  </p:stCondLst>
                                  <p:childTnLst>
                                    <p:set>
                                      <p:cBhvr>
                                        <p:cTn id="278" dur="1" fill="hold">
                                          <p:stCondLst>
                                            <p:cond delay="0"/>
                                          </p:stCondLst>
                                        </p:cTn>
                                        <p:tgtEl>
                                          <p:spTgt spid="728070"/>
                                        </p:tgtEl>
                                        <p:attrNameLst>
                                          <p:attrName>style.visibility</p:attrName>
                                        </p:attrNameLst>
                                      </p:cBhvr>
                                      <p:to>
                                        <p:strVal val="visible"/>
                                      </p:to>
                                    </p:set>
                                    <p:animEffect transition="in" filter="dissolve">
                                      <p:cBhvr>
                                        <p:cTn id="279" dur="500"/>
                                        <p:tgtEl>
                                          <p:spTgt spid="728070"/>
                                        </p:tgtEl>
                                      </p:cBhvr>
                                    </p:animEffect>
                                  </p:childTnLst>
                                </p:cTn>
                              </p:par>
                              <p:par>
                                <p:cTn id="280" presetID="9" presetClass="entr" presetSubtype="0" fill="hold" grpId="0" nodeType="withEffect">
                                  <p:stCondLst>
                                    <p:cond delay="0"/>
                                  </p:stCondLst>
                                  <p:childTnLst>
                                    <p:set>
                                      <p:cBhvr>
                                        <p:cTn id="281" dur="1" fill="hold">
                                          <p:stCondLst>
                                            <p:cond delay="0"/>
                                          </p:stCondLst>
                                        </p:cTn>
                                        <p:tgtEl>
                                          <p:spTgt spid="728181"/>
                                        </p:tgtEl>
                                        <p:attrNameLst>
                                          <p:attrName>style.visibility</p:attrName>
                                        </p:attrNameLst>
                                      </p:cBhvr>
                                      <p:to>
                                        <p:strVal val="visible"/>
                                      </p:to>
                                    </p:set>
                                    <p:animEffect transition="in" filter="dissolve">
                                      <p:cBhvr>
                                        <p:cTn id="282" dur="500"/>
                                        <p:tgtEl>
                                          <p:spTgt spid="728181"/>
                                        </p:tgtEl>
                                      </p:cBhvr>
                                    </p:animEffect>
                                  </p:childTnLst>
                                </p:cTn>
                              </p:par>
                              <p:par>
                                <p:cTn id="283" presetID="9" presetClass="entr" presetSubtype="0" fill="hold" grpId="0" nodeType="withEffect">
                                  <p:stCondLst>
                                    <p:cond delay="0"/>
                                  </p:stCondLst>
                                  <p:childTnLst>
                                    <p:set>
                                      <p:cBhvr>
                                        <p:cTn id="284" dur="1" fill="hold">
                                          <p:stCondLst>
                                            <p:cond delay="0"/>
                                          </p:stCondLst>
                                        </p:cTn>
                                        <p:tgtEl>
                                          <p:spTgt spid="728182"/>
                                        </p:tgtEl>
                                        <p:attrNameLst>
                                          <p:attrName>style.visibility</p:attrName>
                                        </p:attrNameLst>
                                      </p:cBhvr>
                                      <p:to>
                                        <p:strVal val="visible"/>
                                      </p:to>
                                    </p:set>
                                    <p:animEffect transition="in" filter="dissolve">
                                      <p:cBhvr>
                                        <p:cTn id="285" dur="500"/>
                                        <p:tgtEl>
                                          <p:spTgt spid="728182"/>
                                        </p:tgtEl>
                                      </p:cBhvr>
                                    </p:animEffect>
                                  </p:childTnLst>
                                </p:cTn>
                              </p:par>
                              <p:par>
                                <p:cTn id="286" presetID="9" presetClass="entr" presetSubtype="0" fill="hold" grpId="0" nodeType="withEffect">
                                  <p:stCondLst>
                                    <p:cond delay="0"/>
                                  </p:stCondLst>
                                  <p:childTnLst>
                                    <p:set>
                                      <p:cBhvr>
                                        <p:cTn id="287" dur="1" fill="hold">
                                          <p:stCondLst>
                                            <p:cond delay="0"/>
                                          </p:stCondLst>
                                        </p:cTn>
                                        <p:tgtEl>
                                          <p:spTgt spid="728184"/>
                                        </p:tgtEl>
                                        <p:attrNameLst>
                                          <p:attrName>style.visibility</p:attrName>
                                        </p:attrNameLst>
                                      </p:cBhvr>
                                      <p:to>
                                        <p:strVal val="visible"/>
                                      </p:to>
                                    </p:set>
                                    <p:animEffect transition="in" filter="dissolve">
                                      <p:cBhvr>
                                        <p:cTn id="288" dur="500"/>
                                        <p:tgtEl>
                                          <p:spTgt spid="728184"/>
                                        </p:tgtEl>
                                      </p:cBhvr>
                                    </p:animEffect>
                                  </p:childTnLst>
                                </p:cTn>
                              </p:par>
                              <p:par>
                                <p:cTn id="289" presetID="9" presetClass="entr" presetSubtype="0" fill="hold" grpId="0" nodeType="withEffect">
                                  <p:stCondLst>
                                    <p:cond delay="0"/>
                                  </p:stCondLst>
                                  <p:childTnLst>
                                    <p:set>
                                      <p:cBhvr>
                                        <p:cTn id="290" dur="1" fill="hold">
                                          <p:stCondLst>
                                            <p:cond delay="0"/>
                                          </p:stCondLst>
                                        </p:cTn>
                                        <p:tgtEl>
                                          <p:spTgt spid="728185"/>
                                        </p:tgtEl>
                                        <p:attrNameLst>
                                          <p:attrName>style.visibility</p:attrName>
                                        </p:attrNameLst>
                                      </p:cBhvr>
                                      <p:to>
                                        <p:strVal val="visible"/>
                                      </p:to>
                                    </p:set>
                                    <p:animEffect transition="in" filter="dissolve">
                                      <p:cBhvr>
                                        <p:cTn id="291" dur="500"/>
                                        <p:tgtEl>
                                          <p:spTgt spid="728185"/>
                                        </p:tgtEl>
                                      </p:cBhvr>
                                    </p:animEffect>
                                  </p:childTnLst>
                                </p:cTn>
                              </p:par>
                              <p:par>
                                <p:cTn id="292" presetID="9" presetClass="entr" presetSubtype="0" fill="hold" grpId="0" nodeType="withEffect">
                                  <p:stCondLst>
                                    <p:cond delay="0"/>
                                  </p:stCondLst>
                                  <p:childTnLst>
                                    <p:set>
                                      <p:cBhvr>
                                        <p:cTn id="293" dur="1" fill="hold">
                                          <p:stCondLst>
                                            <p:cond delay="0"/>
                                          </p:stCondLst>
                                        </p:cTn>
                                        <p:tgtEl>
                                          <p:spTgt spid="728186"/>
                                        </p:tgtEl>
                                        <p:attrNameLst>
                                          <p:attrName>style.visibility</p:attrName>
                                        </p:attrNameLst>
                                      </p:cBhvr>
                                      <p:to>
                                        <p:strVal val="visible"/>
                                      </p:to>
                                    </p:set>
                                    <p:animEffect transition="in" filter="dissolve">
                                      <p:cBhvr>
                                        <p:cTn id="294" dur="500"/>
                                        <p:tgtEl>
                                          <p:spTgt spid="728186"/>
                                        </p:tgtEl>
                                      </p:cBhvr>
                                    </p:animEffect>
                                  </p:childTnLst>
                                </p:cTn>
                              </p:par>
                              <p:par>
                                <p:cTn id="295" presetID="9" presetClass="entr" presetSubtype="0" fill="hold" grpId="0" nodeType="withEffect">
                                  <p:stCondLst>
                                    <p:cond delay="0"/>
                                  </p:stCondLst>
                                  <p:childTnLst>
                                    <p:set>
                                      <p:cBhvr>
                                        <p:cTn id="296" dur="1" fill="hold">
                                          <p:stCondLst>
                                            <p:cond delay="0"/>
                                          </p:stCondLst>
                                        </p:cTn>
                                        <p:tgtEl>
                                          <p:spTgt spid="728187"/>
                                        </p:tgtEl>
                                        <p:attrNameLst>
                                          <p:attrName>style.visibility</p:attrName>
                                        </p:attrNameLst>
                                      </p:cBhvr>
                                      <p:to>
                                        <p:strVal val="visible"/>
                                      </p:to>
                                    </p:set>
                                    <p:animEffect transition="in" filter="dissolve">
                                      <p:cBhvr>
                                        <p:cTn id="297" dur="500"/>
                                        <p:tgtEl>
                                          <p:spTgt spid="728187"/>
                                        </p:tgtEl>
                                      </p:cBhvr>
                                    </p:animEffect>
                                  </p:childTnLst>
                                </p:cTn>
                              </p:par>
                              <p:par>
                                <p:cTn id="298" presetID="9" presetClass="entr" presetSubtype="0" fill="hold" grpId="0" nodeType="withEffect">
                                  <p:stCondLst>
                                    <p:cond delay="0"/>
                                  </p:stCondLst>
                                  <p:childTnLst>
                                    <p:set>
                                      <p:cBhvr>
                                        <p:cTn id="299" dur="1" fill="hold">
                                          <p:stCondLst>
                                            <p:cond delay="0"/>
                                          </p:stCondLst>
                                        </p:cTn>
                                        <p:tgtEl>
                                          <p:spTgt spid="728188"/>
                                        </p:tgtEl>
                                        <p:attrNameLst>
                                          <p:attrName>style.visibility</p:attrName>
                                        </p:attrNameLst>
                                      </p:cBhvr>
                                      <p:to>
                                        <p:strVal val="visible"/>
                                      </p:to>
                                    </p:set>
                                    <p:animEffect transition="in" filter="dissolve">
                                      <p:cBhvr>
                                        <p:cTn id="300" dur="500"/>
                                        <p:tgtEl>
                                          <p:spTgt spid="728188"/>
                                        </p:tgtEl>
                                      </p:cBhvr>
                                    </p:animEffect>
                                  </p:childTnLst>
                                </p:cTn>
                              </p:par>
                              <p:par>
                                <p:cTn id="301" presetID="9" presetClass="entr" presetSubtype="0" fill="hold" grpId="0" nodeType="withEffect">
                                  <p:stCondLst>
                                    <p:cond delay="0"/>
                                  </p:stCondLst>
                                  <p:childTnLst>
                                    <p:set>
                                      <p:cBhvr>
                                        <p:cTn id="302" dur="1" fill="hold">
                                          <p:stCondLst>
                                            <p:cond delay="0"/>
                                          </p:stCondLst>
                                        </p:cTn>
                                        <p:tgtEl>
                                          <p:spTgt spid="728189"/>
                                        </p:tgtEl>
                                        <p:attrNameLst>
                                          <p:attrName>style.visibility</p:attrName>
                                        </p:attrNameLst>
                                      </p:cBhvr>
                                      <p:to>
                                        <p:strVal val="visible"/>
                                      </p:to>
                                    </p:set>
                                    <p:animEffect transition="in" filter="dissolve">
                                      <p:cBhvr>
                                        <p:cTn id="303" dur="500"/>
                                        <p:tgtEl>
                                          <p:spTgt spid="728189"/>
                                        </p:tgtEl>
                                      </p:cBhvr>
                                    </p:animEffect>
                                  </p:childTnLst>
                                </p:cTn>
                              </p:par>
                              <p:par>
                                <p:cTn id="304" presetID="9" presetClass="entr" presetSubtype="0" fill="hold" grpId="0" nodeType="withEffect">
                                  <p:stCondLst>
                                    <p:cond delay="0"/>
                                  </p:stCondLst>
                                  <p:childTnLst>
                                    <p:set>
                                      <p:cBhvr>
                                        <p:cTn id="305" dur="1" fill="hold">
                                          <p:stCondLst>
                                            <p:cond delay="0"/>
                                          </p:stCondLst>
                                        </p:cTn>
                                        <p:tgtEl>
                                          <p:spTgt spid="728190"/>
                                        </p:tgtEl>
                                        <p:attrNameLst>
                                          <p:attrName>style.visibility</p:attrName>
                                        </p:attrNameLst>
                                      </p:cBhvr>
                                      <p:to>
                                        <p:strVal val="visible"/>
                                      </p:to>
                                    </p:set>
                                    <p:animEffect transition="in" filter="dissolve">
                                      <p:cBhvr>
                                        <p:cTn id="306" dur="500"/>
                                        <p:tgtEl>
                                          <p:spTgt spid="728190"/>
                                        </p:tgtEl>
                                      </p:cBhvr>
                                    </p:animEffect>
                                  </p:childTnLst>
                                </p:cTn>
                              </p:par>
                              <p:par>
                                <p:cTn id="307" presetID="9" presetClass="entr" presetSubtype="0" fill="hold" grpId="0" nodeType="withEffect">
                                  <p:stCondLst>
                                    <p:cond delay="0"/>
                                  </p:stCondLst>
                                  <p:childTnLst>
                                    <p:set>
                                      <p:cBhvr>
                                        <p:cTn id="308" dur="1" fill="hold">
                                          <p:stCondLst>
                                            <p:cond delay="0"/>
                                          </p:stCondLst>
                                        </p:cTn>
                                        <p:tgtEl>
                                          <p:spTgt spid="728196"/>
                                        </p:tgtEl>
                                        <p:attrNameLst>
                                          <p:attrName>style.visibility</p:attrName>
                                        </p:attrNameLst>
                                      </p:cBhvr>
                                      <p:to>
                                        <p:strVal val="visible"/>
                                      </p:to>
                                    </p:set>
                                    <p:animEffect transition="in" filter="dissolve">
                                      <p:cBhvr>
                                        <p:cTn id="309" dur="500"/>
                                        <p:tgtEl>
                                          <p:spTgt spid="728196"/>
                                        </p:tgtEl>
                                      </p:cBhvr>
                                    </p:animEffect>
                                  </p:childTnLst>
                                </p:cTn>
                              </p:par>
                              <p:par>
                                <p:cTn id="310" presetID="9" presetClass="entr" presetSubtype="0" fill="hold" grpId="0" nodeType="withEffect">
                                  <p:stCondLst>
                                    <p:cond delay="0"/>
                                  </p:stCondLst>
                                  <p:childTnLst>
                                    <p:set>
                                      <p:cBhvr>
                                        <p:cTn id="311" dur="1" fill="hold">
                                          <p:stCondLst>
                                            <p:cond delay="0"/>
                                          </p:stCondLst>
                                        </p:cTn>
                                        <p:tgtEl>
                                          <p:spTgt spid="728172"/>
                                        </p:tgtEl>
                                        <p:attrNameLst>
                                          <p:attrName>style.visibility</p:attrName>
                                        </p:attrNameLst>
                                      </p:cBhvr>
                                      <p:to>
                                        <p:strVal val="visible"/>
                                      </p:to>
                                    </p:set>
                                    <p:animEffect transition="in" filter="dissolve">
                                      <p:cBhvr>
                                        <p:cTn id="312" dur="500"/>
                                        <p:tgtEl>
                                          <p:spTgt spid="728172"/>
                                        </p:tgtEl>
                                      </p:cBhvr>
                                    </p:animEffect>
                                  </p:childTnLst>
                                </p:cTn>
                              </p:par>
                            </p:childTnLst>
                          </p:cTn>
                        </p:par>
                      </p:childTnLst>
                    </p:cTn>
                  </p:par>
                  <p:par>
                    <p:cTn id="313" fill="hold" nodeType="clickPar">
                      <p:stCondLst>
                        <p:cond delay="indefinite"/>
                      </p:stCondLst>
                      <p:childTnLst>
                        <p:par>
                          <p:cTn id="314" fill="hold" nodeType="withGroup">
                            <p:stCondLst>
                              <p:cond delay="0"/>
                            </p:stCondLst>
                            <p:childTnLst>
                              <p:par>
                                <p:cTn id="315" presetID="9" presetClass="entr" presetSubtype="0" fill="hold" grpId="0" nodeType="clickEffect">
                                  <p:stCondLst>
                                    <p:cond delay="0"/>
                                  </p:stCondLst>
                                  <p:childTnLst>
                                    <p:set>
                                      <p:cBhvr>
                                        <p:cTn id="316" dur="1" fill="hold">
                                          <p:stCondLst>
                                            <p:cond delay="0"/>
                                          </p:stCondLst>
                                        </p:cTn>
                                        <p:tgtEl>
                                          <p:spTgt spid="728069"/>
                                        </p:tgtEl>
                                        <p:attrNameLst>
                                          <p:attrName>style.visibility</p:attrName>
                                        </p:attrNameLst>
                                      </p:cBhvr>
                                      <p:to>
                                        <p:strVal val="visible"/>
                                      </p:to>
                                    </p:set>
                                    <p:animEffect transition="in" filter="dissolve">
                                      <p:cBhvr>
                                        <p:cTn id="317" dur="500"/>
                                        <p:tgtEl>
                                          <p:spTgt spid="728069"/>
                                        </p:tgtEl>
                                      </p:cBhvr>
                                    </p:animEffect>
                                  </p:childTnLst>
                                </p:cTn>
                              </p:par>
                              <p:par>
                                <p:cTn id="318" presetID="9" presetClass="entr" presetSubtype="0" fill="hold" grpId="0" nodeType="withEffect">
                                  <p:stCondLst>
                                    <p:cond delay="0"/>
                                  </p:stCondLst>
                                  <p:childTnLst>
                                    <p:set>
                                      <p:cBhvr>
                                        <p:cTn id="319" dur="1" fill="hold">
                                          <p:stCondLst>
                                            <p:cond delay="0"/>
                                          </p:stCondLst>
                                        </p:cTn>
                                        <p:tgtEl>
                                          <p:spTgt spid="728092"/>
                                        </p:tgtEl>
                                        <p:attrNameLst>
                                          <p:attrName>style.visibility</p:attrName>
                                        </p:attrNameLst>
                                      </p:cBhvr>
                                      <p:to>
                                        <p:strVal val="visible"/>
                                      </p:to>
                                    </p:set>
                                    <p:animEffect transition="in" filter="dissolve">
                                      <p:cBhvr>
                                        <p:cTn id="320" dur="500"/>
                                        <p:tgtEl>
                                          <p:spTgt spid="728092"/>
                                        </p:tgtEl>
                                      </p:cBhvr>
                                    </p:animEffect>
                                  </p:childTnLst>
                                </p:cTn>
                              </p:par>
                              <p:par>
                                <p:cTn id="321" presetID="9" presetClass="entr" presetSubtype="0" fill="hold" grpId="0" nodeType="withEffect">
                                  <p:stCondLst>
                                    <p:cond delay="0"/>
                                  </p:stCondLst>
                                  <p:childTnLst>
                                    <p:set>
                                      <p:cBhvr>
                                        <p:cTn id="322" dur="1" fill="hold">
                                          <p:stCondLst>
                                            <p:cond delay="0"/>
                                          </p:stCondLst>
                                        </p:cTn>
                                        <p:tgtEl>
                                          <p:spTgt spid="728093"/>
                                        </p:tgtEl>
                                        <p:attrNameLst>
                                          <p:attrName>style.visibility</p:attrName>
                                        </p:attrNameLst>
                                      </p:cBhvr>
                                      <p:to>
                                        <p:strVal val="visible"/>
                                      </p:to>
                                    </p:set>
                                    <p:animEffect transition="in" filter="dissolve">
                                      <p:cBhvr>
                                        <p:cTn id="323" dur="500"/>
                                        <p:tgtEl>
                                          <p:spTgt spid="728093"/>
                                        </p:tgtEl>
                                      </p:cBhvr>
                                    </p:animEffect>
                                  </p:childTnLst>
                                </p:cTn>
                              </p:par>
                              <p:par>
                                <p:cTn id="324" presetID="9" presetClass="entr" presetSubtype="0" fill="hold" grpId="0" nodeType="withEffect">
                                  <p:stCondLst>
                                    <p:cond delay="0"/>
                                  </p:stCondLst>
                                  <p:childTnLst>
                                    <p:set>
                                      <p:cBhvr>
                                        <p:cTn id="325" dur="1" fill="hold">
                                          <p:stCondLst>
                                            <p:cond delay="0"/>
                                          </p:stCondLst>
                                        </p:cTn>
                                        <p:tgtEl>
                                          <p:spTgt spid="728094"/>
                                        </p:tgtEl>
                                        <p:attrNameLst>
                                          <p:attrName>style.visibility</p:attrName>
                                        </p:attrNameLst>
                                      </p:cBhvr>
                                      <p:to>
                                        <p:strVal val="visible"/>
                                      </p:to>
                                    </p:set>
                                    <p:animEffect transition="in" filter="dissolve">
                                      <p:cBhvr>
                                        <p:cTn id="326" dur="500"/>
                                        <p:tgtEl>
                                          <p:spTgt spid="728094"/>
                                        </p:tgtEl>
                                      </p:cBhvr>
                                    </p:animEffect>
                                  </p:childTnLst>
                                </p:cTn>
                              </p:par>
                              <p:par>
                                <p:cTn id="327" presetID="9" presetClass="entr" presetSubtype="0" fill="hold" grpId="0" nodeType="withEffect">
                                  <p:stCondLst>
                                    <p:cond delay="0"/>
                                  </p:stCondLst>
                                  <p:childTnLst>
                                    <p:set>
                                      <p:cBhvr>
                                        <p:cTn id="328" dur="1" fill="hold">
                                          <p:stCondLst>
                                            <p:cond delay="0"/>
                                          </p:stCondLst>
                                        </p:cTn>
                                        <p:tgtEl>
                                          <p:spTgt spid="728095"/>
                                        </p:tgtEl>
                                        <p:attrNameLst>
                                          <p:attrName>style.visibility</p:attrName>
                                        </p:attrNameLst>
                                      </p:cBhvr>
                                      <p:to>
                                        <p:strVal val="visible"/>
                                      </p:to>
                                    </p:set>
                                    <p:animEffect transition="in" filter="dissolve">
                                      <p:cBhvr>
                                        <p:cTn id="329" dur="500"/>
                                        <p:tgtEl>
                                          <p:spTgt spid="728095"/>
                                        </p:tgtEl>
                                      </p:cBhvr>
                                    </p:animEffect>
                                  </p:childTnLst>
                                </p:cTn>
                              </p:par>
                              <p:par>
                                <p:cTn id="330" presetID="9" presetClass="entr" presetSubtype="0" fill="hold" grpId="0" nodeType="withEffect">
                                  <p:stCondLst>
                                    <p:cond delay="0"/>
                                  </p:stCondLst>
                                  <p:childTnLst>
                                    <p:set>
                                      <p:cBhvr>
                                        <p:cTn id="331" dur="1" fill="hold">
                                          <p:stCondLst>
                                            <p:cond delay="0"/>
                                          </p:stCondLst>
                                        </p:cTn>
                                        <p:tgtEl>
                                          <p:spTgt spid="728096"/>
                                        </p:tgtEl>
                                        <p:attrNameLst>
                                          <p:attrName>style.visibility</p:attrName>
                                        </p:attrNameLst>
                                      </p:cBhvr>
                                      <p:to>
                                        <p:strVal val="visible"/>
                                      </p:to>
                                    </p:set>
                                    <p:animEffect transition="in" filter="dissolve">
                                      <p:cBhvr>
                                        <p:cTn id="332" dur="500"/>
                                        <p:tgtEl>
                                          <p:spTgt spid="728096"/>
                                        </p:tgtEl>
                                      </p:cBhvr>
                                    </p:animEffect>
                                  </p:childTnLst>
                                </p:cTn>
                              </p:par>
                              <p:par>
                                <p:cTn id="333" presetID="9" presetClass="entr" presetSubtype="0" fill="hold" grpId="0" nodeType="withEffect">
                                  <p:stCondLst>
                                    <p:cond delay="0"/>
                                  </p:stCondLst>
                                  <p:childTnLst>
                                    <p:set>
                                      <p:cBhvr>
                                        <p:cTn id="334" dur="1" fill="hold">
                                          <p:stCondLst>
                                            <p:cond delay="0"/>
                                          </p:stCondLst>
                                        </p:cTn>
                                        <p:tgtEl>
                                          <p:spTgt spid="728097"/>
                                        </p:tgtEl>
                                        <p:attrNameLst>
                                          <p:attrName>style.visibility</p:attrName>
                                        </p:attrNameLst>
                                      </p:cBhvr>
                                      <p:to>
                                        <p:strVal val="visible"/>
                                      </p:to>
                                    </p:set>
                                    <p:animEffect transition="in" filter="dissolve">
                                      <p:cBhvr>
                                        <p:cTn id="335" dur="500"/>
                                        <p:tgtEl>
                                          <p:spTgt spid="728097"/>
                                        </p:tgtEl>
                                      </p:cBhvr>
                                    </p:animEffect>
                                  </p:childTnLst>
                                </p:cTn>
                              </p:par>
                              <p:par>
                                <p:cTn id="336" presetID="9" presetClass="entr" presetSubtype="0" fill="hold" grpId="0" nodeType="withEffect">
                                  <p:stCondLst>
                                    <p:cond delay="0"/>
                                  </p:stCondLst>
                                  <p:childTnLst>
                                    <p:set>
                                      <p:cBhvr>
                                        <p:cTn id="337" dur="1" fill="hold">
                                          <p:stCondLst>
                                            <p:cond delay="0"/>
                                          </p:stCondLst>
                                        </p:cTn>
                                        <p:tgtEl>
                                          <p:spTgt spid="728098"/>
                                        </p:tgtEl>
                                        <p:attrNameLst>
                                          <p:attrName>style.visibility</p:attrName>
                                        </p:attrNameLst>
                                      </p:cBhvr>
                                      <p:to>
                                        <p:strVal val="visible"/>
                                      </p:to>
                                    </p:set>
                                    <p:animEffect transition="in" filter="dissolve">
                                      <p:cBhvr>
                                        <p:cTn id="338" dur="500"/>
                                        <p:tgtEl>
                                          <p:spTgt spid="728098"/>
                                        </p:tgtEl>
                                      </p:cBhvr>
                                    </p:animEffect>
                                  </p:childTnLst>
                                </p:cTn>
                              </p:par>
                              <p:par>
                                <p:cTn id="339" presetID="9" presetClass="entr" presetSubtype="0" fill="hold" grpId="0" nodeType="withEffect">
                                  <p:stCondLst>
                                    <p:cond delay="0"/>
                                  </p:stCondLst>
                                  <p:childTnLst>
                                    <p:set>
                                      <p:cBhvr>
                                        <p:cTn id="340" dur="1" fill="hold">
                                          <p:stCondLst>
                                            <p:cond delay="0"/>
                                          </p:stCondLst>
                                        </p:cTn>
                                        <p:tgtEl>
                                          <p:spTgt spid="728099"/>
                                        </p:tgtEl>
                                        <p:attrNameLst>
                                          <p:attrName>style.visibility</p:attrName>
                                        </p:attrNameLst>
                                      </p:cBhvr>
                                      <p:to>
                                        <p:strVal val="visible"/>
                                      </p:to>
                                    </p:set>
                                    <p:animEffect transition="in" filter="dissolve">
                                      <p:cBhvr>
                                        <p:cTn id="341" dur="500"/>
                                        <p:tgtEl>
                                          <p:spTgt spid="728099"/>
                                        </p:tgtEl>
                                      </p:cBhvr>
                                    </p:animEffect>
                                  </p:childTnLst>
                                </p:cTn>
                              </p:par>
                              <p:par>
                                <p:cTn id="342" presetID="9" presetClass="entr" presetSubtype="0" fill="hold" grpId="0" nodeType="withEffect">
                                  <p:stCondLst>
                                    <p:cond delay="0"/>
                                  </p:stCondLst>
                                  <p:childTnLst>
                                    <p:set>
                                      <p:cBhvr>
                                        <p:cTn id="343" dur="1" fill="hold">
                                          <p:stCondLst>
                                            <p:cond delay="0"/>
                                          </p:stCondLst>
                                        </p:cTn>
                                        <p:tgtEl>
                                          <p:spTgt spid="728100"/>
                                        </p:tgtEl>
                                        <p:attrNameLst>
                                          <p:attrName>style.visibility</p:attrName>
                                        </p:attrNameLst>
                                      </p:cBhvr>
                                      <p:to>
                                        <p:strVal val="visible"/>
                                      </p:to>
                                    </p:set>
                                    <p:animEffect transition="in" filter="dissolve">
                                      <p:cBhvr>
                                        <p:cTn id="344" dur="500"/>
                                        <p:tgtEl>
                                          <p:spTgt spid="728100"/>
                                        </p:tgtEl>
                                      </p:cBhvr>
                                    </p:animEffect>
                                  </p:childTnLst>
                                </p:cTn>
                              </p:par>
                              <p:par>
                                <p:cTn id="345" presetID="9" presetClass="entr" presetSubtype="0" fill="hold" grpId="0" nodeType="withEffect">
                                  <p:stCondLst>
                                    <p:cond delay="0"/>
                                  </p:stCondLst>
                                  <p:childTnLst>
                                    <p:set>
                                      <p:cBhvr>
                                        <p:cTn id="346" dur="1" fill="hold">
                                          <p:stCondLst>
                                            <p:cond delay="0"/>
                                          </p:stCondLst>
                                        </p:cTn>
                                        <p:tgtEl>
                                          <p:spTgt spid="728101"/>
                                        </p:tgtEl>
                                        <p:attrNameLst>
                                          <p:attrName>style.visibility</p:attrName>
                                        </p:attrNameLst>
                                      </p:cBhvr>
                                      <p:to>
                                        <p:strVal val="visible"/>
                                      </p:to>
                                    </p:set>
                                    <p:animEffect transition="in" filter="dissolve">
                                      <p:cBhvr>
                                        <p:cTn id="347" dur="500"/>
                                        <p:tgtEl>
                                          <p:spTgt spid="728101"/>
                                        </p:tgtEl>
                                      </p:cBhvr>
                                    </p:animEffect>
                                  </p:childTnLst>
                                </p:cTn>
                              </p:par>
                              <p:par>
                                <p:cTn id="348" presetID="9" presetClass="entr" presetSubtype="0" fill="hold" grpId="0" nodeType="withEffect">
                                  <p:stCondLst>
                                    <p:cond delay="0"/>
                                  </p:stCondLst>
                                  <p:childTnLst>
                                    <p:set>
                                      <p:cBhvr>
                                        <p:cTn id="349" dur="1" fill="hold">
                                          <p:stCondLst>
                                            <p:cond delay="0"/>
                                          </p:stCondLst>
                                        </p:cTn>
                                        <p:tgtEl>
                                          <p:spTgt spid="728102"/>
                                        </p:tgtEl>
                                        <p:attrNameLst>
                                          <p:attrName>style.visibility</p:attrName>
                                        </p:attrNameLst>
                                      </p:cBhvr>
                                      <p:to>
                                        <p:strVal val="visible"/>
                                      </p:to>
                                    </p:set>
                                    <p:animEffect transition="in" filter="dissolve">
                                      <p:cBhvr>
                                        <p:cTn id="350" dur="500"/>
                                        <p:tgtEl>
                                          <p:spTgt spid="728102"/>
                                        </p:tgtEl>
                                      </p:cBhvr>
                                    </p:animEffect>
                                  </p:childTnLst>
                                </p:cTn>
                              </p:par>
                              <p:par>
                                <p:cTn id="351" presetID="9" presetClass="entr" presetSubtype="0" fill="hold" grpId="0" nodeType="withEffect">
                                  <p:stCondLst>
                                    <p:cond delay="0"/>
                                  </p:stCondLst>
                                  <p:childTnLst>
                                    <p:set>
                                      <p:cBhvr>
                                        <p:cTn id="352" dur="1" fill="hold">
                                          <p:stCondLst>
                                            <p:cond delay="0"/>
                                          </p:stCondLst>
                                        </p:cTn>
                                        <p:tgtEl>
                                          <p:spTgt spid="728103"/>
                                        </p:tgtEl>
                                        <p:attrNameLst>
                                          <p:attrName>style.visibility</p:attrName>
                                        </p:attrNameLst>
                                      </p:cBhvr>
                                      <p:to>
                                        <p:strVal val="visible"/>
                                      </p:to>
                                    </p:set>
                                    <p:animEffect transition="in" filter="dissolve">
                                      <p:cBhvr>
                                        <p:cTn id="353" dur="500"/>
                                        <p:tgtEl>
                                          <p:spTgt spid="728103"/>
                                        </p:tgtEl>
                                      </p:cBhvr>
                                    </p:animEffect>
                                  </p:childTnLst>
                                </p:cTn>
                              </p:par>
                              <p:par>
                                <p:cTn id="354" presetID="9" presetClass="entr" presetSubtype="0" fill="hold" grpId="0" nodeType="withEffect">
                                  <p:stCondLst>
                                    <p:cond delay="0"/>
                                  </p:stCondLst>
                                  <p:childTnLst>
                                    <p:set>
                                      <p:cBhvr>
                                        <p:cTn id="355" dur="1" fill="hold">
                                          <p:stCondLst>
                                            <p:cond delay="0"/>
                                          </p:stCondLst>
                                        </p:cTn>
                                        <p:tgtEl>
                                          <p:spTgt spid="728104"/>
                                        </p:tgtEl>
                                        <p:attrNameLst>
                                          <p:attrName>style.visibility</p:attrName>
                                        </p:attrNameLst>
                                      </p:cBhvr>
                                      <p:to>
                                        <p:strVal val="visible"/>
                                      </p:to>
                                    </p:set>
                                    <p:animEffect transition="in" filter="dissolve">
                                      <p:cBhvr>
                                        <p:cTn id="356" dur="500"/>
                                        <p:tgtEl>
                                          <p:spTgt spid="728104"/>
                                        </p:tgtEl>
                                      </p:cBhvr>
                                    </p:animEffect>
                                  </p:childTnLst>
                                </p:cTn>
                              </p:par>
                              <p:par>
                                <p:cTn id="357" presetID="9" presetClass="entr" presetSubtype="0" fill="hold" grpId="0" nodeType="withEffect">
                                  <p:stCondLst>
                                    <p:cond delay="0"/>
                                  </p:stCondLst>
                                  <p:childTnLst>
                                    <p:set>
                                      <p:cBhvr>
                                        <p:cTn id="358" dur="1" fill="hold">
                                          <p:stCondLst>
                                            <p:cond delay="0"/>
                                          </p:stCondLst>
                                        </p:cTn>
                                        <p:tgtEl>
                                          <p:spTgt spid="728105"/>
                                        </p:tgtEl>
                                        <p:attrNameLst>
                                          <p:attrName>style.visibility</p:attrName>
                                        </p:attrNameLst>
                                      </p:cBhvr>
                                      <p:to>
                                        <p:strVal val="visible"/>
                                      </p:to>
                                    </p:set>
                                    <p:animEffect transition="in" filter="dissolve">
                                      <p:cBhvr>
                                        <p:cTn id="359" dur="500"/>
                                        <p:tgtEl>
                                          <p:spTgt spid="728105"/>
                                        </p:tgtEl>
                                      </p:cBhvr>
                                    </p:animEffect>
                                  </p:childTnLst>
                                </p:cTn>
                              </p:par>
                              <p:par>
                                <p:cTn id="360" presetID="9" presetClass="entr" presetSubtype="0" fill="hold" grpId="0" nodeType="withEffect">
                                  <p:stCondLst>
                                    <p:cond delay="0"/>
                                  </p:stCondLst>
                                  <p:childTnLst>
                                    <p:set>
                                      <p:cBhvr>
                                        <p:cTn id="361" dur="1" fill="hold">
                                          <p:stCondLst>
                                            <p:cond delay="0"/>
                                          </p:stCondLst>
                                        </p:cTn>
                                        <p:tgtEl>
                                          <p:spTgt spid="728106"/>
                                        </p:tgtEl>
                                        <p:attrNameLst>
                                          <p:attrName>style.visibility</p:attrName>
                                        </p:attrNameLst>
                                      </p:cBhvr>
                                      <p:to>
                                        <p:strVal val="visible"/>
                                      </p:to>
                                    </p:set>
                                    <p:animEffect transition="in" filter="dissolve">
                                      <p:cBhvr>
                                        <p:cTn id="362" dur="500"/>
                                        <p:tgtEl>
                                          <p:spTgt spid="728106"/>
                                        </p:tgtEl>
                                      </p:cBhvr>
                                    </p:animEffect>
                                  </p:childTnLst>
                                </p:cTn>
                              </p:par>
                              <p:par>
                                <p:cTn id="363" presetID="9" presetClass="entr" presetSubtype="0" fill="hold" grpId="0" nodeType="withEffect">
                                  <p:stCondLst>
                                    <p:cond delay="0"/>
                                  </p:stCondLst>
                                  <p:childTnLst>
                                    <p:set>
                                      <p:cBhvr>
                                        <p:cTn id="364" dur="1" fill="hold">
                                          <p:stCondLst>
                                            <p:cond delay="0"/>
                                          </p:stCondLst>
                                        </p:cTn>
                                        <p:tgtEl>
                                          <p:spTgt spid="728107"/>
                                        </p:tgtEl>
                                        <p:attrNameLst>
                                          <p:attrName>style.visibility</p:attrName>
                                        </p:attrNameLst>
                                      </p:cBhvr>
                                      <p:to>
                                        <p:strVal val="visible"/>
                                      </p:to>
                                    </p:set>
                                    <p:animEffect transition="in" filter="dissolve">
                                      <p:cBhvr>
                                        <p:cTn id="365" dur="500"/>
                                        <p:tgtEl>
                                          <p:spTgt spid="728107"/>
                                        </p:tgtEl>
                                      </p:cBhvr>
                                    </p:animEffect>
                                  </p:childTnLst>
                                </p:cTn>
                              </p:par>
                              <p:par>
                                <p:cTn id="366" presetID="9" presetClass="entr" presetSubtype="0" fill="hold" grpId="0" nodeType="withEffect">
                                  <p:stCondLst>
                                    <p:cond delay="0"/>
                                  </p:stCondLst>
                                  <p:childTnLst>
                                    <p:set>
                                      <p:cBhvr>
                                        <p:cTn id="367" dur="1" fill="hold">
                                          <p:stCondLst>
                                            <p:cond delay="0"/>
                                          </p:stCondLst>
                                        </p:cTn>
                                        <p:tgtEl>
                                          <p:spTgt spid="728108"/>
                                        </p:tgtEl>
                                        <p:attrNameLst>
                                          <p:attrName>style.visibility</p:attrName>
                                        </p:attrNameLst>
                                      </p:cBhvr>
                                      <p:to>
                                        <p:strVal val="visible"/>
                                      </p:to>
                                    </p:set>
                                    <p:animEffect transition="in" filter="dissolve">
                                      <p:cBhvr>
                                        <p:cTn id="368" dur="500"/>
                                        <p:tgtEl>
                                          <p:spTgt spid="728108"/>
                                        </p:tgtEl>
                                      </p:cBhvr>
                                    </p:animEffect>
                                  </p:childTnLst>
                                </p:cTn>
                              </p:par>
                              <p:par>
                                <p:cTn id="369" presetID="9" presetClass="entr" presetSubtype="0" fill="hold" grpId="0" nodeType="withEffect">
                                  <p:stCondLst>
                                    <p:cond delay="0"/>
                                  </p:stCondLst>
                                  <p:childTnLst>
                                    <p:set>
                                      <p:cBhvr>
                                        <p:cTn id="370" dur="1" fill="hold">
                                          <p:stCondLst>
                                            <p:cond delay="0"/>
                                          </p:stCondLst>
                                        </p:cTn>
                                        <p:tgtEl>
                                          <p:spTgt spid="728109"/>
                                        </p:tgtEl>
                                        <p:attrNameLst>
                                          <p:attrName>style.visibility</p:attrName>
                                        </p:attrNameLst>
                                      </p:cBhvr>
                                      <p:to>
                                        <p:strVal val="visible"/>
                                      </p:to>
                                    </p:set>
                                    <p:animEffect transition="in" filter="dissolve">
                                      <p:cBhvr>
                                        <p:cTn id="371" dur="500"/>
                                        <p:tgtEl>
                                          <p:spTgt spid="728109"/>
                                        </p:tgtEl>
                                      </p:cBhvr>
                                    </p:animEffect>
                                  </p:childTnLst>
                                </p:cTn>
                              </p:par>
                              <p:par>
                                <p:cTn id="372" presetID="9" presetClass="entr" presetSubtype="0" fill="hold" grpId="0" nodeType="withEffect">
                                  <p:stCondLst>
                                    <p:cond delay="0"/>
                                  </p:stCondLst>
                                  <p:childTnLst>
                                    <p:set>
                                      <p:cBhvr>
                                        <p:cTn id="373" dur="1" fill="hold">
                                          <p:stCondLst>
                                            <p:cond delay="0"/>
                                          </p:stCondLst>
                                        </p:cTn>
                                        <p:tgtEl>
                                          <p:spTgt spid="728110"/>
                                        </p:tgtEl>
                                        <p:attrNameLst>
                                          <p:attrName>style.visibility</p:attrName>
                                        </p:attrNameLst>
                                      </p:cBhvr>
                                      <p:to>
                                        <p:strVal val="visible"/>
                                      </p:to>
                                    </p:set>
                                    <p:animEffect transition="in" filter="dissolve">
                                      <p:cBhvr>
                                        <p:cTn id="374" dur="500"/>
                                        <p:tgtEl>
                                          <p:spTgt spid="728110"/>
                                        </p:tgtEl>
                                      </p:cBhvr>
                                    </p:animEffect>
                                  </p:childTnLst>
                                </p:cTn>
                              </p:par>
                              <p:par>
                                <p:cTn id="375" presetID="9" presetClass="entr" presetSubtype="0" fill="hold" grpId="0" nodeType="withEffect">
                                  <p:stCondLst>
                                    <p:cond delay="0"/>
                                  </p:stCondLst>
                                  <p:childTnLst>
                                    <p:set>
                                      <p:cBhvr>
                                        <p:cTn id="376" dur="1" fill="hold">
                                          <p:stCondLst>
                                            <p:cond delay="0"/>
                                          </p:stCondLst>
                                        </p:cTn>
                                        <p:tgtEl>
                                          <p:spTgt spid="728111"/>
                                        </p:tgtEl>
                                        <p:attrNameLst>
                                          <p:attrName>style.visibility</p:attrName>
                                        </p:attrNameLst>
                                      </p:cBhvr>
                                      <p:to>
                                        <p:strVal val="visible"/>
                                      </p:to>
                                    </p:set>
                                    <p:animEffect transition="in" filter="dissolve">
                                      <p:cBhvr>
                                        <p:cTn id="377" dur="500"/>
                                        <p:tgtEl>
                                          <p:spTgt spid="728111"/>
                                        </p:tgtEl>
                                      </p:cBhvr>
                                    </p:animEffect>
                                  </p:childTnLst>
                                </p:cTn>
                              </p:par>
                              <p:par>
                                <p:cTn id="378" presetID="9" presetClass="entr" presetSubtype="0" fill="hold" grpId="0" nodeType="withEffect">
                                  <p:stCondLst>
                                    <p:cond delay="0"/>
                                  </p:stCondLst>
                                  <p:childTnLst>
                                    <p:set>
                                      <p:cBhvr>
                                        <p:cTn id="379" dur="1" fill="hold">
                                          <p:stCondLst>
                                            <p:cond delay="0"/>
                                          </p:stCondLst>
                                        </p:cTn>
                                        <p:tgtEl>
                                          <p:spTgt spid="728112"/>
                                        </p:tgtEl>
                                        <p:attrNameLst>
                                          <p:attrName>style.visibility</p:attrName>
                                        </p:attrNameLst>
                                      </p:cBhvr>
                                      <p:to>
                                        <p:strVal val="visible"/>
                                      </p:to>
                                    </p:set>
                                    <p:animEffect transition="in" filter="dissolve">
                                      <p:cBhvr>
                                        <p:cTn id="380" dur="500"/>
                                        <p:tgtEl>
                                          <p:spTgt spid="728112"/>
                                        </p:tgtEl>
                                      </p:cBhvr>
                                    </p:animEffect>
                                  </p:childTnLst>
                                </p:cTn>
                              </p:par>
                              <p:par>
                                <p:cTn id="381" presetID="9" presetClass="entr" presetSubtype="0" fill="hold" grpId="0" nodeType="withEffect">
                                  <p:stCondLst>
                                    <p:cond delay="0"/>
                                  </p:stCondLst>
                                  <p:childTnLst>
                                    <p:set>
                                      <p:cBhvr>
                                        <p:cTn id="382" dur="1" fill="hold">
                                          <p:stCondLst>
                                            <p:cond delay="0"/>
                                          </p:stCondLst>
                                        </p:cTn>
                                        <p:tgtEl>
                                          <p:spTgt spid="728113"/>
                                        </p:tgtEl>
                                        <p:attrNameLst>
                                          <p:attrName>style.visibility</p:attrName>
                                        </p:attrNameLst>
                                      </p:cBhvr>
                                      <p:to>
                                        <p:strVal val="visible"/>
                                      </p:to>
                                    </p:set>
                                    <p:animEffect transition="in" filter="dissolve">
                                      <p:cBhvr>
                                        <p:cTn id="383" dur="500"/>
                                        <p:tgtEl>
                                          <p:spTgt spid="728113"/>
                                        </p:tgtEl>
                                      </p:cBhvr>
                                    </p:animEffect>
                                  </p:childTnLst>
                                </p:cTn>
                              </p:par>
                              <p:par>
                                <p:cTn id="384" presetID="9" presetClass="entr" presetSubtype="0" fill="hold" grpId="0" nodeType="withEffect">
                                  <p:stCondLst>
                                    <p:cond delay="0"/>
                                  </p:stCondLst>
                                  <p:childTnLst>
                                    <p:set>
                                      <p:cBhvr>
                                        <p:cTn id="385" dur="1" fill="hold">
                                          <p:stCondLst>
                                            <p:cond delay="0"/>
                                          </p:stCondLst>
                                        </p:cTn>
                                        <p:tgtEl>
                                          <p:spTgt spid="728114"/>
                                        </p:tgtEl>
                                        <p:attrNameLst>
                                          <p:attrName>style.visibility</p:attrName>
                                        </p:attrNameLst>
                                      </p:cBhvr>
                                      <p:to>
                                        <p:strVal val="visible"/>
                                      </p:to>
                                    </p:set>
                                    <p:animEffect transition="in" filter="dissolve">
                                      <p:cBhvr>
                                        <p:cTn id="386" dur="500"/>
                                        <p:tgtEl>
                                          <p:spTgt spid="728114"/>
                                        </p:tgtEl>
                                      </p:cBhvr>
                                    </p:animEffect>
                                  </p:childTnLst>
                                </p:cTn>
                              </p:par>
                              <p:par>
                                <p:cTn id="387" presetID="9" presetClass="entr" presetSubtype="0" fill="hold" grpId="0" nodeType="withEffect">
                                  <p:stCondLst>
                                    <p:cond delay="0"/>
                                  </p:stCondLst>
                                  <p:childTnLst>
                                    <p:set>
                                      <p:cBhvr>
                                        <p:cTn id="388" dur="1" fill="hold">
                                          <p:stCondLst>
                                            <p:cond delay="0"/>
                                          </p:stCondLst>
                                        </p:cTn>
                                        <p:tgtEl>
                                          <p:spTgt spid="728115"/>
                                        </p:tgtEl>
                                        <p:attrNameLst>
                                          <p:attrName>style.visibility</p:attrName>
                                        </p:attrNameLst>
                                      </p:cBhvr>
                                      <p:to>
                                        <p:strVal val="visible"/>
                                      </p:to>
                                    </p:set>
                                    <p:animEffect transition="in" filter="dissolve">
                                      <p:cBhvr>
                                        <p:cTn id="389" dur="500"/>
                                        <p:tgtEl>
                                          <p:spTgt spid="728115"/>
                                        </p:tgtEl>
                                      </p:cBhvr>
                                    </p:animEffect>
                                  </p:childTnLst>
                                </p:cTn>
                              </p:par>
                              <p:par>
                                <p:cTn id="390" presetID="9" presetClass="entr" presetSubtype="0" fill="hold" grpId="0" nodeType="withEffect">
                                  <p:stCondLst>
                                    <p:cond delay="0"/>
                                  </p:stCondLst>
                                  <p:childTnLst>
                                    <p:set>
                                      <p:cBhvr>
                                        <p:cTn id="391" dur="1" fill="hold">
                                          <p:stCondLst>
                                            <p:cond delay="0"/>
                                          </p:stCondLst>
                                        </p:cTn>
                                        <p:tgtEl>
                                          <p:spTgt spid="728116"/>
                                        </p:tgtEl>
                                        <p:attrNameLst>
                                          <p:attrName>style.visibility</p:attrName>
                                        </p:attrNameLst>
                                      </p:cBhvr>
                                      <p:to>
                                        <p:strVal val="visible"/>
                                      </p:to>
                                    </p:set>
                                    <p:animEffect transition="in" filter="dissolve">
                                      <p:cBhvr>
                                        <p:cTn id="392" dur="500"/>
                                        <p:tgtEl>
                                          <p:spTgt spid="728116"/>
                                        </p:tgtEl>
                                      </p:cBhvr>
                                    </p:animEffect>
                                  </p:childTnLst>
                                </p:cTn>
                              </p:par>
                              <p:par>
                                <p:cTn id="393" presetID="9" presetClass="entr" presetSubtype="0" fill="hold" grpId="0" nodeType="withEffect">
                                  <p:stCondLst>
                                    <p:cond delay="0"/>
                                  </p:stCondLst>
                                  <p:childTnLst>
                                    <p:set>
                                      <p:cBhvr>
                                        <p:cTn id="394" dur="1" fill="hold">
                                          <p:stCondLst>
                                            <p:cond delay="0"/>
                                          </p:stCondLst>
                                        </p:cTn>
                                        <p:tgtEl>
                                          <p:spTgt spid="728117"/>
                                        </p:tgtEl>
                                        <p:attrNameLst>
                                          <p:attrName>style.visibility</p:attrName>
                                        </p:attrNameLst>
                                      </p:cBhvr>
                                      <p:to>
                                        <p:strVal val="visible"/>
                                      </p:to>
                                    </p:set>
                                    <p:animEffect transition="in" filter="dissolve">
                                      <p:cBhvr>
                                        <p:cTn id="395" dur="500"/>
                                        <p:tgtEl>
                                          <p:spTgt spid="728117"/>
                                        </p:tgtEl>
                                      </p:cBhvr>
                                    </p:animEffect>
                                  </p:childTnLst>
                                </p:cTn>
                              </p:par>
                              <p:par>
                                <p:cTn id="396" presetID="9" presetClass="entr" presetSubtype="0" fill="hold" grpId="0" nodeType="withEffect">
                                  <p:stCondLst>
                                    <p:cond delay="0"/>
                                  </p:stCondLst>
                                  <p:childTnLst>
                                    <p:set>
                                      <p:cBhvr>
                                        <p:cTn id="397" dur="1" fill="hold">
                                          <p:stCondLst>
                                            <p:cond delay="0"/>
                                          </p:stCondLst>
                                        </p:cTn>
                                        <p:tgtEl>
                                          <p:spTgt spid="728118"/>
                                        </p:tgtEl>
                                        <p:attrNameLst>
                                          <p:attrName>style.visibility</p:attrName>
                                        </p:attrNameLst>
                                      </p:cBhvr>
                                      <p:to>
                                        <p:strVal val="visible"/>
                                      </p:to>
                                    </p:set>
                                    <p:animEffect transition="in" filter="dissolve">
                                      <p:cBhvr>
                                        <p:cTn id="398" dur="500"/>
                                        <p:tgtEl>
                                          <p:spTgt spid="728118"/>
                                        </p:tgtEl>
                                      </p:cBhvr>
                                    </p:animEffect>
                                  </p:childTnLst>
                                </p:cTn>
                              </p:par>
                              <p:par>
                                <p:cTn id="399" presetID="9" presetClass="entr" presetSubtype="0" fill="hold" grpId="0" nodeType="withEffect">
                                  <p:stCondLst>
                                    <p:cond delay="0"/>
                                  </p:stCondLst>
                                  <p:childTnLst>
                                    <p:set>
                                      <p:cBhvr>
                                        <p:cTn id="400" dur="1" fill="hold">
                                          <p:stCondLst>
                                            <p:cond delay="0"/>
                                          </p:stCondLst>
                                        </p:cTn>
                                        <p:tgtEl>
                                          <p:spTgt spid="728119"/>
                                        </p:tgtEl>
                                        <p:attrNameLst>
                                          <p:attrName>style.visibility</p:attrName>
                                        </p:attrNameLst>
                                      </p:cBhvr>
                                      <p:to>
                                        <p:strVal val="visible"/>
                                      </p:to>
                                    </p:set>
                                    <p:animEffect transition="in" filter="dissolve">
                                      <p:cBhvr>
                                        <p:cTn id="401" dur="500"/>
                                        <p:tgtEl>
                                          <p:spTgt spid="728119"/>
                                        </p:tgtEl>
                                      </p:cBhvr>
                                    </p:animEffect>
                                  </p:childTnLst>
                                </p:cTn>
                              </p:par>
                              <p:par>
                                <p:cTn id="402" presetID="9" presetClass="entr" presetSubtype="0" fill="hold" grpId="0" nodeType="withEffect">
                                  <p:stCondLst>
                                    <p:cond delay="0"/>
                                  </p:stCondLst>
                                  <p:childTnLst>
                                    <p:set>
                                      <p:cBhvr>
                                        <p:cTn id="403" dur="1" fill="hold">
                                          <p:stCondLst>
                                            <p:cond delay="0"/>
                                          </p:stCondLst>
                                        </p:cTn>
                                        <p:tgtEl>
                                          <p:spTgt spid="728120"/>
                                        </p:tgtEl>
                                        <p:attrNameLst>
                                          <p:attrName>style.visibility</p:attrName>
                                        </p:attrNameLst>
                                      </p:cBhvr>
                                      <p:to>
                                        <p:strVal val="visible"/>
                                      </p:to>
                                    </p:set>
                                    <p:animEffect transition="in" filter="dissolve">
                                      <p:cBhvr>
                                        <p:cTn id="404" dur="500"/>
                                        <p:tgtEl>
                                          <p:spTgt spid="728120"/>
                                        </p:tgtEl>
                                      </p:cBhvr>
                                    </p:animEffect>
                                  </p:childTnLst>
                                </p:cTn>
                              </p:par>
                              <p:par>
                                <p:cTn id="405" presetID="9" presetClass="entr" presetSubtype="0" fill="hold" grpId="0" nodeType="withEffect">
                                  <p:stCondLst>
                                    <p:cond delay="0"/>
                                  </p:stCondLst>
                                  <p:childTnLst>
                                    <p:set>
                                      <p:cBhvr>
                                        <p:cTn id="406" dur="1" fill="hold">
                                          <p:stCondLst>
                                            <p:cond delay="0"/>
                                          </p:stCondLst>
                                        </p:cTn>
                                        <p:tgtEl>
                                          <p:spTgt spid="728173"/>
                                        </p:tgtEl>
                                        <p:attrNameLst>
                                          <p:attrName>style.visibility</p:attrName>
                                        </p:attrNameLst>
                                      </p:cBhvr>
                                      <p:to>
                                        <p:strVal val="visible"/>
                                      </p:to>
                                    </p:set>
                                    <p:animEffect transition="in" filter="dissolve">
                                      <p:cBhvr>
                                        <p:cTn id="407" dur="500"/>
                                        <p:tgtEl>
                                          <p:spTgt spid="728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8067" grpId="0" animBg="1"/>
      <p:bldP spid="728068" grpId="0" animBg="1"/>
      <p:bldP spid="728069" grpId="0" animBg="1"/>
      <p:bldP spid="728070" grpId="0" animBg="1"/>
      <p:bldP spid="728071" grpId="0"/>
      <p:bldP spid="728072" grpId="0"/>
      <p:bldP spid="728073" grpId="0"/>
      <p:bldP spid="728074" grpId="0" animBg="1"/>
      <p:bldP spid="728075" grpId="0" animBg="1"/>
      <p:bldP spid="728076" grpId="0" animBg="1"/>
      <p:bldP spid="728077" grpId="0" animBg="1"/>
      <p:bldP spid="728078" grpId="0"/>
      <p:bldP spid="728079" grpId="0"/>
      <p:bldP spid="728080" grpId="0"/>
      <p:bldP spid="728081" grpId="0"/>
      <p:bldP spid="728082" grpId="0"/>
      <p:bldP spid="728083" grpId="0"/>
      <p:bldP spid="728084" grpId="0" animBg="1"/>
      <p:bldP spid="728085" grpId="0" animBg="1"/>
      <p:bldP spid="728086" grpId="0" animBg="1"/>
      <p:bldP spid="728087" grpId="0" animBg="1"/>
      <p:bldP spid="728088" grpId="0"/>
      <p:bldP spid="728089" grpId="0"/>
      <p:bldP spid="728090" grpId="0"/>
      <p:bldP spid="728091" grpId="0"/>
      <p:bldP spid="728092" grpId="0" animBg="1"/>
      <p:bldP spid="728093" grpId="0" animBg="1"/>
      <p:bldP spid="728094" grpId="0" animBg="1"/>
      <p:bldP spid="728095" grpId="0" animBg="1"/>
      <p:bldP spid="728096" grpId="0"/>
      <p:bldP spid="728097" grpId="0"/>
      <p:bldP spid="728098" grpId="0"/>
      <p:bldP spid="728099" grpId="0"/>
      <p:bldP spid="728100" grpId="0"/>
      <p:bldP spid="728101" grpId="0"/>
      <p:bldP spid="728102" grpId="0" animBg="1"/>
      <p:bldP spid="728103" grpId="0" animBg="1"/>
      <p:bldP spid="728104" grpId="0" animBg="1"/>
      <p:bldP spid="728105" grpId="0" animBg="1"/>
      <p:bldP spid="728106" grpId="0" animBg="1"/>
      <p:bldP spid="728107" grpId="0" animBg="1"/>
      <p:bldP spid="728108" grpId="0" animBg="1"/>
      <p:bldP spid="728109" grpId="0" animBg="1"/>
      <p:bldP spid="728110" grpId="0" animBg="1"/>
      <p:bldP spid="728111" grpId="0" animBg="1"/>
      <p:bldP spid="728112" grpId="0" animBg="1"/>
      <p:bldP spid="728113" grpId="0"/>
      <p:bldP spid="728114" grpId="0"/>
      <p:bldP spid="728115" grpId="0"/>
      <p:bldP spid="728116" grpId="0"/>
      <p:bldP spid="728117" grpId="0" animBg="1"/>
      <p:bldP spid="728118" grpId="0" animBg="1"/>
      <p:bldP spid="728119" grpId="0" animBg="1"/>
      <p:bldP spid="728120" grpId="0" animBg="1"/>
      <p:bldP spid="728121" grpId="0" animBg="1"/>
      <p:bldP spid="728122" grpId="0" animBg="1"/>
      <p:bldP spid="728123" grpId="0" animBg="1"/>
      <p:bldP spid="728124" grpId="0" animBg="1"/>
      <p:bldP spid="728125" grpId="0" animBg="1"/>
      <p:bldP spid="728126" grpId="0"/>
      <p:bldP spid="728127" grpId="0"/>
      <p:bldP spid="728128" grpId="0"/>
      <p:bldP spid="728129" grpId="0"/>
      <p:bldP spid="728130" grpId="0"/>
      <p:bldP spid="728131" grpId="0"/>
      <p:bldP spid="728132" grpId="0" animBg="1"/>
      <p:bldP spid="728133" grpId="0" animBg="1"/>
      <p:bldP spid="728134" grpId="0" animBg="1"/>
      <p:bldP spid="728135" grpId="0" animBg="1"/>
      <p:bldP spid="728136" grpId="0" animBg="1"/>
      <p:bldP spid="728137" grpId="0" animBg="1"/>
      <p:bldP spid="728138" grpId="0" animBg="1"/>
      <p:bldP spid="728139" grpId="0" animBg="1"/>
      <p:bldP spid="728140" grpId="0" animBg="1"/>
      <p:bldP spid="728141" grpId="0" animBg="1"/>
      <p:bldP spid="728142" grpId="0" animBg="1"/>
      <p:bldP spid="728143" grpId="0"/>
      <p:bldP spid="728144" grpId="0"/>
      <p:bldP spid="728145" grpId="0"/>
      <p:bldP spid="728146" grpId="0"/>
      <p:bldP spid="728147" grpId="0" animBg="1"/>
      <p:bldP spid="728148" grpId="0" animBg="1"/>
      <p:bldP spid="728149" grpId="0" animBg="1"/>
      <p:bldP spid="728150" grpId="0" animBg="1"/>
      <p:bldP spid="728151" grpId="0" animBg="1"/>
      <p:bldP spid="728152" grpId="0" animBg="1"/>
      <p:bldP spid="728153" grpId="0" animBg="1"/>
      <p:bldP spid="728154" grpId="0"/>
      <p:bldP spid="728155" grpId="0"/>
      <p:bldP spid="728156" grpId="0"/>
      <p:bldP spid="728157" grpId="0"/>
      <p:bldP spid="728158" grpId="0"/>
      <p:bldP spid="728159" grpId="0"/>
      <p:bldP spid="728160" grpId="0" animBg="1"/>
      <p:bldP spid="728161" grpId="0" animBg="1"/>
      <p:bldP spid="728162" grpId="0" animBg="1"/>
      <p:bldP spid="728163" grpId="0" animBg="1"/>
      <p:bldP spid="728164" grpId="0" animBg="1"/>
      <p:bldP spid="728165" grpId="0" animBg="1"/>
      <p:bldP spid="728166" grpId="0"/>
      <p:bldP spid="728167" grpId="0"/>
      <p:bldP spid="728168" grpId="0"/>
      <p:bldP spid="728169" grpId="0"/>
      <p:bldP spid="728170" grpId="0" animBg="1"/>
      <p:bldP spid="728171" grpId="0"/>
      <p:bldP spid="728172" grpId="0"/>
      <p:bldP spid="728173" grpId="0"/>
      <p:bldP spid="728174" grpId="0" animBg="1"/>
      <p:bldP spid="728175" grpId="0" animBg="1"/>
      <p:bldP spid="728176" grpId="0"/>
      <p:bldP spid="728177" grpId="0" animBg="1"/>
      <p:bldP spid="728178" grpId="0"/>
      <p:bldP spid="728179" grpId="0" animBg="1"/>
      <p:bldP spid="728180" grpId="0"/>
      <p:bldP spid="728181" grpId="0" animBg="1"/>
      <p:bldP spid="728182" grpId="0" animBg="1"/>
      <p:bldP spid="728183" grpId="0"/>
      <p:bldP spid="728184" grpId="0" animBg="1"/>
      <p:bldP spid="728185" grpId="0"/>
      <p:bldP spid="728186" grpId="0" animBg="1"/>
      <p:bldP spid="728187" grpId="0" animBg="1"/>
      <p:bldP spid="728188" grpId="0"/>
      <p:bldP spid="728189" grpId="0" animBg="1"/>
      <p:bldP spid="728190" grpId="0"/>
      <p:bldP spid="728191" grpId="0" animBg="1"/>
      <p:bldP spid="728192" grpId="0" animBg="1"/>
      <p:bldP spid="728193" grpId="0" animBg="1"/>
      <p:bldP spid="728194" grpId="0"/>
      <p:bldP spid="728195" grpId="0"/>
      <p:bldP spid="728196" grpId="0"/>
      <p:bldP spid="728197" grpId="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de-DE" altLang="de-DE"/>
              <a:t>6.5.2	Dogleg-Left-Edge-Algorithmus: Beispiel</a:t>
            </a:r>
          </a:p>
        </p:txBody>
      </p:sp>
      <p:sp>
        <p:nvSpPr>
          <p:cNvPr id="55299" name="Line 26"/>
          <p:cNvSpPr>
            <a:spLocks noChangeShapeType="1"/>
          </p:cNvSpPr>
          <p:nvPr/>
        </p:nvSpPr>
        <p:spPr bwMode="auto">
          <a:xfrm>
            <a:off x="1101725" y="1903413"/>
            <a:ext cx="45720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0" name="Line 27"/>
          <p:cNvSpPr>
            <a:spLocks noChangeShapeType="1"/>
          </p:cNvSpPr>
          <p:nvPr/>
        </p:nvSpPr>
        <p:spPr bwMode="auto">
          <a:xfrm>
            <a:off x="1555750" y="1903413"/>
            <a:ext cx="45561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1" name="Line 28"/>
          <p:cNvSpPr>
            <a:spLocks noChangeShapeType="1"/>
          </p:cNvSpPr>
          <p:nvPr/>
        </p:nvSpPr>
        <p:spPr bwMode="auto">
          <a:xfrm>
            <a:off x="2017713" y="19034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2" name="Line 29"/>
          <p:cNvSpPr>
            <a:spLocks noChangeShapeType="1"/>
          </p:cNvSpPr>
          <p:nvPr/>
        </p:nvSpPr>
        <p:spPr bwMode="auto">
          <a:xfrm>
            <a:off x="2474913" y="19034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3" name="Line 30"/>
          <p:cNvSpPr>
            <a:spLocks noChangeShapeType="1"/>
          </p:cNvSpPr>
          <p:nvPr/>
        </p:nvSpPr>
        <p:spPr bwMode="auto">
          <a:xfrm>
            <a:off x="2932113" y="1903413"/>
            <a:ext cx="45561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4" name="Line 31"/>
          <p:cNvSpPr>
            <a:spLocks noChangeShapeType="1"/>
          </p:cNvSpPr>
          <p:nvPr/>
        </p:nvSpPr>
        <p:spPr bwMode="auto">
          <a:xfrm>
            <a:off x="1101725" y="2297113"/>
            <a:ext cx="45720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5" name="Line 32"/>
          <p:cNvSpPr>
            <a:spLocks noChangeShapeType="1"/>
          </p:cNvSpPr>
          <p:nvPr/>
        </p:nvSpPr>
        <p:spPr bwMode="auto">
          <a:xfrm>
            <a:off x="1555750" y="2297113"/>
            <a:ext cx="45561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6" name="Line 33"/>
          <p:cNvSpPr>
            <a:spLocks noChangeShapeType="1"/>
          </p:cNvSpPr>
          <p:nvPr/>
        </p:nvSpPr>
        <p:spPr bwMode="auto">
          <a:xfrm>
            <a:off x="2017713" y="22971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7" name="Line 34"/>
          <p:cNvSpPr>
            <a:spLocks noChangeShapeType="1"/>
          </p:cNvSpPr>
          <p:nvPr/>
        </p:nvSpPr>
        <p:spPr bwMode="auto">
          <a:xfrm>
            <a:off x="2474913" y="22971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8" name="Line 35"/>
          <p:cNvSpPr>
            <a:spLocks noChangeShapeType="1"/>
          </p:cNvSpPr>
          <p:nvPr/>
        </p:nvSpPr>
        <p:spPr bwMode="auto">
          <a:xfrm>
            <a:off x="2932113" y="2297113"/>
            <a:ext cx="45561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5309" name="Text Box 36"/>
          <p:cNvSpPr txBox="1">
            <a:spLocks noChangeArrowheads="1"/>
          </p:cNvSpPr>
          <p:nvPr/>
        </p:nvSpPr>
        <p:spPr bwMode="auto">
          <a:xfrm>
            <a:off x="946150" y="15224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55310" name="Text Box 37"/>
          <p:cNvSpPr txBox="1">
            <a:spLocks noChangeArrowheads="1"/>
          </p:cNvSpPr>
          <p:nvPr/>
        </p:nvSpPr>
        <p:spPr bwMode="auto">
          <a:xfrm>
            <a:off x="1403350" y="15224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55311" name="Text Box 38"/>
          <p:cNvSpPr txBox="1">
            <a:spLocks noChangeArrowheads="1"/>
          </p:cNvSpPr>
          <p:nvPr/>
        </p:nvSpPr>
        <p:spPr bwMode="auto">
          <a:xfrm>
            <a:off x="1863725" y="15224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0</a:t>
            </a:r>
            <a:endParaRPr lang="en-US" altLang="de-DE" sz="1600"/>
          </a:p>
        </p:txBody>
      </p:sp>
      <p:sp>
        <p:nvSpPr>
          <p:cNvPr id="55312" name="Text Box 39"/>
          <p:cNvSpPr txBox="1">
            <a:spLocks noChangeArrowheads="1"/>
          </p:cNvSpPr>
          <p:nvPr/>
        </p:nvSpPr>
        <p:spPr bwMode="auto">
          <a:xfrm>
            <a:off x="2284413" y="1522413"/>
            <a:ext cx="3810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55313" name="Text Box 40"/>
          <p:cNvSpPr txBox="1">
            <a:spLocks noChangeArrowheads="1"/>
          </p:cNvSpPr>
          <p:nvPr/>
        </p:nvSpPr>
        <p:spPr bwMode="auto">
          <a:xfrm>
            <a:off x="2779713" y="15224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1</a:t>
            </a:r>
            <a:endParaRPr lang="en-US" altLang="de-DE" sz="1600"/>
          </a:p>
        </p:txBody>
      </p:sp>
      <p:sp>
        <p:nvSpPr>
          <p:cNvPr id="55314" name="Text Box 41"/>
          <p:cNvSpPr txBox="1">
            <a:spLocks noChangeArrowheads="1"/>
          </p:cNvSpPr>
          <p:nvPr/>
        </p:nvSpPr>
        <p:spPr bwMode="auto">
          <a:xfrm>
            <a:off x="3236913" y="15224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1</a:t>
            </a:r>
            <a:endParaRPr lang="en-US" altLang="de-DE" sz="1600"/>
          </a:p>
        </p:txBody>
      </p:sp>
      <p:sp>
        <p:nvSpPr>
          <p:cNvPr id="55315" name="Text Box 42"/>
          <p:cNvSpPr txBox="1">
            <a:spLocks noChangeArrowheads="1"/>
          </p:cNvSpPr>
          <p:nvPr/>
        </p:nvSpPr>
        <p:spPr bwMode="auto">
          <a:xfrm>
            <a:off x="946150"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2</a:t>
            </a:r>
            <a:endParaRPr lang="en-US" altLang="de-DE" sz="1600"/>
          </a:p>
        </p:txBody>
      </p:sp>
      <p:sp>
        <p:nvSpPr>
          <p:cNvPr id="55316" name="Text Box 43"/>
          <p:cNvSpPr txBox="1">
            <a:spLocks noChangeArrowheads="1"/>
          </p:cNvSpPr>
          <p:nvPr/>
        </p:nvSpPr>
        <p:spPr bwMode="auto">
          <a:xfrm>
            <a:off x="1406525"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2</a:t>
            </a:r>
            <a:endParaRPr lang="en-US" altLang="de-DE" sz="1600"/>
          </a:p>
        </p:txBody>
      </p:sp>
      <p:sp>
        <p:nvSpPr>
          <p:cNvPr id="55317" name="Text Box 44"/>
          <p:cNvSpPr txBox="1">
            <a:spLocks noChangeArrowheads="1"/>
          </p:cNvSpPr>
          <p:nvPr/>
        </p:nvSpPr>
        <p:spPr bwMode="auto">
          <a:xfrm>
            <a:off x="1863725"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55318" name="Text Box 45"/>
          <p:cNvSpPr txBox="1">
            <a:spLocks noChangeArrowheads="1"/>
          </p:cNvSpPr>
          <p:nvPr/>
        </p:nvSpPr>
        <p:spPr bwMode="auto">
          <a:xfrm>
            <a:off x="2320925"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0</a:t>
            </a:r>
            <a:endParaRPr lang="en-US" altLang="de-DE" sz="1600"/>
          </a:p>
        </p:txBody>
      </p:sp>
      <p:sp>
        <p:nvSpPr>
          <p:cNvPr id="55319" name="Text Box 46"/>
          <p:cNvSpPr txBox="1">
            <a:spLocks noChangeArrowheads="1"/>
          </p:cNvSpPr>
          <p:nvPr/>
        </p:nvSpPr>
        <p:spPr bwMode="auto">
          <a:xfrm>
            <a:off x="2779713" y="22971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55320" name="Text Box 47"/>
          <p:cNvSpPr txBox="1">
            <a:spLocks noChangeArrowheads="1"/>
          </p:cNvSpPr>
          <p:nvPr/>
        </p:nvSpPr>
        <p:spPr bwMode="auto">
          <a:xfrm>
            <a:off x="3236913" y="22971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55321" name="Text Box 48"/>
          <p:cNvSpPr txBox="1">
            <a:spLocks noChangeArrowheads="1"/>
          </p:cNvSpPr>
          <p:nvPr/>
        </p:nvSpPr>
        <p:spPr bwMode="auto">
          <a:xfrm>
            <a:off x="250825" y="1177925"/>
            <a:ext cx="36099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Spalte  a     b       c     d       e       f</a:t>
            </a:r>
            <a:endParaRPr lang="en-US" altLang="de-DE" sz="16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de-DE" altLang="de-DE"/>
              <a:t>6.5.2	Dogleg-Left-Edge-Algorithmus: Beispiel</a:t>
            </a:r>
          </a:p>
        </p:txBody>
      </p:sp>
      <p:sp>
        <p:nvSpPr>
          <p:cNvPr id="56323" name="Line 3"/>
          <p:cNvSpPr>
            <a:spLocks noChangeShapeType="1"/>
          </p:cNvSpPr>
          <p:nvPr/>
        </p:nvSpPr>
        <p:spPr bwMode="auto">
          <a:xfrm>
            <a:off x="1101725" y="1903413"/>
            <a:ext cx="45720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24" name="Line 4"/>
          <p:cNvSpPr>
            <a:spLocks noChangeShapeType="1"/>
          </p:cNvSpPr>
          <p:nvPr/>
        </p:nvSpPr>
        <p:spPr bwMode="auto">
          <a:xfrm>
            <a:off x="1555750" y="1903413"/>
            <a:ext cx="45561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25" name="Line 5"/>
          <p:cNvSpPr>
            <a:spLocks noChangeShapeType="1"/>
          </p:cNvSpPr>
          <p:nvPr/>
        </p:nvSpPr>
        <p:spPr bwMode="auto">
          <a:xfrm>
            <a:off x="2017713" y="19034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26" name="Line 6"/>
          <p:cNvSpPr>
            <a:spLocks noChangeShapeType="1"/>
          </p:cNvSpPr>
          <p:nvPr/>
        </p:nvSpPr>
        <p:spPr bwMode="auto">
          <a:xfrm>
            <a:off x="2474913" y="19034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27" name="Line 7"/>
          <p:cNvSpPr>
            <a:spLocks noChangeShapeType="1"/>
          </p:cNvSpPr>
          <p:nvPr/>
        </p:nvSpPr>
        <p:spPr bwMode="auto">
          <a:xfrm>
            <a:off x="2932113" y="1903413"/>
            <a:ext cx="45561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28" name="Line 8"/>
          <p:cNvSpPr>
            <a:spLocks noChangeShapeType="1"/>
          </p:cNvSpPr>
          <p:nvPr/>
        </p:nvSpPr>
        <p:spPr bwMode="auto">
          <a:xfrm>
            <a:off x="1101725" y="2297113"/>
            <a:ext cx="45720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29" name="Line 9"/>
          <p:cNvSpPr>
            <a:spLocks noChangeShapeType="1"/>
          </p:cNvSpPr>
          <p:nvPr/>
        </p:nvSpPr>
        <p:spPr bwMode="auto">
          <a:xfrm>
            <a:off x="1555750" y="2297113"/>
            <a:ext cx="455613"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30" name="Line 10"/>
          <p:cNvSpPr>
            <a:spLocks noChangeShapeType="1"/>
          </p:cNvSpPr>
          <p:nvPr/>
        </p:nvSpPr>
        <p:spPr bwMode="auto">
          <a:xfrm>
            <a:off x="2017713" y="22971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31" name="Line 11"/>
          <p:cNvSpPr>
            <a:spLocks noChangeShapeType="1"/>
          </p:cNvSpPr>
          <p:nvPr/>
        </p:nvSpPr>
        <p:spPr bwMode="auto">
          <a:xfrm>
            <a:off x="2474913" y="229711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32" name="Line 12"/>
          <p:cNvSpPr>
            <a:spLocks noChangeShapeType="1"/>
          </p:cNvSpPr>
          <p:nvPr/>
        </p:nvSpPr>
        <p:spPr bwMode="auto">
          <a:xfrm>
            <a:off x="2932113" y="2297113"/>
            <a:ext cx="455612"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33" name="Text Box 13"/>
          <p:cNvSpPr txBox="1">
            <a:spLocks noChangeArrowheads="1"/>
          </p:cNvSpPr>
          <p:nvPr/>
        </p:nvSpPr>
        <p:spPr bwMode="auto">
          <a:xfrm>
            <a:off x="946150" y="15224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56334" name="Text Box 14"/>
          <p:cNvSpPr txBox="1">
            <a:spLocks noChangeArrowheads="1"/>
          </p:cNvSpPr>
          <p:nvPr/>
        </p:nvSpPr>
        <p:spPr bwMode="auto">
          <a:xfrm>
            <a:off x="1403350" y="15224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56335" name="Text Box 15"/>
          <p:cNvSpPr txBox="1">
            <a:spLocks noChangeArrowheads="1"/>
          </p:cNvSpPr>
          <p:nvPr/>
        </p:nvSpPr>
        <p:spPr bwMode="auto">
          <a:xfrm>
            <a:off x="1863725" y="15224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0</a:t>
            </a:r>
            <a:endParaRPr lang="en-US" altLang="de-DE" sz="1600"/>
          </a:p>
        </p:txBody>
      </p:sp>
      <p:sp>
        <p:nvSpPr>
          <p:cNvPr id="56336" name="Text Box 16"/>
          <p:cNvSpPr txBox="1">
            <a:spLocks noChangeArrowheads="1"/>
          </p:cNvSpPr>
          <p:nvPr/>
        </p:nvSpPr>
        <p:spPr bwMode="auto">
          <a:xfrm>
            <a:off x="2284413" y="1522413"/>
            <a:ext cx="3810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56337" name="Text Box 17"/>
          <p:cNvSpPr txBox="1">
            <a:spLocks noChangeArrowheads="1"/>
          </p:cNvSpPr>
          <p:nvPr/>
        </p:nvSpPr>
        <p:spPr bwMode="auto">
          <a:xfrm>
            <a:off x="2779713" y="15224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1</a:t>
            </a:r>
            <a:endParaRPr lang="en-US" altLang="de-DE" sz="1600"/>
          </a:p>
        </p:txBody>
      </p:sp>
      <p:sp>
        <p:nvSpPr>
          <p:cNvPr id="56338" name="Text Box 18"/>
          <p:cNvSpPr txBox="1">
            <a:spLocks noChangeArrowheads="1"/>
          </p:cNvSpPr>
          <p:nvPr/>
        </p:nvSpPr>
        <p:spPr bwMode="auto">
          <a:xfrm>
            <a:off x="3236913" y="15224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1</a:t>
            </a:r>
            <a:endParaRPr lang="en-US" altLang="de-DE" sz="1600"/>
          </a:p>
        </p:txBody>
      </p:sp>
      <p:sp>
        <p:nvSpPr>
          <p:cNvPr id="56339" name="Text Box 19"/>
          <p:cNvSpPr txBox="1">
            <a:spLocks noChangeArrowheads="1"/>
          </p:cNvSpPr>
          <p:nvPr/>
        </p:nvSpPr>
        <p:spPr bwMode="auto">
          <a:xfrm>
            <a:off x="946150"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2</a:t>
            </a:r>
            <a:endParaRPr lang="en-US" altLang="de-DE" sz="1600"/>
          </a:p>
        </p:txBody>
      </p:sp>
      <p:sp>
        <p:nvSpPr>
          <p:cNvPr id="56340" name="Text Box 20"/>
          <p:cNvSpPr txBox="1">
            <a:spLocks noChangeArrowheads="1"/>
          </p:cNvSpPr>
          <p:nvPr/>
        </p:nvSpPr>
        <p:spPr bwMode="auto">
          <a:xfrm>
            <a:off x="1406525"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2</a:t>
            </a:r>
            <a:endParaRPr lang="en-US" altLang="de-DE" sz="1600"/>
          </a:p>
        </p:txBody>
      </p:sp>
      <p:sp>
        <p:nvSpPr>
          <p:cNvPr id="56341" name="Text Box 21"/>
          <p:cNvSpPr txBox="1">
            <a:spLocks noChangeArrowheads="1"/>
          </p:cNvSpPr>
          <p:nvPr/>
        </p:nvSpPr>
        <p:spPr bwMode="auto">
          <a:xfrm>
            <a:off x="1863725"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56342" name="Text Box 22"/>
          <p:cNvSpPr txBox="1">
            <a:spLocks noChangeArrowheads="1"/>
          </p:cNvSpPr>
          <p:nvPr/>
        </p:nvSpPr>
        <p:spPr bwMode="auto">
          <a:xfrm>
            <a:off x="2320925" y="2297113"/>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0</a:t>
            </a:r>
            <a:endParaRPr lang="en-US" altLang="de-DE" sz="1600"/>
          </a:p>
        </p:txBody>
      </p:sp>
      <p:sp>
        <p:nvSpPr>
          <p:cNvPr id="56343" name="Text Box 23"/>
          <p:cNvSpPr txBox="1">
            <a:spLocks noChangeArrowheads="1"/>
          </p:cNvSpPr>
          <p:nvPr/>
        </p:nvSpPr>
        <p:spPr bwMode="auto">
          <a:xfrm>
            <a:off x="2779713" y="22971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56344" name="Text Box 24"/>
          <p:cNvSpPr txBox="1">
            <a:spLocks noChangeArrowheads="1"/>
          </p:cNvSpPr>
          <p:nvPr/>
        </p:nvSpPr>
        <p:spPr bwMode="auto">
          <a:xfrm>
            <a:off x="3236913" y="2297113"/>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730138" name="Rectangle 26"/>
          <p:cNvSpPr>
            <a:spLocks noGrp="1" noChangeArrowheads="1"/>
          </p:cNvSpPr>
          <p:nvPr>
            <p:ph type="body" idx="1"/>
          </p:nvPr>
        </p:nvSpPr>
        <p:spPr>
          <a:xfrm>
            <a:off x="541338" y="2971800"/>
            <a:ext cx="7631112" cy="914400"/>
          </a:xfrm>
          <a:noFill/>
        </p:spPr>
        <p:txBody>
          <a:bodyPr lIns="191095" tIns="44941" rIns="89883" bIns="44941"/>
          <a:lstStyle/>
          <a:p>
            <a:pPr defTabSz="762000">
              <a:lnSpc>
                <a:spcPct val="100000"/>
              </a:lnSpc>
              <a:buFont typeface="Symbol" pitchFamily="18" charset="2"/>
              <a:buAutoNum type="arabicPeriod"/>
              <a:tabLst/>
            </a:pPr>
            <a:r>
              <a:rPr lang="de-DE" altLang="de-DE" sz="1600"/>
              <a:t>Netzaufsplittung und Bestimmung der Zonendarstellung bzw. der (maximalen) Mengen S(</a:t>
            </a:r>
            <a:r>
              <a:rPr lang="de-DE" altLang="de-DE" sz="1600" i="1"/>
              <a:t>k</a:t>
            </a:r>
            <a:r>
              <a:rPr lang="de-DE" altLang="de-DE" sz="1600"/>
              <a:t>) </a:t>
            </a:r>
          </a:p>
        </p:txBody>
      </p:sp>
      <p:sp>
        <p:nvSpPr>
          <p:cNvPr id="730139" name="Line 27"/>
          <p:cNvSpPr>
            <a:spLocks noChangeShapeType="1"/>
          </p:cNvSpPr>
          <p:nvPr/>
        </p:nvSpPr>
        <p:spPr bwMode="auto">
          <a:xfrm>
            <a:off x="1125538" y="4119563"/>
            <a:ext cx="45720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40" name="Line 28"/>
          <p:cNvSpPr>
            <a:spLocks noChangeShapeType="1"/>
          </p:cNvSpPr>
          <p:nvPr/>
        </p:nvSpPr>
        <p:spPr bwMode="auto">
          <a:xfrm>
            <a:off x="1579563" y="411956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41" name="Line 29"/>
          <p:cNvSpPr>
            <a:spLocks noChangeShapeType="1"/>
          </p:cNvSpPr>
          <p:nvPr/>
        </p:nvSpPr>
        <p:spPr bwMode="auto">
          <a:xfrm>
            <a:off x="2041525" y="411956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42" name="Line 30"/>
          <p:cNvSpPr>
            <a:spLocks noChangeShapeType="1"/>
          </p:cNvSpPr>
          <p:nvPr/>
        </p:nvSpPr>
        <p:spPr bwMode="auto">
          <a:xfrm>
            <a:off x="2498725" y="411956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43" name="Line 31"/>
          <p:cNvSpPr>
            <a:spLocks noChangeShapeType="1"/>
          </p:cNvSpPr>
          <p:nvPr/>
        </p:nvSpPr>
        <p:spPr bwMode="auto">
          <a:xfrm>
            <a:off x="2955925" y="4119563"/>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44" name="Text Box 32"/>
          <p:cNvSpPr txBox="1">
            <a:spLocks noChangeArrowheads="1"/>
          </p:cNvSpPr>
          <p:nvPr/>
        </p:nvSpPr>
        <p:spPr bwMode="auto">
          <a:xfrm>
            <a:off x="971550" y="3733800"/>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730145" name="Text Box 33"/>
          <p:cNvSpPr txBox="1">
            <a:spLocks noChangeArrowheads="1"/>
          </p:cNvSpPr>
          <p:nvPr/>
        </p:nvSpPr>
        <p:spPr bwMode="auto">
          <a:xfrm>
            <a:off x="1428750" y="3740150"/>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730146" name="Text Box 34"/>
          <p:cNvSpPr txBox="1">
            <a:spLocks noChangeArrowheads="1"/>
          </p:cNvSpPr>
          <p:nvPr/>
        </p:nvSpPr>
        <p:spPr bwMode="auto">
          <a:xfrm>
            <a:off x="1889125" y="3740150"/>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0</a:t>
            </a:r>
            <a:endParaRPr lang="en-US" altLang="de-DE" sz="1600"/>
          </a:p>
        </p:txBody>
      </p:sp>
      <p:sp>
        <p:nvSpPr>
          <p:cNvPr id="730147" name="Text Box 35"/>
          <p:cNvSpPr txBox="1">
            <a:spLocks noChangeArrowheads="1"/>
          </p:cNvSpPr>
          <p:nvPr/>
        </p:nvSpPr>
        <p:spPr bwMode="auto">
          <a:xfrm>
            <a:off x="2309813" y="3740150"/>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730148" name="Text Box 36"/>
          <p:cNvSpPr txBox="1">
            <a:spLocks noChangeArrowheads="1"/>
          </p:cNvSpPr>
          <p:nvPr/>
        </p:nvSpPr>
        <p:spPr bwMode="auto">
          <a:xfrm>
            <a:off x="2805113" y="3740150"/>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1</a:t>
            </a:r>
            <a:endParaRPr lang="en-US" altLang="de-DE" sz="1600"/>
          </a:p>
        </p:txBody>
      </p:sp>
      <p:sp>
        <p:nvSpPr>
          <p:cNvPr id="730149" name="Text Box 37"/>
          <p:cNvSpPr txBox="1">
            <a:spLocks noChangeArrowheads="1"/>
          </p:cNvSpPr>
          <p:nvPr/>
        </p:nvSpPr>
        <p:spPr bwMode="auto">
          <a:xfrm>
            <a:off x="3262313" y="3740150"/>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1</a:t>
            </a:r>
            <a:endParaRPr lang="en-US" altLang="de-DE" sz="1600"/>
          </a:p>
        </p:txBody>
      </p:sp>
      <p:sp>
        <p:nvSpPr>
          <p:cNvPr id="730150" name="Text Box 38"/>
          <p:cNvSpPr txBox="1">
            <a:spLocks noChangeArrowheads="1"/>
          </p:cNvSpPr>
          <p:nvPr/>
        </p:nvSpPr>
        <p:spPr bwMode="auto">
          <a:xfrm>
            <a:off x="971550" y="5951538"/>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2</a:t>
            </a:r>
            <a:endParaRPr lang="en-US" altLang="de-DE" sz="1600"/>
          </a:p>
        </p:txBody>
      </p:sp>
      <p:sp>
        <p:nvSpPr>
          <p:cNvPr id="730151" name="Text Box 39"/>
          <p:cNvSpPr txBox="1">
            <a:spLocks noChangeArrowheads="1"/>
          </p:cNvSpPr>
          <p:nvPr/>
        </p:nvSpPr>
        <p:spPr bwMode="auto">
          <a:xfrm>
            <a:off x="1431925" y="5951538"/>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2</a:t>
            </a:r>
            <a:endParaRPr lang="en-US" altLang="de-DE" sz="1600"/>
          </a:p>
        </p:txBody>
      </p:sp>
      <p:sp>
        <p:nvSpPr>
          <p:cNvPr id="730152" name="Text Box 40"/>
          <p:cNvSpPr txBox="1">
            <a:spLocks noChangeArrowheads="1"/>
          </p:cNvSpPr>
          <p:nvPr/>
        </p:nvSpPr>
        <p:spPr bwMode="auto">
          <a:xfrm>
            <a:off x="1889125" y="5951538"/>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730153" name="Text Box 41"/>
          <p:cNvSpPr txBox="1">
            <a:spLocks noChangeArrowheads="1"/>
          </p:cNvSpPr>
          <p:nvPr/>
        </p:nvSpPr>
        <p:spPr bwMode="auto">
          <a:xfrm>
            <a:off x="2346325" y="5951538"/>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0</a:t>
            </a:r>
            <a:endParaRPr lang="en-US" altLang="de-DE" sz="1600"/>
          </a:p>
        </p:txBody>
      </p:sp>
      <p:sp>
        <p:nvSpPr>
          <p:cNvPr id="730154" name="Text Box 42"/>
          <p:cNvSpPr txBox="1">
            <a:spLocks noChangeArrowheads="1"/>
          </p:cNvSpPr>
          <p:nvPr/>
        </p:nvSpPr>
        <p:spPr bwMode="auto">
          <a:xfrm>
            <a:off x="2805113" y="5951538"/>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t>
            </a:r>
            <a:endParaRPr lang="en-US" altLang="de-DE" sz="1600"/>
          </a:p>
        </p:txBody>
      </p:sp>
      <p:sp>
        <p:nvSpPr>
          <p:cNvPr id="730155" name="Text Box 43"/>
          <p:cNvSpPr txBox="1">
            <a:spLocks noChangeArrowheads="1"/>
          </p:cNvSpPr>
          <p:nvPr/>
        </p:nvSpPr>
        <p:spPr bwMode="auto">
          <a:xfrm>
            <a:off x="3262313" y="5951538"/>
            <a:ext cx="381000" cy="33972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t>
            </a:r>
            <a:endParaRPr lang="en-US" altLang="de-DE" sz="1600"/>
          </a:p>
        </p:txBody>
      </p:sp>
      <p:sp>
        <p:nvSpPr>
          <p:cNvPr id="730156" name="Line 44"/>
          <p:cNvSpPr>
            <a:spLocks noChangeShapeType="1"/>
          </p:cNvSpPr>
          <p:nvPr/>
        </p:nvSpPr>
        <p:spPr bwMode="auto">
          <a:xfrm>
            <a:off x="1582738" y="5264150"/>
            <a:ext cx="1828800"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30157" name="Text Box 45"/>
          <p:cNvSpPr txBox="1">
            <a:spLocks noChangeArrowheads="1"/>
          </p:cNvSpPr>
          <p:nvPr/>
        </p:nvSpPr>
        <p:spPr bwMode="auto">
          <a:xfrm>
            <a:off x="1944688" y="5113338"/>
            <a:ext cx="314325" cy="266700"/>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4a</a:t>
            </a:r>
            <a:endParaRPr lang="en-US" altLang="de-DE" sz="1600"/>
          </a:p>
        </p:txBody>
      </p:sp>
      <p:sp>
        <p:nvSpPr>
          <p:cNvPr id="730158" name="Line 46"/>
          <p:cNvSpPr>
            <a:spLocks noChangeShapeType="1"/>
          </p:cNvSpPr>
          <p:nvPr/>
        </p:nvSpPr>
        <p:spPr bwMode="auto">
          <a:xfrm>
            <a:off x="1125538" y="4875213"/>
            <a:ext cx="457200" cy="15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30159" name="Text Box 47"/>
          <p:cNvSpPr txBox="1">
            <a:spLocks noChangeArrowheads="1"/>
          </p:cNvSpPr>
          <p:nvPr/>
        </p:nvSpPr>
        <p:spPr bwMode="auto">
          <a:xfrm>
            <a:off x="1250950" y="4722813"/>
            <a:ext cx="179388" cy="266700"/>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2</a:t>
            </a:r>
            <a:endParaRPr lang="en-US" altLang="de-DE" sz="1600"/>
          </a:p>
        </p:txBody>
      </p:sp>
      <p:sp>
        <p:nvSpPr>
          <p:cNvPr id="730160" name="Text Box 48"/>
          <p:cNvSpPr txBox="1">
            <a:spLocks noChangeArrowheads="1"/>
          </p:cNvSpPr>
          <p:nvPr/>
        </p:nvSpPr>
        <p:spPr bwMode="auto">
          <a:xfrm>
            <a:off x="2868613" y="5113338"/>
            <a:ext cx="314325" cy="266700"/>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4b</a:t>
            </a:r>
            <a:endParaRPr lang="en-US" altLang="de-DE" sz="1600"/>
          </a:p>
        </p:txBody>
      </p:sp>
      <p:sp>
        <p:nvSpPr>
          <p:cNvPr id="730161" name="Line 49"/>
          <p:cNvSpPr>
            <a:spLocks noChangeShapeType="1"/>
          </p:cNvSpPr>
          <p:nvPr/>
        </p:nvSpPr>
        <p:spPr bwMode="auto">
          <a:xfrm>
            <a:off x="2954338" y="5635625"/>
            <a:ext cx="457200" cy="15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730162" name="Text Box 50"/>
          <p:cNvSpPr txBox="1">
            <a:spLocks noChangeArrowheads="1"/>
          </p:cNvSpPr>
          <p:nvPr/>
        </p:nvSpPr>
        <p:spPr bwMode="auto">
          <a:xfrm>
            <a:off x="3078163" y="5484813"/>
            <a:ext cx="180975" cy="266700"/>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1</a:t>
            </a:r>
            <a:endParaRPr lang="en-US" altLang="de-DE" sz="1600"/>
          </a:p>
        </p:txBody>
      </p:sp>
      <p:sp>
        <p:nvSpPr>
          <p:cNvPr id="730163" name="Oval 51"/>
          <p:cNvSpPr>
            <a:spLocks noChangeArrowheads="1"/>
          </p:cNvSpPr>
          <p:nvPr/>
        </p:nvSpPr>
        <p:spPr bwMode="auto">
          <a:xfrm>
            <a:off x="3333750" y="5570538"/>
            <a:ext cx="153988" cy="152400"/>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0164" name="Oval 52"/>
          <p:cNvSpPr>
            <a:spLocks noChangeArrowheads="1"/>
          </p:cNvSpPr>
          <p:nvPr/>
        </p:nvSpPr>
        <p:spPr bwMode="auto">
          <a:xfrm>
            <a:off x="3333750" y="5189538"/>
            <a:ext cx="153988" cy="152400"/>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0165" name="Oval 53"/>
          <p:cNvSpPr>
            <a:spLocks noChangeArrowheads="1"/>
          </p:cNvSpPr>
          <p:nvPr/>
        </p:nvSpPr>
        <p:spPr bwMode="auto">
          <a:xfrm>
            <a:off x="2876550" y="5570538"/>
            <a:ext cx="153988" cy="152400"/>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0166" name="Oval 54"/>
          <p:cNvSpPr>
            <a:spLocks noChangeArrowheads="1"/>
          </p:cNvSpPr>
          <p:nvPr/>
        </p:nvSpPr>
        <p:spPr bwMode="auto">
          <a:xfrm>
            <a:off x="1047750" y="4800600"/>
            <a:ext cx="152400" cy="152400"/>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0167" name="Oval 55"/>
          <p:cNvSpPr>
            <a:spLocks noChangeArrowheads="1"/>
          </p:cNvSpPr>
          <p:nvPr/>
        </p:nvSpPr>
        <p:spPr bwMode="auto">
          <a:xfrm>
            <a:off x="2420938" y="5189538"/>
            <a:ext cx="152400" cy="152400"/>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0168" name="Oval 56"/>
          <p:cNvSpPr>
            <a:spLocks noChangeArrowheads="1"/>
          </p:cNvSpPr>
          <p:nvPr/>
        </p:nvSpPr>
        <p:spPr bwMode="auto">
          <a:xfrm>
            <a:off x="1506538" y="4800600"/>
            <a:ext cx="152400" cy="152400"/>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0169" name="Oval 57"/>
          <p:cNvSpPr>
            <a:spLocks noChangeArrowheads="1"/>
          </p:cNvSpPr>
          <p:nvPr/>
        </p:nvSpPr>
        <p:spPr bwMode="auto">
          <a:xfrm>
            <a:off x="1506538" y="5189538"/>
            <a:ext cx="152400" cy="152400"/>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30170" name="Group 58"/>
          <p:cNvGrpSpPr>
            <a:grpSpLocks/>
          </p:cNvGrpSpPr>
          <p:nvPr/>
        </p:nvGrpSpPr>
        <p:grpSpPr bwMode="auto">
          <a:xfrm>
            <a:off x="1047750" y="4349750"/>
            <a:ext cx="1982788" cy="266700"/>
            <a:chOff x="294" y="1162"/>
            <a:chExt cx="1180" cy="159"/>
          </a:xfrm>
        </p:grpSpPr>
        <p:sp>
          <p:nvSpPr>
            <p:cNvPr id="56386" name="Line 59"/>
            <p:cNvSpPr>
              <a:spLocks noChangeShapeType="1"/>
            </p:cNvSpPr>
            <p:nvPr/>
          </p:nvSpPr>
          <p:spPr bwMode="auto">
            <a:xfrm>
              <a:off x="340" y="1253"/>
              <a:ext cx="108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6387" name="Text Box 60"/>
            <p:cNvSpPr txBox="1">
              <a:spLocks noChangeArrowheads="1"/>
            </p:cNvSpPr>
            <p:nvPr/>
          </p:nvSpPr>
          <p:spPr bwMode="auto">
            <a:xfrm>
              <a:off x="522" y="1162"/>
              <a:ext cx="193" cy="159"/>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3a</a:t>
              </a:r>
              <a:endParaRPr lang="en-US" altLang="de-DE" sz="1600"/>
            </a:p>
          </p:txBody>
        </p:sp>
        <p:sp>
          <p:nvSpPr>
            <p:cNvPr id="56388" name="Text Box 61"/>
            <p:cNvSpPr txBox="1">
              <a:spLocks noChangeArrowheads="1"/>
            </p:cNvSpPr>
            <p:nvPr/>
          </p:nvSpPr>
          <p:spPr bwMode="auto">
            <a:xfrm>
              <a:off x="1112" y="1162"/>
              <a:ext cx="193" cy="159"/>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3b</a:t>
              </a:r>
              <a:endParaRPr lang="en-US" altLang="de-DE" sz="1600"/>
            </a:p>
          </p:txBody>
        </p:sp>
        <p:sp>
          <p:nvSpPr>
            <p:cNvPr id="56389" name="Oval 62"/>
            <p:cNvSpPr>
              <a:spLocks noChangeArrowheads="1"/>
            </p:cNvSpPr>
            <p:nvPr/>
          </p:nvSpPr>
          <p:spPr bwMode="auto">
            <a:xfrm>
              <a:off x="1383"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6390" name="Oval 63"/>
            <p:cNvSpPr>
              <a:spLocks noChangeArrowheads="1"/>
            </p:cNvSpPr>
            <p:nvPr/>
          </p:nvSpPr>
          <p:spPr bwMode="auto">
            <a:xfrm>
              <a:off x="839"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6391" name="Oval 64"/>
            <p:cNvSpPr>
              <a:spLocks noChangeArrowheads="1"/>
            </p:cNvSpPr>
            <p:nvPr/>
          </p:nvSpPr>
          <p:spPr bwMode="auto">
            <a:xfrm>
              <a:off x="294"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0177" name="Text Box 65"/>
          <p:cNvSpPr txBox="1">
            <a:spLocks noChangeArrowheads="1"/>
          </p:cNvSpPr>
          <p:nvPr/>
        </p:nvSpPr>
        <p:spPr bwMode="auto">
          <a:xfrm>
            <a:off x="6249988" y="4305300"/>
            <a:ext cx="2643187" cy="1792288"/>
          </a:xfrm>
          <a:prstGeom prst="rect">
            <a:avLst/>
          </a:prstGeom>
          <a:solidFill>
            <a:srgbClr val="EDEDE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808" tIns="48404" rIns="96808" bIns="48404"/>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Hinweis zur Mächtigkeit: </a:t>
            </a:r>
            <a:br>
              <a:rPr lang="de-DE" altLang="de-DE" sz="1600"/>
            </a:br>
            <a:r>
              <a:rPr lang="de-DE" altLang="de-DE" sz="1600"/>
              <a:t>Teilnetze desselben Netzes d</a:t>
            </a:r>
            <a:r>
              <a:rPr lang="de-DE" altLang="de-DE" sz="1600">
                <a:latin typeface="Times New Roman" pitchFamily="18" charset="0"/>
              </a:rPr>
              <a:t>ü</a:t>
            </a:r>
            <a:r>
              <a:rPr lang="de-DE" altLang="de-DE" sz="1600"/>
              <a:t>rfen auf gleicher Spur platziert werden.</a:t>
            </a:r>
            <a:endParaRPr lang="en-US" altLang="de-DE" sz="1600"/>
          </a:p>
        </p:txBody>
      </p:sp>
      <p:sp>
        <p:nvSpPr>
          <p:cNvPr id="730178" name="Rectangle 66"/>
          <p:cNvSpPr>
            <a:spLocks noChangeArrowheads="1"/>
          </p:cNvSpPr>
          <p:nvPr/>
        </p:nvSpPr>
        <p:spPr bwMode="auto">
          <a:xfrm>
            <a:off x="4273550" y="3933825"/>
            <a:ext cx="1738313" cy="18065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nchor="ctr">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endParaRPr lang="de-DE" altLang="de-DE" sz="1600" i="1"/>
          </a:p>
          <a:p>
            <a:pPr eaLnBrk="1" hangingPunct="1">
              <a:lnSpc>
                <a:spcPct val="100000"/>
              </a:lnSpc>
            </a:pPr>
            <a:r>
              <a:rPr lang="de-DE" altLang="de-DE" sz="1600" i="1">
                <a:solidFill>
                  <a:srgbClr val="808080"/>
                </a:solidFill>
              </a:rPr>
              <a:t>S</a:t>
            </a:r>
            <a:r>
              <a:rPr lang="de-DE" altLang="de-DE" sz="1600">
                <a:solidFill>
                  <a:srgbClr val="808080"/>
                </a:solidFill>
              </a:rPr>
              <a:t>(a) = {2, 3a}</a:t>
            </a:r>
            <a:endParaRPr lang="de-DE" altLang="de-DE" sz="1600"/>
          </a:p>
          <a:p>
            <a:pPr eaLnBrk="1" hangingPunct="1">
              <a:lnSpc>
                <a:spcPct val="100000"/>
              </a:lnSpc>
            </a:pPr>
            <a:r>
              <a:rPr lang="de-DE" altLang="de-DE" sz="1600" i="1"/>
              <a:t>S</a:t>
            </a:r>
            <a:r>
              <a:rPr lang="de-DE" altLang="de-DE" sz="1600"/>
              <a:t>(b) = {</a:t>
            </a:r>
            <a:r>
              <a:rPr lang="en-US" altLang="de-DE" sz="1600"/>
              <a:t>2</a:t>
            </a:r>
            <a:r>
              <a:rPr lang="de-DE" altLang="de-DE" sz="1600"/>
              <a:t>,3a</a:t>
            </a:r>
            <a:r>
              <a:rPr lang="en-US" altLang="de-DE" sz="1600"/>
              <a:t>,4a}</a:t>
            </a:r>
            <a:endParaRPr lang="de-DE" altLang="de-DE" sz="1600"/>
          </a:p>
          <a:p>
            <a:pPr eaLnBrk="1" hangingPunct="1">
              <a:lnSpc>
                <a:spcPct val="100000"/>
              </a:lnSpc>
            </a:pPr>
            <a:r>
              <a:rPr lang="en-US" altLang="de-DE" sz="1600" i="1"/>
              <a:t>S</a:t>
            </a:r>
            <a:r>
              <a:rPr lang="en-US" altLang="de-DE" sz="1600"/>
              <a:t>(c) = {3a,3b,4a}</a:t>
            </a:r>
            <a:endParaRPr lang="de-DE" altLang="de-DE" sz="1600"/>
          </a:p>
          <a:p>
            <a:pPr eaLnBrk="1" hangingPunct="1">
              <a:lnSpc>
                <a:spcPct val="100000"/>
              </a:lnSpc>
            </a:pPr>
            <a:r>
              <a:rPr lang="de-DE" altLang="de-DE" sz="1600" i="1"/>
              <a:t>S</a:t>
            </a:r>
            <a:r>
              <a:rPr lang="de-DE" altLang="de-DE" sz="1600"/>
              <a:t>(d) = {3b,4a,4b}</a:t>
            </a:r>
          </a:p>
          <a:p>
            <a:pPr eaLnBrk="1" hangingPunct="1">
              <a:lnSpc>
                <a:spcPct val="100000"/>
              </a:lnSpc>
            </a:pPr>
            <a:r>
              <a:rPr lang="de-DE" altLang="de-DE" sz="1600" i="1"/>
              <a:t>S</a:t>
            </a:r>
            <a:r>
              <a:rPr lang="de-DE" altLang="de-DE" sz="1600"/>
              <a:t>(e) = {1,3b,4b}</a:t>
            </a:r>
          </a:p>
          <a:p>
            <a:pPr eaLnBrk="1" hangingPunct="1">
              <a:lnSpc>
                <a:spcPct val="100000"/>
              </a:lnSpc>
            </a:pPr>
            <a:r>
              <a:rPr lang="de-DE" altLang="de-DE" sz="1600" i="1">
                <a:solidFill>
                  <a:srgbClr val="808080"/>
                </a:solidFill>
              </a:rPr>
              <a:t>S</a:t>
            </a:r>
            <a:r>
              <a:rPr lang="de-DE" altLang="de-DE" sz="1600">
                <a:solidFill>
                  <a:srgbClr val="808080"/>
                </a:solidFill>
              </a:rPr>
              <a:t>(f) = {1,4b}</a:t>
            </a:r>
            <a:endParaRPr lang="en-US" altLang="de-DE" sz="1600"/>
          </a:p>
        </p:txBody>
      </p:sp>
      <p:sp>
        <p:nvSpPr>
          <p:cNvPr id="730179" name="Line 67"/>
          <p:cNvSpPr>
            <a:spLocks noChangeShapeType="1"/>
          </p:cNvSpPr>
          <p:nvPr/>
        </p:nvSpPr>
        <p:spPr bwMode="auto">
          <a:xfrm>
            <a:off x="1125538" y="5951538"/>
            <a:ext cx="457200"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80" name="Line 68"/>
          <p:cNvSpPr>
            <a:spLocks noChangeShapeType="1"/>
          </p:cNvSpPr>
          <p:nvPr/>
        </p:nvSpPr>
        <p:spPr bwMode="auto">
          <a:xfrm>
            <a:off x="1579563" y="5951538"/>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81" name="Line 69"/>
          <p:cNvSpPr>
            <a:spLocks noChangeShapeType="1"/>
          </p:cNvSpPr>
          <p:nvPr/>
        </p:nvSpPr>
        <p:spPr bwMode="auto">
          <a:xfrm>
            <a:off x="2041525" y="5951538"/>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82" name="Line 70"/>
          <p:cNvSpPr>
            <a:spLocks noChangeShapeType="1"/>
          </p:cNvSpPr>
          <p:nvPr/>
        </p:nvSpPr>
        <p:spPr bwMode="auto">
          <a:xfrm>
            <a:off x="2498725" y="5951538"/>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0183" name="Line 71"/>
          <p:cNvSpPr>
            <a:spLocks noChangeShapeType="1"/>
          </p:cNvSpPr>
          <p:nvPr/>
        </p:nvSpPr>
        <p:spPr bwMode="auto">
          <a:xfrm>
            <a:off x="2955925" y="5951538"/>
            <a:ext cx="457200"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6385" name="Text Box 72"/>
          <p:cNvSpPr txBox="1">
            <a:spLocks noChangeArrowheads="1"/>
          </p:cNvSpPr>
          <p:nvPr/>
        </p:nvSpPr>
        <p:spPr bwMode="auto">
          <a:xfrm>
            <a:off x="250825" y="1177925"/>
            <a:ext cx="36099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Spalte  a     b       c     d       e       f</a:t>
            </a:r>
            <a:endParaRPr lang="en-US" altLang="de-DE" sz="160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30138">
                                            <p:txEl>
                                              <p:pRg st="0" end="0"/>
                                            </p:txEl>
                                          </p:spTgt>
                                        </p:tgtEl>
                                        <p:attrNameLst>
                                          <p:attrName>style.visibility</p:attrName>
                                        </p:attrNameLst>
                                      </p:cBhvr>
                                      <p:to>
                                        <p:strVal val="visible"/>
                                      </p:to>
                                    </p:set>
                                    <p:animEffect transition="in" filter="dissolve">
                                      <p:cBhvr>
                                        <p:cTn id="7" dur="500"/>
                                        <p:tgtEl>
                                          <p:spTgt spid="7301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30139"/>
                                        </p:tgtEl>
                                        <p:attrNameLst>
                                          <p:attrName>style.visibility</p:attrName>
                                        </p:attrNameLst>
                                      </p:cBhvr>
                                      <p:to>
                                        <p:strVal val="visible"/>
                                      </p:to>
                                    </p:set>
                                    <p:animEffect transition="in" filter="dissolve">
                                      <p:cBhvr>
                                        <p:cTn id="12" dur="500"/>
                                        <p:tgtEl>
                                          <p:spTgt spid="730139"/>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30140"/>
                                        </p:tgtEl>
                                        <p:attrNameLst>
                                          <p:attrName>style.visibility</p:attrName>
                                        </p:attrNameLst>
                                      </p:cBhvr>
                                      <p:to>
                                        <p:strVal val="visible"/>
                                      </p:to>
                                    </p:set>
                                    <p:animEffect transition="in" filter="dissolve">
                                      <p:cBhvr>
                                        <p:cTn id="15" dur="500"/>
                                        <p:tgtEl>
                                          <p:spTgt spid="730140"/>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30141"/>
                                        </p:tgtEl>
                                        <p:attrNameLst>
                                          <p:attrName>style.visibility</p:attrName>
                                        </p:attrNameLst>
                                      </p:cBhvr>
                                      <p:to>
                                        <p:strVal val="visible"/>
                                      </p:to>
                                    </p:set>
                                    <p:animEffect transition="in" filter="dissolve">
                                      <p:cBhvr>
                                        <p:cTn id="18" dur="500"/>
                                        <p:tgtEl>
                                          <p:spTgt spid="730141"/>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30142"/>
                                        </p:tgtEl>
                                        <p:attrNameLst>
                                          <p:attrName>style.visibility</p:attrName>
                                        </p:attrNameLst>
                                      </p:cBhvr>
                                      <p:to>
                                        <p:strVal val="visible"/>
                                      </p:to>
                                    </p:set>
                                    <p:animEffect transition="in" filter="dissolve">
                                      <p:cBhvr>
                                        <p:cTn id="21" dur="500"/>
                                        <p:tgtEl>
                                          <p:spTgt spid="730142"/>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30143"/>
                                        </p:tgtEl>
                                        <p:attrNameLst>
                                          <p:attrName>style.visibility</p:attrName>
                                        </p:attrNameLst>
                                      </p:cBhvr>
                                      <p:to>
                                        <p:strVal val="visible"/>
                                      </p:to>
                                    </p:set>
                                    <p:animEffect transition="in" filter="dissolve">
                                      <p:cBhvr>
                                        <p:cTn id="24" dur="500"/>
                                        <p:tgtEl>
                                          <p:spTgt spid="730143"/>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730144"/>
                                        </p:tgtEl>
                                        <p:attrNameLst>
                                          <p:attrName>style.visibility</p:attrName>
                                        </p:attrNameLst>
                                      </p:cBhvr>
                                      <p:to>
                                        <p:strVal val="visible"/>
                                      </p:to>
                                    </p:set>
                                    <p:animEffect transition="in" filter="dissolve">
                                      <p:cBhvr>
                                        <p:cTn id="27" dur="500"/>
                                        <p:tgtEl>
                                          <p:spTgt spid="730144"/>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30145"/>
                                        </p:tgtEl>
                                        <p:attrNameLst>
                                          <p:attrName>style.visibility</p:attrName>
                                        </p:attrNameLst>
                                      </p:cBhvr>
                                      <p:to>
                                        <p:strVal val="visible"/>
                                      </p:to>
                                    </p:set>
                                    <p:animEffect transition="in" filter="dissolve">
                                      <p:cBhvr>
                                        <p:cTn id="30" dur="500"/>
                                        <p:tgtEl>
                                          <p:spTgt spid="730145"/>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30146"/>
                                        </p:tgtEl>
                                        <p:attrNameLst>
                                          <p:attrName>style.visibility</p:attrName>
                                        </p:attrNameLst>
                                      </p:cBhvr>
                                      <p:to>
                                        <p:strVal val="visible"/>
                                      </p:to>
                                    </p:set>
                                    <p:animEffect transition="in" filter="dissolve">
                                      <p:cBhvr>
                                        <p:cTn id="33" dur="500"/>
                                        <p:tgtEl>
                                          <p:spTgt spid="730146"/>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730147"/>
                                        </p:tgtEl>
                                        <p:attrNameLst>
                                          <p:attrName>style.visibility</p:attrName>
                                        </p:attrNameLst>
                                      </p:cBhvr>
                                      <p:to>
                                        <p:strVal val="visible"/>
                                      </p:to>
                                    </p:set>
                                    <p:animEffect transition="in" filter="dissolve">
                                      <p:cBhvr>
                                        <p:cTn id="36" dur="500"/>
                                        <p:tgtEl>
                                          <p:spTgt spid="730147"/>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30148"/>
                                        </p:tgtEl>
                                        <p:attrNameLst>
                                          <p:attrName>style.visibility</p:attrName>
                                        </p:attrNameLst>
                                      </p:cBhvr>
                                      <p:to>
                                        <p:strVal val="visible"/>
                                      </p:to>
                                    </p:set>
                                    <p:animEffect transition="in" filter="dissolve">
                                      <p:cBhvr>
                                        <p:cTn id="39" dur="500"/>
                                        <p:tgtEl>
                                          <p:spTgt spid="730148"/>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730149"/>
                                        </p:tgtEl>
                                        <p:attrNameLst>
                                          <p:attrName>style.visibility</p:attrName>
                                        </p:attrNameLst>
                                      </p:cBhvr>
                                      <p:to>
                                        <p:strVal val="visible"/>
                                      </p:to>
                                    </p:set>
                                    <p:animEffect transition="in" filter="dissolve">
                                      <p:cBhvr>
                                        <p:cTn id="42" dur="500"/>
                                        <p:tgtEl>
                                          <p:spTgt spid="730149"/>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730150"/>
                                        </p:tgtEl>
                                        <p:attrNameLst>
                                          <p:attrName>style.visibility</p:attrName>
                                        </p:attrNameLst>
                                      </p:cBhvr>
                                      <p:to>
                                        <p:strVal val="visible"/>
                                      </p:to>
                                    </p:set>
                                    <p:animEffect transition="in" filter="dissolve">
                                      <p:cBhvr>
                                        <p:cTn id="45" dur="500"/>
                                        <p:tgtEl>
                                          <p:spTgt spid="730150"/>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730151"/>
                                        </p:tgtEl>
                                        <p:attrNameLst>
                                          <p:attrName>style.visibility</p:attrName>
                                        </p:attrNameLst>
                                      </p:cBhvr>
                                      <p:to>
                                        <p:strVal val="visible"/>
                                      </p:to>
                                    </p:set>
                                    <p:animEffect transition="in" filter="dissolve">
                                      <p:cBhvr>
                                        <p:cTn id="48" dur="500"/>
                                        <p:tgtEl>
                                          <p:spTgt spid="730151"/>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730152"/>
                                        </p:tgtEl>
                                        <p:attrNameLst>
                                          <p:attrName>style.visibility</p:attrName>
                                        </p:attrNameLst>
                                      </p:cBhvr>
                                      <p:to>
                                        <p:strVal val="visible"/>
                                      </p:to>
                                    </p:set>
                                    <p:animEffect transition="in" filter="dissolve">
                                      <p:cBhvr>
                                        <p:cTn id="51" dur="500"/>
                                        <p:tgtEl>
                                          <p:spTgt spid="730152"/>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730153"/>
                                        </p:tgtEl>
                                        <p:attrNameLst>
                                          <p:attrName>style.visibility</p:attrName>
                                        </p:attrNameLst>
                                      </p:cBhvr>
                                      <p:to>
                                        <p:strVal val="visible"/>
                                      </p:to>
                                    </p:set>
                                    <p:animEffect transition="in" filter="dissolve">
                                      <p:cBhvr>
                                        <p:cTn id="54" dur="500"/>
                                        <p:tgtEl>
                                          <p:spTgt spid="730153"/>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730154"/>
                                        </p:tgtEl>
                                        <p:attrNameLst>
                                          <p:attrName>style.visibility</p:attrName>
                                        </p:attrNameLst>
                                      </p:cBhvr>
                                      <p:to>
                                        <p:strVal val="visible"/>
                                      </p:to>
                                    </p:set>
                                    <p:animEffect transition="in" filter="dissolve">
                                      <p:cBhvr>
                                        <p:cTn id="57" dur="500"/>
                                        <p:tgtEl>
                                          <p:spTgt spid="730154"/>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730155"/>
                                        </p:tgtEl>
                                        <p:attrNameLst>
                                          <p:attrName>style.visibility</p:attrName>
                                        </p:attrNameLst>
                                      </p:cBhvr>
                                      <p:to>
                                        <p:strVal val="visible"/>
                                      </p:to>
                                    </p:set>
                                    <p:animEffect transition="in" filter="dissolve">
                                      <p:cBhvr>
                                        <p:cTn id="60" dur="500"/>
                                        <p:tgtEl>
                                          <p:spTgt spid="730155"/>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730156"/>
                                        </p:tgtEl>
                                        <p:attrNameLst>
                                          <p:attrName>style.visibility</p:attrName>
                                        </p:attrNameLst>
                                      </p:cBhvr>
                                      <p:to>
                                        <p:strVal val="visible"/>
                                      </p:to>
                                    </p:set>
                                    <p:animEffect transition="in" filter="dissolve">
                                      <p:cBhvr>
                                        <p:cTn id="63" dur="500"/>
                                        <p:tgtEl>
                                          <p:spTgt spid="730156"/>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730157"/>
                                        </p:tgtEl>
                                        <p:attrNameLst>
                                          <p:attrName>style.visibility</p:attrName>
                                        </p:attrNameLst>
                                      </p:cBhvr>
                                      <p:to>
                                        <p:strVal val="visible"/>
                                      </p:to>
                                    </p:set>
                                    <p:animEffect transition="in" filter="dissolve">
                                      <p:cBhvr>
                                        <p:cTn id="66" dur="500"/>
                                        <p:tgtEl>
                                          <p:spTgt spid="730157"/>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730158"/>
                                        </p:tgtEl>
                                        <p:attrNameLst>
                                          <p:attrName>style.visibility</p:attrName>
                                        </p:attrNameLst>
                                      </p:cBhvr>
                                      <p:to>
                                        <p:strVal val="visible"/>
                                      </p:to>
                                    </p:set>
                                    <p:animEffect transition="in" filter="dissolve">
                                      <p:cBhvr>
                                        <p:cTn id="69" dur="500"/>
                                        <p:tgtEl>
                                          <p:spTgt spid="730158"/>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730159"/>
                                        </p:tgtEl>
                                        <p:attrNameLst>
                                          <p:attrName>style.visibility</p:attrName>
                                        </p:attrNameLst>
                                      </p:cBhvr>
                                      <p:to>
                                        <p:strVal val="visible"/>
                                      </p:to>
                                    </p:set>
                                    <p:animEffect transition="in" filter="dissolve">
                                      <p:cBhvr>
                                        <p:cTn id="72" dur="500"/>
                                        <p:tgtEl>
                                          <p:spTgt spid="730159"/>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730160"/>
                                        </p:tgtEl>
                                        <p:attrNameLst>
                                          <p:attrName>style.visibility</p:attrName>
                                        </p:attrNameLst>
                                      </p:cBhvr>
                                      <p:to>
                                        <p:strVal val="visible"/>
                                      </p:to>
                                    </p:set>
                                    <p:animEffect transition="in" filter="dissolve">
                                      <p:cBhvr>
                                        <p:cTn id="75" dur="500"/>
                                        <p:tgtEl>
                                          <p:spTgt spid="730160"/>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730161"/>
                                        </p:tgtEl>
                                        <p:attrNameLst>
                                          <p:attrName>style.visibility</p:attrName>
                                        </p:attrNameLst>
                                      </p:cBhvr>
                                      <p:to>
                                        <p:strVal val="visible"/>
                                      </p:to>
                                    </p:set>
                                    <p:animEffect transition="in" filter="dissolve">
                                      <p:cBhvr>
                                        <p:cTn id="78" dur="500"/>
                                        <p:tgtEl>
                                          <p:spTgt spid="730161"/>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730162"/>
                                        </p:tgtEl>
                                        <p:attrNameLst>
                                          <p:attrName>style.visibility</p:attrName>
                                        </p:attrNameLst>
                                      </p:cBhvr>
                                      <p:to>
                                        <p:strVal val="visible"/>
                                      </p:to>
                                    </p:set>
                                    <p:animEffect transition="in" filter="dissolve">
                                      <p:cBhvr>
                                        <p:cTn id="81" dur="500"/>
                                        <p:tgtEl>
                                          <p:spTgt spid="730162"/>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730163"/>
                                        </p:tgtEl>
                                        <p:attrNameLst>
                                          <p:attrName>style.visibility</p:attrName>
                                        </p:attrNameLst>
                                      </p:cBhvr>
                                      <p:to>
                                        <p:strVal val="visible"/>
                                      </p:to>
                                    </p:set>
                                    <p:animEffect transition="in" filter="dissolve">
                                      <p:cBhvr>
                                        <p:cTn id="84" dur="500"/>
                                        <p:tgtEl>
                                          <p:spTgt spid="730163"/>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730164"/>
                                        </p:tgtEl>
                                        <p:attrNameLst>
                                          <p:attrName>style.visibility</p:attrName>
                                        </p:attrNameLst>
                                      </p:cBhvr>
                                      <p:to>
                                        <p:strVal val="visible"/>
                                      </p:to>
                                    </p:set>
                                    <p:animEffect transition="in" filter="dissolve">
                                      <p:cBhvr>
                                        <p:cTn id="87" dur="500"/>
                                        <p:tgtEl>
                                          <p:spTgt spid="730164"/>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730165"/>
                                        </p:tgtEl>
                                        <p:attrNameLst>
                                          <p:attrName>style.visibility</p:attrName>
                                        </p:attrNameLst>
                                      </p:cBhvr>
                                      <p:to>
                                        <p:strVal val="visible"/>
                                      </p:to>
                                    </p:set>
                                    <p:animEffect transition="in" filter="dissolve">
                                      <p:cBhvr>
                                        <p:cTn id="90" dur="500"/>
                                        <p:tgtEl>
                                          <p:spTgt spid="730165"/>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730166"/>
                                        </p:tgtEl>
                                        <p:attrNameLst>
                                          <p:attrName>style.visibility</p:attrName>
                                        </p:attrNameLst>
                                      </p:cBhvr>
                                      <p:to>
                                        <p:strVal val="visible"/>
                                      </p:to>
                                    </p:set>
                                    <p:animEffect transition="in" filter="dissolve">
                                      <p:cBhvr>
                                        <p:cTn id="93" dur="500"/>
                                        <p:tgtEl>
                                          <p:spTgt spid="730166"/>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730167"/>
                                        </p:tgtEl>
                                        <p:attrNameLst>
                                          <p:attrName>style.visibility</p:attrName>
                                        </p:attrNameLst>
                                      </p:cBhvr>
                                      <p:to>
                                        <p:strVal val="visible"/>
                                      </p:to>
                                    </p:set>
                                    <p:animEffect transition="in" filter="dissolve">
                                      <p:cBhvr>
                                        <p:cTn id="96" dur="500"/>
                                        <p:tgtEl>
                                          <p:spTgt spid="730167"/>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730168"/>
                                        </p:tgtEl>
                                        <p:attrNameLst>
                                          <p:attrName>style.visibility</p:attrName>
                                        </p:attrNameLst>
                                      </p:cBhvr>
                                      <p:to>
                                        <p:strVal val="visible"/>
                                      </p:to>
                                    </p:set>
                                    <p:animEffect transition="in" filter="dissolve">
                                      <p:cBhvr>
                                        <p:cTn id="99" dur="500"/>
                                        <p:tgtEl>
                                          <p:spTgt spid="730168"/>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730169"/>
                                        </p:tgtEl>
                                        <p:attrNameLst>
                                          <p:attrName>style.visibility</p:attrName>
                                        </p:attrNameLst>
                                      </p:cBhvr>
                                      <p:to>
                                        <p:strVal val="visible"/>
                                      </p:to>
                                    </p:set>
                                    <p:animEffect transition="in" filter="dissolve">
                                      <p:cBhvr>
                                        <p:cTn id="102" dur="500"/>
                                        <p:tgtEl>
                                          <p:spTgt spid="730169"/>
                                        </p:tgtEl>
                                      </p:cBhvr>
                                    </p:animEffect>
                                  </p:childTnLst>
                                </p:cTn>
                              </p:par>
                              <p:par>
                                <p:cTn id="103" presetID="9" presetClass="entr" presetSubtype="0" fill="hold" nodeType="withEffect">
                                  <p:stCondLst>
                                    <p:cond delay="0"/>
                                  </p:stCondLst>
                                  <p:childTnLst>
                                    <p:set>
                                      <p:cBhvr>
                                        <p:cTn id="104" dur="1" fill="hold">
                                          <p:stCondLst>
                                            <p:cond delay="0"/>
                                          </p:stCondLst>
                                        </p:cTn>
                                        <p:tgtEl>
                                          <p:spTgt spid="730170"/>
                                        </p:tgtEl>
                                        <p:attrNameLst>
                                          <p:attrName>style.visibility</p:attrName>
                                        </p:attrNameLst>
                                      </p:cBhvr>
                                      <p:to>
                                        <p:strVal val="visible"/>
                                      </p:to>
                                    </p:set>
                                    <p:animEffect transition="in" filter="dissolve">
                                      <p:cBhvr>
                                        <p:cTn id="105" dur="500"/>
                                        <p:tgtEl>
                                          <p:spTgt spid="730170"/>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730177"/>
                                        </p:tgtEl>
                                        <p:attrNameLst>
                                          <p:attrName>style.visibility</p:attrName>
                                        </p:attrNameLst>
                                      </p:cBhvr>
                                      <p:to>
                                        <p:strVal val="visible"/>
                                      </p:to>
                                    </p:set>
                                    <p:animEffect transition="in" filter="dissolve">
                                      <p:cBhvr>
                                        <p:cTn id="108" dur="500"/>
                                        <p:tgtEl>
                                          <p:spTgt spid="730177"/>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730178"/>
                                        </p:tgtEl>
                                        <p:attrNameLst>
                                          <p:attrName>style.visibility</p:attrName>
                                        </p:attrNameLst>
                                      </p:cBhvr>
                                      <p:to>
                                        <p:strVal val="visible"/>
                                      </p:to>
                                    </p:set>
                                    <p:animEffect transition="in" filter="dissolve">
                                      <p:cBhvr>
                                        <p:cTn id="111" dur="500"/>
                                        <p:tgtEl>
                                          <p:spTgt spid="730178"/>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730179"/>
                                        </p:tgtEl>
                                        <p:attrNameLst>
                                          <p:attrName>style.visibility</p:attrName>
                                        </p:attrNameLst>
                                      </p:cBhvr>
                                      <p:to>
                                        <p:strVal val="visible"/>
                                      </p:to>
                                    </p:set>
                                    <p:animEffect transition="in" filter="dissolve">
                                      <p:cBhvr>
                                        <p:cTn id="114" dur="500"/>
                                        <p:tgtEl>
                                          <p:spTgt spid="730179"/>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730180"/>
                                        </p:tgtEl>
                                        <p:attrNameLst>
                                          <p:attrName>style.visibility</p:attrName>
                                        </p:attrNameLst>
                                      </p:cBhvr>
                                      <p:to>
                                        <p:strVal val="visible"/>
                                      </p:to>
                                    </p:set>
                                    <p:animEffect transition="in" filter="dissolve">
                                      <p:cBhvr>
                                        <p:cTn id="117" dur="500"/>
                                        <p:tgtEl>
                                          <p:spTgt spid="730180"/>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730181"/>
                                        </p:tgtEl>
                                        <p:attrNameLst>
                                          <p:attrName>style.visibility</p:attrName>
                                        </p:attrNameLst>
                                      </p:cBhvr>
                                      <p:to>
                                        <p:strVal val="visible"/>
                                      </p:to>
                                    </p:set>
                                    <p:animEffect transition="in" filter="dissolve">
                                      <p:cBhvr>
                                        <p:cTn id="120" dur="500"/>
                                        <p:tgtEl>
                                          <p:spTgt spid="730181"/>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730182"/>
                                        </p:tgtEl>
                                        <p:attrNameLst>
                                          <p:attrName>style.visibility</p:attrName>
                                        </p:attrNameLst>
                                      </p:cBhvr>
                                      <p:to>
                                        <p:strVal val="visible"/>
                                      </p:to>
                                    </p:set>
                                    <p:animEffect transition="in" filter="dissolve">
                                      <p:cBhvr>
                                        <p:cTn id="123" dur="500"/>
                                        <p:tgtEl>
                                          <p:spTgt spid="730182"/>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730183"/>
                                        </p:tgtEl>
                                        <p:attrNameLst>
                                          <p:attrName>style.visibility</p:attrName>
                                        </p:attrNameLst>
                                      </p:cBhvr>
                                      <p:to>
                                        <p:strVal val="visible"/>
                                      </p:to>
                                    </p:set>
                                    <p:animEffect transition="in" filter="dissolve">
                                      <p:cBhvr>
                                        <p:cTn id="126" dur="500"/>
                                        <p:tgtEl>
                                          <p:spTgt spid="730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0138" grpId="0" build="p"/>
      <p:bldP spid="730139" grpId="0" animBg="1"/>
      <p:bldP spid="730140" grpId="0" animBg="1"/>
      <p:bldP spid="730141" grpId="0" animBg="1"/>
      <p:bldP spid="730142" grpId="0" animBg="1"/>
      <p:bldP spid="730143" grpId="0" animBg="1"/>
      <p:bldP spid="730144" grpId="0" animBg="1"/>
      <p:bldP spid="730145" grpId="0" animBg="1"/>
      <p:bldP spid="730146" grpId="0" animBg="1"/>
      <p:bldP spid="730147" grpId="0" animBg="1"/>
      <p:bldP spid="730148" grpId="0" animBg="1"/>
      <p:bldP spid="730149" grpId="0" animBg="1"/>
      <p:bldP spid="730150" grpId="0" animBg="1"/>
      <p:bldP spid="730151" grpId="0" animBg="1"/>
      <p:bldP spid="730152" grpId="0" animBg="1"/>
      <p:bldP spid="730153" grpId="0" animBg="1"/>
      <p:bldP spid="730154" grpId="0" animBg="1"/>
      <p:bldP spid="730155" grpId="0" animBg="1"/>
      <p:bldP spid="730156" grpId="0" animBg="1"/>
      <p:bldP spid="730157" grpId="0" animBg="1"/>
      <p:bldP spid="730158" grpId="0" animBg="1"/>
      <p:bldP spid="730159" grpId="0" animBg="1"/>
      <p:bldP spid="730160" grpId="0" animBg="1"/>
      <p:bldP spid="730161" grpId="0" animBg="1"/>
      <p:bldP spid="730162" grpId="0" animBg="1"/>
      <p:bldP spid="730163" grpId="0" animBg="1"/>
      <p:bldP spid="730164" grpId="0" animBg="1"/>
      <p:bldP spid="730165" grpId="0" animBg="1"/>
      <p:bldP spid="730166" grpId="0" animBg="1"/>
      <p:bldP spid="730167" grpId="0" animBg="1"/>
      <p:bldP spid="730168" grpId="0" animBg="1"/>
      <p:bldP spid="730169" grpId="0" animBg="1"/>
      <p:bldP spid="730177" grpId="0" animBg="1"/>
      <p:bldP spid="730178" grpId="0" animBg="1"/>
      <p:bldP spid="730179" grpId="0" animBg="1"/>
      <p:bldP spid="730180" grpId="0" animBg="1"/>
      <p:bldP spid="730181" grpId="0" animBg="1"/>
      <p:bldP spid="730182" grpId="0" animBg="1"/>
      <p:bldP spid="73018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de-DE" altLang="de-DE"/>
              <a:t>6.1	Einführung</a:t>
            </a:r>
          </a:p>
        </p:txBody>
      </p:sp>
      <p:sp>
        <p:nvSpPr>
          <p:cNvPr id="7171" name="Rectangle 3"/>
          <p:cNvSpPr>
            <a:spLocks noGrp="1" noChangeArrowheads="1"/>
          </p:cNvSpPr>
          <p:nvPr>
            <p:ph type="body" idx="1"/>
          </p:nvPr>
        </p:nvSpPr>
        <p:spPr>
          <a:xfrm>
            <a:off x="608013" y="1341438"/>
            <a:ext cx="7927975" cy="2209800"/>
          </a:xfrm>
          <a:noFill/>
        </p:spPr>
        <p:txBody>
          <a:bodyPr lIns="191095" tIns="44941" rIns="89883" bIns="44941"/>
          <a:lstStyle/>
          <a:p>
            <a:pPr marL="323850" indent="-323850" defTabSz="849313">
              <a:tabLst>
                <a:tab pos="284163" algn="l"/>
                <a:tab pos="512763" algn="l"/>
              </a:tabLst>
            </a:pPr>
            <a:r>
              <a:rPr lang="de-DE" altLang="de-DE"/>
              <a:t>Verdrahtungsregionen werden als </a:t>
            </a:r>
            <a:r>
              <a:rPr lang="de-DE" altLang="de-DE">
                <a:solidFill>
                  <a:srgbClr val="CC0000"/>
                </a:solidFill>
              </a:rPr>
              <a:t>Kanäle</a:t>
            </a:r>
            <a:r>
              <a:rPr lang="de-DE" altLang="de-DE"/>
              <a:t> bezeichnet, sofern die Netzanschlüsse an zwei gegenüberliegenden Seiten angeordnet sind, und als </a:t>
            </a:r>
            <a:r>
              <a:rPr lang="de-DE" altLang="de-DE">
                <a:solidFill>
                  <a:srgbClr val="CC0000"/>
                </a:solidFill>
              </a:rPr>
              <a:t>Switchboxen</a:t>
            </a:r>
            <a:r>
              <a:rPr lang="de-DE" altLang="de-DE"/>
              <a:t>, wenn sich Anschlüsse an allen vier Seiten befinden.</a:t>
            </a:r>
          </a:p>
          <a:p>
            <a:pPr marL="323850" indent="-323850" defTabSz="849313">
              <a:tabLst>
                <a:tab pos="284163" algn="l"/>
                <a:tab pos="512763" algn="l"/>
              </a:tabLst>
            </a:pPr>
            <a:r>
              <a:rPr lang="de-DE" altLang="de-DE"/>
              <a:t>Klassische Kanaldefinition verliert aufgrund Ebenenzunahme an Bedeutung.</a:t>
            </a:r>
          </a:p>
          <a:p>
            <a:pPr marL="323850" indent="-323850" defTabSz="849313">
              <a:tabLst>
                <a:tab pos="284163" algn="l"/>
                <a:tab pos="512763" algn="l"/>
              </a:tabLst>
            </a:pPr>
            <a:r>
              <a:rPr lang="de-DE" altLang="de-DE"/>
              <a:t>Mehrlagen (Multilayer)-Verdrahtung oftmals mit zellenunabhängigen Verdrahtungsbereichen (</a:t>
            </a:r>
            <a:r>
              <a:rPr lang="de-DE" altLang="de-DE">
                <a:solidFill>
                  <a:srgbClr val="CC0000"/>
                </a:solidFill>
              </a:rPr>
              <a:t>Verdrahtungsregion, Tile, Box</a:t>
            </a:r>
            <a:r>
              <a:rPr lang="de-DE" altLang="de-DE"/>
              <a:t> usw.) </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1140" name="Rectangle 4"/>
          <p:cNvSpPr>
            <a:spLocks noGrp="1" noChangeArrowheads="1"/>
          </p:cNvSpPr>
          <p:nvPr>
            <p:ph type="body" idx="4294967295"/>
          </p:nvPr>
        </p:nvSpPr>
        <p:spPr>
          <a:xfrm>
            <a:off x="903288" y="150813"/>
            <a:ext cx="8240712" cy="6251575"/>
          </a:xfrm>
          <a:noFill/>
        </p:spPr>
        <p:txBody>
          <a:bodyPr lIns="191095" tIns="44941" rIns="89883" bIns="44941"/>
          <a:lstStyle/>
          <a:p>
            <a:pPr defTabSz="762000">
              <a:buFont typeface="Symbol" pitchFamily="18" charset="2"/>
              <a:buAutoNum type="arabicPeriod" startAt="2"/>
              <a:tabLst/>
            </a:pPr>
            <a:r>
              <a:rPr lang="de-DE" altLang="de-DE" sz="1600"/>
              <a:t>Ermittlung des vertikalen Verträglichkeitsgraphen (VCG)</a:t>
            </a:r>
          </a:p>
          <a:p>
            <a:pPr defTabSz="762000">
              <a:tabLst/>
            </a:pPr>
            <a:endParaRPr lang="de-DE" altLang="de-DE" sz="1600"/>
          </a:p>
          <a:p>
            <a:pPr defTabSz="762000">
              <a:tabLst/>
            </a:pPr>
            <a:endParaRPr lang="de-DE" altLang="de-DE" sz="1600"/>
          </a:p>
          <a:p>
            <a:pPr defTabSz="762000">
              <a:tabLst/>
            </a:pPr>
            <a:endParaRPr lang="de-DE" altLang="de-DE" sz="1600"/>
          </a:p>
          <a:p>
            <a:pPr defTabSz="762000">
              <a:spcBef>
                <a:spcPct val="20000"/>
              </a:spcBef>
              <a:buFont typeface="Symbol" pitchFamily="18" charset="2"/>
              <a:buNone/>
              <a:tabLst/>
            </a:pPr>
            <a:endParaRPr lang="de-DE" altLang="de-DE"/>
          </a:p>
        </p:txBody>
      </p:sp>
      <p:grpSp>
        <p:nvGrpSpPr>
          <p:cNvPr id="731141" name="Group 5"/>
          <p:cNvGrpSpPr>
            <a:grpSpLocks/>
          </p:cNvGrpSpPr>
          <p:nvPr/>
        </p:nvGrpSpPr>
        <p:grpSpPr bwMode="auto">
          <a:xfrm>
            <a:off x="1273175" y="684213"/>
            <a:ext cx="3613150" cy="1163637"/>
            <a:chOff x="758" y="407"/>
            <a:chExt cx="2150" cy="692"/>
          </a:xfrm>
        </p:grpSpPr>
        <p:sp>
          <p:nvSpPr>
            <p:cNvPr id="57394" name="Freeform 6"/>
            <p:cNvSpPr>
              <a:spLocks noChangeAspect="1"/>
            </p:cNvSpPr>
            <p:nvPr/>
          </p:nvSpPr>
          <p:spPr bwMode="auto">
            <a:xfrm>
              <a:off x="1286" y="483"/>
              <a:ext cx="269" cy="346"/>
            </a:xfrm>
            <a:custGeom>
              <a:avLst/>
              <a:gdLst>
                <a:gd name="T0" fmla="*/ 0 w 171"/>
                <a:gd name="T1" fmla="*/ 350 h 342"/>
                <a:gd name="T2" fmla="*/ 423 w 171"/>
                <a:gd name="T3" fmla="*/ 0 h 342"/>
                <a:gd name="T4" fmla="*/ 0 60000 65536"/>
                <a:gd name="T5" fmla="*/ 0 60000 65536"/>
              </a:gdLst>
              <a:ahLst/>
              <a:cxnLst>
                <a:cxn ang="T4">
                  <a:pos x="T0" y="T1"/>
                </a:cxn>
                <a:cxn ang="T5">
                  <a:pos x="T2" y="T3"/>
                </a:cxn>
              </a:cxnLst>
              <a:rect l="0" t="0" r="r" b="b"/>
              <a:pathLst>
                <a:path w="171" h="342">
                  <a:moveTo>
                    <a:pt x="0" y="342"/>
                  </a:moveTo>
                  <a:lnTo>
                    <a:pt x="171" y="0"/>
                  </a:lnTo>
                </a:path>
              </a:pathLst>
            </a:custGeom>
            <a:noFill/>
            <a:ln w="9525">
              <a:solidFill>
                <a:schemeClr val="tx1"/>
              </a:solidFill>
              <a:round/>
              <a:headEnd type="triangle" w="lg" len="lg"/>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95" name="Oval 7"/>
            <p:cNvSpPr>
              <a:spLocks noChangeAspect="1" noChangeArrowheads="1"/>
            </p:cNvSpPr>
            <p:nvPr/>
          </p:nvSpPr>
          <p:spPr bwMode="auto">
            <a:xfrm>
              <a:off x="1093" y="812"/>
              <a:ext cx="287" cy="28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96" name="Text Box 8"/>
            <p:cNvSpPr txBox="1">
              <a:spLocks noChangeAspect="1" noChangeArrowheads="1"/>
            </p:cNvSpPr>
            <p:nvPr/>
          </p:nvSpPr>
          <p:spPr bwMode="auto">
            <a:xfrm>
              <a:off x="1139" y="853"/>
              <a:ext cx="286"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2</a:t>
              </a:r>
            </a:p>
          </p:txBody>
        </p:sp>
        <p:sp>
          <p:nvSpPr>
            <p:cNvPr id="57397" name="Oval 9"/>
            <p:cNvSpPr>
              <a:spLocks noChangeAspect="1" noChangeArrowheads="1"/>
            </p:cNvSpPr>
            <p:nvPr/>
          </p:nvSpPr>
          <p:spPr bwMode="auto">
            <a:xfrm>
              <a:off x="1400" y="410"/>
              <a:ext cx="286" cy="288"/>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98" name="Text Box 10"/>
            <p:cNvSpPr txBox="1">
              <a:spLocks noChangeAspect="1" noChangeArrowheads="1"/>
            </p:cNvSpPr>
            <p:nvPr/>
          </p:nvSpPr>
          <p:spPr bwMode="auto">
            <a:xfrm>
              <a:off x="1424" y="449"/>
              <a:ext cx="287"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4a</a:t>
              </a:r>
            </a:p>
          </p:txBody>
        </p:sp>
        <p:sp>
          <p:nvSpPr>
            <p:cNvPr id="57399" name="Freeform 11"/>
            <p:cNvSpPr>
              <a:spLocks noChangeAspect="1"/>
            </p:cNvSpPr>
            <p:nvPr/>
          </p:nvSpPr>
          <p:spPr bwMode="auto">
            <a:xfrm>
              <a:off x="870" y="519"/>
              <a:ext cx="279" cy="317"/>
            </a:xfrm>
            <a:custGeom>
              <a:avLst/>
              <a:gdLst>
                <a:gd name="T0" fmla="*/ 0 w 313"/>
                <a:gd name="T1" fmla="*/ 0 h 282"/>
                <a:gd name="T2" fmla="*/ 249 w 313"/>
                <a:gd name="T3" fmla="*/ 356 h 282"/>
                <a:gd name="T4" fmla="*/ 0 60000 65536"/>
                <a:gd name="T5" fmla="*/ 0 60000 65536"/>
              </a:gdLst>
              <a:ahLst/>
              <a:cxnLst>
                <a:cxn ang="T4">
                  <a:pos x="T0" y="T1"/>
                </a:cxn>
                <a:cxn ang="T5">
                  <a:pos x="T2" y="T3"/>
                </a:cxn>
              </a:cxnLst>
              <a:rect l="0" t="0" r="r" b="b"/>
              <a:pathLst>
                <a:path w="313" h="282">
                  <a:moveTo>
                    <a:pt x="0" y="0"/>
                  </a:moveTo>
                  <a:lnTo>
                    <a:pt x="313" y="282"/>
                  </a:lnTo>
                </a:path>
              </a:pathLst>
            </a:custGeom>
            <a:noFill/>
            <a:ln w="9525">
              <a:solidFill>
                <a:schemeClr val="tx1"/>
              </a:solidFill>
              <a:round/>
              <a:headEnd type="none" w="med" len="med"/>
              <a:tailEnd type="triangl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400" name="Oval 12"/>
            <p:cNvSpPr>
              <a:spLocks noChangeAspect="1" noChangeArrowheads="1"/>
            </p:cNvSpPr>
            <p:nvPr/>
          </p:nvSpPr>
          <p:spPr bwMode="auto">
            <a:xfrm>
              <a:off x="779" y="407"/>
              <a:ext cx="287" cy="28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401" name="Text Box 13"/>
            <p:cNvSpPr txBox="1">
              <a:spLocks noChangeAspect="1" noChangeArrowheads="1"/>
            </p:cNvSpPr>
            <p:nvPr/>
          </p:nvSpPr>
          <p:spPr bwMode="auto">
            <a:xfrm>
              <a:off x="758" y="445"/>
              <a:ext cx="384"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 3a</a:t>
              </a:r>
            </a:p>
          </p:txBody>
        </p:sp>
        <p:sp>
          <p:nvSpPr>
            <p:cNvPr id="57402" name="Freeform 14"/>
            <p:cNvSpPr>
              <a:spLocks noChangeAspect="1"/>
            </p:cNvSpPr>
            <p:nvPr/>
          </p:nvSpPr>
          <p:spPr bwMode="auto">
            <a:xfrm>
              <a:off x="2150" y="480"/>
              <a:ext cx="269" cy="345"/>
            </a:xfrm>
            <a:custGeom>
              <a:avLst/>
              <a:gdLst>
                <a:gd name="T0" fmla="*/ 0 w 171"/>
                <a:gd name="T1" fmla="*/ 348 h 342"/>
                <a:gd name="T2" fmla="*/ 423 w 171"/>
                <a:gd name="T3" fmla="*/ 0 h 342"/>
                <a:gd name="T4" fmla="*/ 0 60000 65536"/>
                <a:gd name="T5" fmla="*/ 0 60000 65536"/>
              </a:gdLst>
              <a:ahLst/>
              <a:cxnLst>
                <a:cxn ang="T4">
                  <a:pos x="T0" y="T1"/>
                </a:cxn>
                <a:cxn ang="T5">
                  <a:pos x="T2" y="T3"/>
                </a:cxn>
              </a:cxnLst>
              <a:rect l="0" t="0" r="r" b="b"/>
              <a:pathLst>
                <a:path w="171" h="342">
                  <a:moveTo>
                    <a:pt x="0" y="342"/>
                  </a:moveTo>
                  <a:lnTo>
                    <a:pt x="171" y="0"/>
                  </a:lnTo>
                </a:path>
              </a:pathLst>
            </a:custGeom>
            <a:noFill/>
            <a:ln w="9525">
              <a:solidFill>
                <a:schemeClr val="tx1"/>
              </a:solidFill>
              <a:round/>
              <a:headEnd type="triangle" w="lg" len="lg"/>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403" name="Freeform 15"/>
            <p:cNvSpPr>
              <a:spLocks noChangeAspect="1"/>
            </p:cNvSpPr>
            <p:nvPr/>
          </p:nvSpPr>
          <p:spPr bwMode="auto">
            <a:xfrm>
              <a:off x="2419" y="480"/>
              <a:ext cx="230" cy="345"/>
            </a:xfrm>
            <a:custGeom>
              <a:avLst/>
              <a:gdLst>
                <a:gd name="T0" fmla="*/ 0 w 313"/>
                <a:gd name="T1" fmla="*/ 0 h 282"/>
                <a:gd name="T2" fmla="*/ 169 w 313"/>
                <a:gd name="T3" fmla="*/ 422 h 282"/>
                <a:gd name="T4" fmla="*/ 0 60000 65536"/>
                <a:gd name="T5" fmla="*/ 0 60000 65536"/>
              </a:gdLst>
              <a:ahLst/>
              <a:cxnLst>
                <a:cxn ang="T4">
                  <a:pos x="T0" y="T1"/>
                </a:cxn>
                <a:cxn ang="T5">
                  <a:pos x="T2" y="T3"/>
                </a:cxn>
              </a:cxnLst>
              <a:rect l="0" t="0" r="r" b="b"/>
              <a:pathLst>
                <a:path w="313" h="282">
                  <a:moveTo>
                    <a:pt x="0" y="0"/>
                  </a:moveTo>
                  <a:lnTo>
                    <a:pt x="313" y="282"/>
                  </a:lnTo>
                </a:path>
              </a:pathLst>
            </a:custGeom>
            <a:noFill/>
            <a:ln w="9525">
              <a:solidFill>
                <a:schemeClr val="tx1"/>
              </a:solidFill>
              <a:round/>
              <a:headEnd type="none" w="med" len="med"/>
              <a:tailEnd type="triangl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404" name="Oval 16"/>
            <p:cNvSpPr>
              <a:spLocks noChangeAspect="1" noChangeArrowheads="1"/>
            </p:cNvSpPr>
            <p:nvPr/>
          </p:nvSpPr>
          <p:spPr bwMode="auto">
            <a:xfrm>
              <a:off x="1957" y="809"/>
              <a:ext cx="287" cy="28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405" name="Text Box 17"/>
            <p:cNvSpPr txBox="1">
              <a:spLocks noChangeAspect="1" noChangeArrowheads="1"/>
            </p:cNvSpPr>
            <p:nvPr/>
          </p:nvSpPr>
          <p:spPr bwMode="auto">
            <a:xfrm>
              <a:off x="1986" y="849"/>
              <a:ext cx="287"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3b</a:t>
              </a:r>
            </a:p>
          </p:txBody>
        </p:sp>
        <p:sp>
          <p:nvSpPr>
            <p:cNvPr id="57406" name="Oval 18"/>
            <p:cNvSpPr>
              <a:spLocks noChangeAspect="1" noChangeArrowheads="1"/>
            </p:cNvSpPr>
            <p:nvPr/>
          </p:nvSpPr>
          <p:spPr bwMode="auto">
            <a:xfrm>
              <a:off x="2263" y="407"/>
              <a:ext cx="288" cy="28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407" name="Text Box 19"/>
            <p:cNvSpPr txBox="1">
              <a:spLocks noChangeAspect="1" noChangeArrowheads="1"/>
            </p:cNvSpPr>
            <p:nvPr/>
          </p:nvSpPr>
          <p:spPr bwMode="auto">
            <a:xfrm>
              <a:off x="2311" y="445"/>
              <a:ext cx="288"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1</a:t>
              </a:r>
            </a:p>
          </p:txBody>
        </p:sp>
        <p:sp>
          <p:nvSpPr>
            <p:cNvPr id="57408" name="Oval 20"/>
            <p:cNvSpPr>
              <a:spLocks noChangeAspect="1" noChangeArrowheads="1"/>
            </p:cNvSpPr>
            <p:nvPr/>
          </p:nvSpPr>
          <p:spPr bwMode="auto">
            <a:xfrm>
              <a:off x="2591" y="806"/>
              <a:ext cx="287" cy="287"/>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409" name="Text Box 21"/>
            <p:cNvSpPr txBox="1">
              <a:spLocks noChangeAspect="1" noChangeArrowheads="1"/>
            </p:cNvSpPr>
            <p:nvPr/>
          </p:nvSpPr>
          <p:spPr bwMode="auto">
            <a:xfrm>
              <a:off x="2621" y="849"/>
              <a:ext cx="287"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4b</a:t>
              </a:r>
            </a:p>
          </p:txBody>
        </p:sp>
      </p:grpSp>
      <p:grpSp>
        <p:nvGrpSpPr>
          <p:cNvPr id="57350" name="Group 22"/>
          <p:cNvGrpSpPr>
            <a:grpSpLocks noChangeAspect="1"/>
          </p:cNvGrpSpPr>
          <p:nvPr/>
        </p:nvGrpSpPr>
        <p:grpSpPr bwMode="auto">
          <a:xfrm>
            <a:off x="6815138" y="196850"/>
            <a:ext cx="2220912" cy="2152650"/>
            <a:chOff x="469" y="1434"/>
            <a:chExt cx="1683" cy="1631"/>
          </a:xfrm>
        </p:grpSpPr>
        <p:sp>
          <p:nvSpPr>
            <p:cNvPr id="57351" name="Line 23"/>
            <p:cNvSpPr>
              <a:spLocks noChangeAspect="1" noChangeShapeType="1"/>
            </p:cNvSpPr>
            <p:nvPr/>
          </p:nvSpPr>
          <p:spPr bwMode="auto">
            <a:xfrm>
              <a:off x="566" y="1677"/>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52" name="Line 24"/>
            <p:cNvSpPr>
              <a:spLocks noChangeAspect="1" noChangeShapeType="1"/>
            </p:cNvSpPr>
            <p:nvPr/>
          </p:nvSpPr>
          <p:spPr bwMode="auto">
            <a:xfrm>
              <a:off x="852"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53" name="Line 25"/>
            <p:cNvSpPr>
              <a:spLocks noChangeAspect="1" noChangeShapeType="1"/>
            </p:cNvSpPr>
            <p:nvPr/>
          </p:nvSpPr>
          <p:spPr bwMode="auto">
            <a:xfrm>
              <a:off x="1143"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54" name="Line 26"/>
            <p:cNvSpPr>
              <a:spLocks noChangeAspect="1" noChangeShapeType="1"/>
            </p:cNvSpPr>
            <p:nvPr/>
          </p:nvSpPr>
          <p:spPr bwMode="auto">
            <a:xfrm>
              <a:off x="1431"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55" name="Line 27"/>
            <p:cNvSpPr>
              <a:spLocks noChangeAspect="1" noChangeShapeType="1"/>
            </p:cNvSpPr>
            <p:nvPr/>
          </p:nvSpPr>
          <p:spPr bwMode="auto">
            <a:xfrm>
              <a:off x="1719"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56" name="Text Box 28"/>
            <p:cNvSpPr txBox="1">
              <a:spLocks noChangeAspect="1" noChangeArrowheads="1"/>
            </p:cNvSpPr>
            <p:nvPr/>
          </p:nvSpPr>
          <p:spPr bwMode="auto">
            <a:xfrm>
              <a:off x="469" y="1434"/>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7357" name="Text Box 29"/>
            <p:cNvSpPr txBox="1">
              <a:spLocks noChangeAspect="1" noChangeArrowheads="1"/>
            </p:cNvSpPr>
            <p:nvPr/>
          </p:nvSpPr>
          <p:spPr bwMode="auto">
            <a:xfrm>
              <a:off x="757"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7358" name="Text Box 30"/>
            <p:cNvSpPr txBox="1">
              <a:spLocks noChangeAspect="1" noChangeArrowheads="1"/>
            </p:cNvSpPr>
            <p:nvPr/>
          </p:nvSpPr>
          <p:spPr bwMode="auto">
            <a:xfrm>
              <a:off x="1046" y="1438"/>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0</a:t>
              </a:r>
              <a:endParaRPr lang="en-US" altLang="de-DE" sz="1400"/>
            </a:p>
          </p:txBody>
        </p:sp>
        <p:sp>
          <p:nvSpPr>
            <p:cNvPr id="57359" name="Text Box 31"/>
            <p:cNvSpPr txBox="1">
              <a:spLocks noChangeAspect="1" noChangeArrowheads="1"/>
            </p:cNvSpPr>
            <p:nvPr/>
          </p:nvSpPr>
          <p:spPr bwMode="auto">
            <a:xfrm>
              <a:off x="1312"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7360" name="Text Box 32"/>
            <p:cNvSpPr txBox="1">
              <a:spLocks noChangeAspect="1" noChangeArrowheads="1"/>
            </p:cNvSpPr>
            <p:nvPr/>
          </p:nvSpPr>
          <p:spPr bwMode="auto">
            <a:xfrm>
              <a:off x="1624"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7361" name="Text Box 33"/>
            <p:cNvSpPr txBox="1">
              <a:spLocks noChangeAspect="1" noChangeArrowheads="1"/>
            </p:cNvSpPr>
            <p:nvPr/>
          </p:nvSpPr>
          <p:spPr bwMode="auto">
            <a:xfrm>
              <a:off x="1911" y="1438"/>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7362" name="Text Box 34"/>
            <p:cNvSpPr txBox="1">
              <a:spLocks noChangeAspect="1" noChangeArrowheads="1"/>
            </p:cNvSpPr>
            <p:nvPr/>
          </p:nvSpPr>
          <p:spPr bwMode="auto">
            <a:xfrm>
              <a:off x="469"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7363" name="Text Box 35"/>
            <p:cNvSpPr txBox="1">
              <a:spLocks noChangeAspect="1" noChangeArrowheads="1"/>
            </p:cNvSpPr>
            <p:nvPr/>
          </p:nvSpPr>
          <p:spPr bwMode="auto">
            <a:xfrm>
              <a:off x="759"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7364" name="Text Box 36"/>
            <p:cNvSpPr txBox="1">
              <a:spLocks noChangeAspect="1" noChangeArrowheads="1"/>
            </p:cNvSpPr>
            <p:nvPr/>
          </p:nvSpPr>
          <p:spPr bwMode="auto">
            <a:xfrm>
              <a:off x="1046"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7365" name="Text Box 37"/>
            <p:cNvSpPr txBox="1">
              <a:spLocks noChangeAspect="1" noChangeArrowheads="1"/>
            </p:cNvSpPr>
            <p:nvPr/>
          </p:nvSpPr>
          <p:spPr bwMode="auto">
            <a:xfrm>
              <a:off x="1335" y="2830"/>
              <a:ext cx="240"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0</a:t>
              </a:r>
              <a:endParaRPr lang="en-US" altLang="de-DE" sz="1400"/>
            </a:p>
          </p:txBody>
        </p:sp>
        <p:sp>
          <p:nvSpPr>
            <p:cNvPr id="57366" name="Text Box 38"/>
            <p:cNvSpPr txBox="1">
              <a:spLocks noChangeAspect="1" noChangeArrowheads="1"/>
            </p:cNvSpPr>
            <p:nvPr/>
          </p:nvSpPr>
          <p:spPr bwMode="auto">
            <a:xfrm>
              <a:off x="1624" y="2830"/>
              <a:ext cx="240"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7367" name="Text Box 39"/>
            <p:cNvSpPr txBox="1">
              <a:spLocks noChangeAspect="1" noChangeArrowheads="1"/>
            </p:cNvSpPr>
            <p:nvPr/>
          </p:nvSpPr>
          <p:spPr bwMode="auto">
            <a:xfrm>
              <a:off x="1911" y="2831"/>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7368" name="Line 40"/>
            <p:cNvSpPr>
              <a:spLocks noChangeAspect="1" noChangeShapeType="1"/>
            </p:cNvSpPr>
            <p:nvPr/>
          </p:nvSpPr>
          <p:spPr bwMode="auto">
            <a:xfrm>
              <a:off x="854" y="2398"/>
              <a:ext cx="1152"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7369" name="Text Box 41"/>
            <p:cNvSpPr txBox="1">
              <a:spLocks noChangeAspect="1" noChangeArrowheads="1"/>
            </p:cNvSpPr>
            <p:nvPr/>
          </p:nvSpPr>
          <p:spPr bwMode="auto">
            <a:xfrm>
              <a:off x="1083" y="2303"/>
              <a:ext cx="197"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a:t>
              </a:r>
              <a:endParaRPr lang="en-US" altLang="de-DE" sz="1400"/>
            </a:p>
          </p:txBody>
        </p:sp>
        <p:sp>
          <p:nvSpPr>
            <p:cNvPr id="57370" name="Line 42"/>
            <p:cNvSpPr>
              <a:spLocks noChangeAspect="1" noChangeShapeType="1"/>
            </p:cNvSpPr>
            <p:nvPr/>
          </p:nvSpPr>
          <p:spPr bwMode="auto">
            <a:xfrm>
              <a:off x="566" y="2153"/>
              <a:ext cx="288"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7371" name="Text Box 43"/>
            <p:cNvSpPr txBox="1">
              <a:spLocks noChangeAspect="1" noChangeArrowheads="1"/>
            </p:cNvSpPr>
            <p:nvPr/>
          </p:nvSpPr>
          <p:spPr bwMode="auto">
            <a:xfrm>
              <a:off x="645" y="2057"/>
              <a:ext cx="113"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7372" name="Text Box 44"/>
            <p:cNvSpPr txBox="1">
              <a:spLocks noChangeAspect="1" noChangeArrowheads="1"/>
            </p:cNvSpPr>
            <p:nvPr/>
          </p:nvSpPr>
          <p:spPr bwMode="auto">
            <a:xfrm>
              <a:off x="1664" y="2303"/>
              <a:ext cx="198"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4b</a:t>
              </a:r>
              <a:endParaRPr lang="en-US" altLang="de-DE" sz="1400"/>
            </a:p>
          </p:txBody>
        </p:sp>
        <p:sp>
          <p:nvSpPr>
            <p:cNvPr id="57373" name="Line 45"/>
            <p:cNvSpPr>
              <a:spLocks noChangeAspect="1" noChangeShapeType="1"/>
            </p:cNvSpPr>
            <p:nvPr/>
          </p:nvSpPr>
          <p:spPr bwMode="auto">
            <a:xfrm>
              <a:off x="1718" y="2632"/>
              <a:ext cx="288"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7374" name="Text Box 46"/>
            <p:cNvSpPr txBox="1">
              <a:spLocks noChangeAspect="1" noChangeArrowheads="1"/>
            </p:cNvSpPr>
            <p:nvPr/>
          </p:nvSpPr>
          <p:spPr bwMode="auto">
            <a:xfrm>
              <a:off x="1796" y="2537"/>
              <a:ext cx="114"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7375" name="Oval 47"/>
            <p:cNvSpPr>
              <a:spLocks noChangeAspect="1" noChangeArrowheads="1"/>
            </p:cNvSpPr>
            <p:nvPr/>
          </p:nvSpPr>
          <p:spPr bwMode="auto">
            <a:xfrm>
              <a:off x="1957" y="259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76" name="Oval 48"/>
            <p:cNvSpPr>
              <a:spLocks noChangeAspect="1" noChangeArrowheads="1"/>
            </p:cNvSpPr>
            <p:nvPr/>
          </p:nvSpPr>
          <p:spPr bwMode="auto">
            <a:xfrm>
              <a:off x="1957" y="235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77" name="Oval 49"/>
            <p:cNvSpPr>
              <a:spLocks noChangeAspect="1" noChangeArrowheads="1"/>
            </p:cNvSpPr>
            <p:nvPr/>
          </p:nvSpPr>
          <p:spPr bwMode="auto">
            <a:xfrm>
              <a:off x="1669" y="259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78" name="Oval 50"/>
            <p:cNvSpPr>
              <a:spLocks noChangeAspect="1" noChangeArrowheads="1"/>
            </p:cNvSpPr>
            <p:nvPr/>
          </p:nvSpPr>
          <p:spPr bwMode="auto">
            <a:xfrm>
              <a:off x="517" y="2106"/>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79" name="Oval 51"/>
            <p:cNvSpPr>
              <a:spLocks noChangeAspect="1" noChangeArrowheads="1"/>
            </p:cNvSpPr>
            <p:nvPr/>
          </p:nvSpPr>
          <p:spPr bwMode="auto">
            <a:xfrm>
              <a:off x="1382" y="2351"/>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80" name="Oval 52"/>
            <p:cNvSpPr>
              <a:spLocks noChangeAspect="1" noChangeArrowheads="1"/>
            </p:cNvSpPr>
            <p:nvPr/>
          </p:nvSpPr>
          <p:spPr bwMode="auto">
            <a:xfrm>
              <a:off x="806" y="2106"/>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81" name="Oval 53"/>
            <p:cNvSpPr>
              <a:spLocks noChangeAspect="1" noChangeArrowheads="1"/>
            </p:cNvSpPr>
            <p:nvPr/>
          </p:nvSpPr>
          <p:spPr bwMode="auto">
            <a:xfrm>
              <a:off x="806" y="2351"/>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57382" name="Group 54"/>
            <p:cNvGrpSpPr>
              <a:grpSpLocks noChangeAspect="1"/>
            </p:cNvGrpSpPr>
            <p:nvPr/>
          </p:nvGrpSpPr>
          <p:grpSpPr bwMode="auto">
            <a:xfrm>
              <a:off x="517" y="1822"/>
              <a:ext cx="1249" cy="178"/>
              <a:chOff x="294" y="1162"/>
              <a:chExt cx="1180" cy="168"/>
            </a:xfrm>
          </p:grpSpPr>
          <p:sp>
            <p:nvSpPr>
              <p:cNvPr id="57388" name="Line 55"/>
              <p:cNvSpPr>
                <a:spLocks noChangeAspect="1" noChangeShapeType="1"/>
              </p:cNvSpPr>
              <p:nvPr/>
            </p:nvSpPr>
            <p:spPr bwMode="auto">
              <a:xfrm>
                <a:off x="340" y="1253"/>
                <a:ext cx="108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7389" name="Text Box 56"/>
              <p:cNvSpPr txBox="1">
                <a:spLocks noChangeAspect="1" noChangeArrowheads="1"/>
              </p:cNvSpPr>
              <p:nvPr/>
            </p:nvSpPr>
            <p:spPr bwMode="auto">
              <a:xfrm>
                <a:off x="522" y="1162"/>
                <a:ext cx="193" cy="16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a:t>
                </a:r>
                <a:endParaRPr lang="en-US" altLang="de-DE" sz="1400"/>
              </a:p>
            </p:txBody>
          </p:sp>
          <p:sp>
            <p:nvSpPr>
              <p:cNvPr id="57390" name="Text Box 57"/>
              <p:cNvSpPr txBox="1">
                <a:spLocks noChangeAspect="1" noChangeArrowheads="1"/>
              </p:cNvSpPr>
              <p:nvPr/>
            </p:nvSpPr>
            <p:spPr bwMode="auto">
              <a:xfrm>
                <a:off x="1112" y="1162"/>
                <a:ext cx="193" cy="16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3b</a:t>
                </a:r>
                <a:endParaRPr lang="en-US" altLang="de-DE" sz="1400"/>
              </a:p>
            </p:txBody>
          </p:sp>
          <p:sp>
            <p:nvSpPr>
              <p:cNvPr id="57391" name="Oval 58"/>
              <p:cNvSpPr>
                <a:spLocks noChangeAspect="1" noChangeArrowheads="1"/>
              </p:cNvSpPr>
              <p:nvPr/>
            </p:nvSpPr>
            <p:spPr bwMode="auto">
              <a:xfrm>
                <a:off x="1383"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92" name="Oval 59"/>
              <p:cNvSpPr>
                <a:spLocks noChangeAspect="1" noChangeArrowheads="1"/>
              </p:cNvSpPr>
              <p:nvPr/>
            </p:nvSpPr>
            <p:spPr bwMode="auto">
              <a:xfrm>
                <a:off x="839"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7393" name="Oval 60"/>
              <p:cNvSpPr>
                <a:spLocks noChangeAspect="1" noChangeArrowheads="1"/>
              </p:cNvSpPr>
              <p:nvPr/>
            </p:nvSpPr>
            <p:spPr bwMode="auto">
              <a:xfrm>
                <a:off x="294"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57383" name="Line 61"/>
            <p:cNvSpPr>
              <a:spLocks noChangeAspect="1" noChangeShapeType="1"/>
            </p:cNvSpPr>
            <p:nvPr/>
          </p:nvSpPr>
          <p:spPr bwMode="auto">
            <a:xfrm>
              <a:off x="566" y="2831"/>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84" name="Line 62"/>
            <p:cNvSpPr>
              <a:spLocks noChangeAspect="1" noChangeShapeType="1"/>
            </p:cNvSpPr>
            <p:nvPr/>
          </p:nvSpPr>
          <p:spPr bwMode="auto">
            <a:xfrm>
              <a:off x="852"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85" name="Line 63"/>
            <p:cNvSpPr>
              <a:spLocks noChangeAspect="1" noChangeShapeType="1"/>
            </p:cNvSpPr>
            <p:nvPr/>
          </p:nvSpPr>
          <p:spPr bwMode="auto">
            <a:xfrm>
              <a:off x="1143"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86" name="Line 64"/>
            <p:cNvSpPr>
              <a:spLocks noChangeAspect="1" noChangeShapeType="1"/>
            </p:cNvSpPr>
            <p:nvPr/>
          </p:nvSpPr>
          <p:spPr bwMode="auto">
            <a:xfrm>
              <a:off x="1431"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7387" name="Line 65"/>
            <p:cNvSpPr>
              <a:spLocks noChangeAspect="1" noChangeShapeType="1"/>
            </p:cNvSpPr>
            <p:nvPr/>
          </p:nvSpPr>
          <p:spPr bwMode="auto">
            <a:xfrm>
              <a:off x="1719"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1140">
                                            <p:txEl>
                                              <p:pRg st="0" end="0"/>
                                            </p:txEl>
                                          </p:spTgt>
                                        </p:tgtEl>
                                        <p:attrNameLst>
                                          <p:attrName>style.visibility</p:attrName>
                                        </p:attrNameLst>
                                      </p:cBhvr>
                                      <p:to>
                                        <p:strVal val="visible"/>
                                      </p:to>
                                    </p:set>
                                    <p:animEffect transition="in" filter="dissolve">
                                      <p:cBhvr>
                                        <p:cTn id="7" dur="500"/>
                                        <p:tgtEl>
                                          <p:spTgt spid="7311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31141"/>
                                        </p:tgtEl>
                                        <p:attrNameLst>
                                          <p:attrName>style.visibility</p:attrName>
                                        </p:attrNameLst>
                                      </p:cBhvr>
                                      <p:to>
                                        <p:strVal val="visible"/>
                                      </p:to>
                                    </p:set>
                                    <p:animEffect transition="in" filter="dissolve">
                                      <p:cBhvr>
                                        <p:cTn id="12" dur="500"/>
                                        <p:tgtEl>
                                          <p:spTgt spid="731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1140"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2164" name="Rectangle 4"/>
          <p:cNvSpPr>
            <a:spLocks noGrp="1" noChangeArrowheads="1"/>
          </p:cNvSpPr>
          <p:nvPr>
            <p:ph type="body" idx="4294967295"/>
          </p:nvPr>
        </p:nvSpPr>
        <p:spPr>
          <a:xfrm>
            <a:off x="903288" y="150813"/>
            <a:ext cx="8240712" cy="6251575"/>
          </a:xfrm>
          <a:noFill/>
        </p:spPr>
        <p:txBody>
          <a:bodyPr lIns="191095" tIns="44941" rIns="89883" bIns="44941"/>
          <a:lstStyle/>
          <a:p>
            <a:pPr defTabSz="762000">
              <a:buFont typeface="Symbol" pitchFamily="18" charset="2"/>
              <a:buAutoNum type="arabicPeriod" startAt="2"/>
              <a:tabLst/>
            </a:pPr>
            <a:r>
              <a:rPr lang="de-DE" altLang="de-DE" sz="1600"/>
              <a:t>Ermittlung des vertikalen Verträglichkeitsgraphen (VCG)</a:t>
            </a:r>
          </a:p>
          <a:p>
            <a:pPr defTabSz="762000">
              <a:tabLst/>
            </a:pPr>
            <a:endParaRPr lang="de-DE" altLang="de-DE" sz="1600"/>
          </a:p>
          <a:p>
            <a:pPr defTabSz="762000">
              <a:tabLst/>
            </a:pPr>
            <a:endParaRPr lang="de-DE" altLang="de-DE" sz="1600"/>
          </a:p>
          <a:p>
            <a:pPr defTabSz="762000">
              <a:tabLst/>
            </a:pPr>
            <a:endParaRPr lang="de-DE" altLang="de-DE" sz="1600"/>
          </a:p>
          <a:p>
            <a:pPr defTabSz="762000">
              <a:spcBef>
                <a:spcPct val="20000"/>
              </a:spcBef>
              <a:buFont typeface="Symbol" pitchFamily="18" charset="2"/>
              <a:buNone/>
              <a:tabLst/>
            </a:pPr>
            <a:br>
              <a:rPr lang="de-DE" altLang="de-DE" sz="1600"/>
            </a:br>
            <a:endParaRPr lang="de-DE" altLang="de-DE" sz="1600"/>
          </a:p>
          <a:p>
            <a:pPr defTabSz="762000">
              <a:spcBef>
                <a:spcPct val="20000"/>
              </a:spcBef>
              <a:buFont typeface="Symbol" pitchFamily="18" charset="2"/>
              <a:buAutoNum type="arabicPeriod" startAt="3"/>
              <a:tabLst/>
            </a:pPr>
            <a:r>
              <a:rPr lang="de-DE" altLang="de-DE" sz="1600"/>
              <a:t>Spurzuweisung:</a:t>
            </a:r>
            <a:endParaRPr lang="en-US" altLang="de-DE" sz="1600"/>
          </a:p>
          <a:p>
            <a:pPr defTabSz="762000">
              <a:spcBef>
                <a:spcPct val="20000"/>
              </a:spcBef>
              <a:tabLst/>
            </a:pPr>
            <a:r>
              <a:rPr lang="de-DE" altLang="de-DE" sz="1600"/>
              <a:t>Spur </a:t>
            </a:r>
            <a:r>
              <a:rPr lang="de-DE" altLang="de-DE" sz="1600" i="1"/>
              <a:t>j</a:t>
            </a:r>
            <a:r>
              <a:rPr lang="de-DE" altLang="de-DE" sz="1600"/>
              <a:t> = 1:  Netze 3a, 4a, 1 kommen in Betracht</a:t>
            </a:r>
          </a:p>
          <a:p>
            <a:pPr marL="800100" lvl="1" indent="-342900" defTabSz="762000">
              <a:lnSpc>
                <a:spcPct val="100000"/>
              </a:lnSpc>
              <a:spcBef>
                <a:spcPct val="10000"/>
              </a:spcBef>
              <a:buFont typeface="Arial" charset="0"/>
              <a:buChar char="–"/>
              <a:tabLst/>
            </a:pPr>
            <a:r>
              <a:rPr lang="de-DE" altLang="de-DE"/>
              <a:t>Netz 3a ist links in Zonendarstellung, daher wird Netz 3a zuerst platziert</a:t>
            </a:r>
          </a:p>
          <a:p>
            <a:pPr marL="800100" lvl="1" indent="-342900" defTabSz="762000">
              <a:lnSpc>
                <a:spcPct val="100000"/>
              </a:lnSpc>
              <a:spcBef>
                <a:spcPct val="10000"/>
              </a:spcBef>
              <a:buFont typeface="Arial" charset="0"/>
              <a:buChar char="–"/>
              <a:tabLst/>
            </a:pPr>
            <a:r>
              <a:rPr lang="de-DE" altLang="de-DE"/>
              <a:t>Von den verbleibenden Netzen 4a und 1 hat nur 1 keine Überlappung mit Netz 3a, daher ist 1 ebenfalls auf Spur 1 zu platzieren</a:t>
            </a:r>
          </a:p>
          <a:p>
            <a:pPr marL="800100" lvl="1" indent="-342900" defTabSz="762000">
              <a:lnSpc>
                <a:spcPct val="100000"/>
              </a:lnSpc>
              <a:spcBef>
                <a:spcPct val="10000"/>
              </a:spcBef>
              <a:buFont typeface="Arial" charset="0"/>
              <a:buChar char="–"/>
              <a:tabLst/>
            </a:pPr>
            <a:r>
              <a:rPr lang="de-DE" altLang="de-DE"/>
              <a:t>Erneuerung des VCG.</a:t>
            </a:r>
          </a:p>
          <a:p>
            <a:pPr defTabSz="762000">
              <a:tabLst/>
            </a:pPr>
            <a:r>
              <a:rPr lang="de-DE" altLang="de-DE" sz="1600"/>
              <a:t>Spur </a:t>
            </a:r>
            <a:r>
              <a:rPr lang="de-DE" altLang="de-DE" sz="1600" i="1"/>
              <a:t>j</a:t>
            </a:r>
            <a:r>
              <a:rPr lang="de-DE" altLang="de-DE" sz="1600"/>
              <a:t> = 2:  Netze 4a, 3b, 4b kommen in Betracht</a:t>
            </a:r>
          </a:p>
          <a:p>
            <a:pPr marL="800100" lvl="1" indent="-342900" defTabSz="762000">
              <a:lnSpc>
                <a:spcPct val="100000"/>
              </a:lnSpc>
              <a:spcBef>
                <a:spcPct val="10000"/>
              </a:spcBef>
              <a:buFont typeface="Arial" charset="0"/>
              <a:buChar char="–"/>
              <a:tabLst/>
            </a:pPr>
            <a:r>
              <a:rPr lang="de-DE" altLang="de-DE"/>
              <a:t>Netz 4a ist links in Zonendarstellung, daher wird Netz 4a zuerst platziert</a:t>
            </a:r>
          </a:p>
          <a:p>
            <a:pPr marL="800100" lvl="1" indent="-342900" defTabSz="762000">
              <a:lnSpc>
                <a:spcPct val="100000"/>
              </a:lnSpc>
              <a:spcBef>
                <a:spcPct val="10000"/>
              </a:spcBef>
              <a:buFont typeface="Arial" charset="0"/>
              <a:buChar char="–"/>
              <a:tabLst/>
            </a:pPr>
            <a:r>
              <a:rPr lang="de-DE" altLang="de-DE"/>
              <a:t>Von den verbleibenden Netzen 3b und 4b ist nur 4b auf gleicher Spur platzierbar (Teilnetz von Netz 4), daher ist 4b ebenfalls auf Spur 2 zu platzieren</a:t>
            </a:r>
          </a:p>
          <a:p>
            <a:pPr marL="800100" lvl="1" indent="-342900" defTabSz="762000">
              <a:lnSpc>
                <a:spcPct val="100000"/>
              </a:lnSpc>
              <a:spcBef>
                <a:spcPct val="10000"/>
              </a:spcBef>
              <a:buFont typeface="Arial" charset="0"/>
              <a:buChar char="–"/>
              <a:tabLst/>
            </a:pPr>
            <a:r>
              <a:rPr lang="de-DE" altLang="de-DE"/>
              <a:t>Erneuerung des VCG</a:t>
            </a:r>
          </a:p>
          <a:p>
            <a:pPr defTabSz="762000">
              <a:tabLst/>
            </a:pPr>
            <a:r>
              <a:rPr lang="de-DE" altLang="de-DE" sz="1600"/>
              <a:t>Spur </a:t>
            </a:r>
            <a:r>
              <a:rPr lang="de-DE" altLang="de-DE" sz="1600" i="1"/>
              <a:t>j</a:t>
            </a:r>
            <a:r>
              <a:rPr lang="de-DE" altLang="de-DE" sz="1600"/>
              <a:t> = 3:  Beide verbleibenden Netze 2, 3b kommen in Betracht</a:t>
            </a:r>
          </a:p>
          <a:p>
            <a:pPr marL="800100" lvl="1" indent="-342900" defTabSz="762000">
              <a:lnSpc>
                <a:spcPct val="100000"/>
              </a:lnSpc>
              <a:spcBef>
                <a:spcPct val="10000"/>
              </a:spcBef>
              <a:buFont typeface="Arial" charset="0"/>
              <a:buChar char="–"/>
              <a:tabLst/>
            </a:pPr>
            <a:r>
              <a:rPr lang="de-DE" altLang="de-DE"/>
              <a:t>Netz 2 ist links in Zonendarstellung, daher sind Netz 2 und anschließend, da nicht überlappend, Netz 3b auf Spur 3 zu platzieren.</a:t>
            </a:r>
          </a:p>
        </p:txBody>
      </p:sp>
      <p:sp>
        <p:nvSpPr>
          <p:cNvPr id="58373" name="Oval 7"/>
          <p:cNvSpPr>
            <a:spLocks noChangeAspect="1" noChangeArrowheads="1"/>
          </p:cNvSpPr>
          <p:nvPr/>
        </p:nvSpPr>
        <p:spPr bwMode="auto">
          <a:xfrm>
            <a:off x="1836738" y="1365250"/>
            <a:ext cx="481012" cy="4826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374" name="Text Box 8"/>
          <p:cNvSpPr txBox="1">
            <a:spLocks noChangeAspect="1" noChangeArrowheads="1"/>
          </p:cNvSpPr>
          <p:nvPr/>
        </p:nvSpPr>
        <p:spPr bwMode="auto">
          <a:xfrm>
            <a:off x="1912938" y="1433513"/>
            <a:ext cx="48101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2</a:t>
            </a:r>
          </a:p>
        </p:txBody>
      </p:sp>
      <p:grpSp>
        <p:nvGrpSpPr>
          <p:cNvPr id="732186" name="Group 26"/>
          <p:cNvGrpSpPr>
            <a:grpSpLocks/>
          </p:cNvGrpSpPr>
          <p:nvPr/>
        </p:nvGrpSpPr>
        <p:grpSpPr bwMode="auto">
          <a:xfrm>
            <a:off x="2160588" y="688975"/>
            <a:ext cx="714375" cy="704850"/>
            <a:chOff x="1361" y="434"/>
            <a:chExt cx="450" cy="444"/>
          </a:xfrm>
        </p:grpSpPr>
        <p:sp>
          <p:nvSpPr>
            <p:cNvPr id="58435" name="Freeform 6"/>
            <p:cNvSpPr>
              <a:spLocks noChangeAspect="1"/>
            </p:cNvSpPr>
            <p:nvPr/>
          </p:nvSpPr>
          <p:spPr bwMode="auto">
            <a:xfrm>
              <a:off x="1361" y="512"/>
              <a:ext cx="285" cy="366"/>
            </a:xfrm>
            <a:custGeom>
              <a:avLst/>
              <a:gdLst>
                <a:gd name="T0" fmla="*/ 0 w 171"/>
                <a:gd name="T1" fmla="*/ 392 h 342"/>
                <a:gd name="T2" fmla="*/ 475 w 171"/>
                <a:gd name="T3" fmla="*/ 0 h 342"/>
                <a:gd name="T4" fmla="*/ 0 60000 65536"/>
                <a:gd name="T5" fmla="*/ 0 60000 65536"/>
              </a:gdLst>
              <a:ahLst/>
              <a:cxnLst>
                <a:cxn ang="T4">
                  <a:pos x="T0" y="T1"/>
                </a:cxn>
                <a:cxn ang="T5">
                  <a:pos x="T2" y="T3"/>
                </a:cxn>
              </a:cxnLst>
              <a:rect l="0" t="0" r="r" b="b"/>
              <a:pathLst>
                <a:path w="171" h="342">
                  <a:moveTo>
                    <a:pt x="0" y="342"/>
                  </a:moveTo>
                  <a:lnTo>
                    <a:pt x="171" y="0"/>
                  </a:lnTo>
                </a:path>
              </a:pathLst>
            </a:custGeom>
            <a:noFill/>
            <a:ln w="9525">
              <a:solidFill>
                <a:schemeClr val="tx1"/>
              </a:solidFill>
              <a:round/>
              <a:headEnd type="triangle" w="lg" len="lg"/>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36" name="Oval 9"/>
            <p:cNvSpPr>
              <a:spLocks noChangeAspect="1" noChangeArrowheads="1"/>
            </p:cNvSpPr>
            <p:nvPr/>
          </p:nvSpPr>
          <p:spPr bwMode="auto">
            <a:xfrm>
              <a:off x="1482" y="434"/>
              <a:ext cx="302" cy="305"/>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37" name="Text Box 10"/>
            <p:cNvSpPr txBox="1">
              <a:spLocks noChangeAspect="1" noChangeArrowheads="1"/>
            </p:cNvSpPr>
            <p:nvPr/>
          </p:nvSpPr>
          <p:spPr bwMode="auto">
            <a:xfrm>
              <a:off x="1507" y="475"/>
              <a:ext cx="304"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4a</a:t>
              </a:r>
            </a:p>
          </p:txBody>
        </p:sp>
      </p:grpSp>
      <p:grpSp>
        <p:nvGrpSpPr>
          <p:cNvPr id="732183" name="Group 23"/>
          <p:cNvGrpSpPr>
            <a:grpSpLocks/>
          </p:cNvGrpSpPr>
          <p:nvPr/>
        </p:nvGrpSpPr>
        <p:grpSpPr bwMode="auto">
          <a:xfrm>
            <a:off x="1273175" y="684213"/>
            <a:ext cx="657225" cy="720725"/>
            <a:chOff x="802" y="431"/>
            <a:chExt cx="414" cy="454"/>
          </a:xfrm>
        </p:grpSpPr>
        <p:sp>
          <p:nvSpPr>
            <p:cNvPr id="58432" name="Freeform 11"/>
            <p:cNvSpPr>
              <a:spLocks noChangeAspect="1"/>
            </p:cNvSpPr>
            <p:nvPr/>
          </p:nvSpPr>
          <p:spPr bwMode="auto">
            <a:xfrm>
              <a:off x="921" y="550"/>
              <a:ext cx="295" cy="335"/>
            </a:xfrm>
            <a:custGeom>
              <a:avLst/>
              <a:gdLst>
                <a:gd name="T0" fmla="*/ 0 w 313"/>
                <a:gd name="T1" fmla="*/ 0 h 282"/>
                <a:gd name="T2" fmla="*/ 278 w 313"/>
                <a:gd name="T3" fmla="*/ 398 h 282"/>
                <a:gd name="T4" fmla="*/ 0 60000 65536"/>
                <a:gd name="T5" fmla="*/ 0 60000 65536"/>
              </a:gdLst>
              <a:ahLst/>
              <a:cxnLst>
                <a:cxn ang="T4">
                  <a:pos x="T0" y="T1"/>
                </a:cxn>
                <a:cxn ang="T5">
                  <a:pos x="T2" y="T3"/>
                </a:cxn>
              </a:cxnLst>
              <a:rect l="0" t="0" r="r" b="b"/>
              <a:pathLst>
                <a:path w="313" h="282">
                  <a:moveTo>
                    <a:pt x="0" y="0"/>
                  </a:moveTo>
                  <a:lnTo>
                    <a:pt x="313" y="282"/>
                  </a:lnTo>
                </a:path>
              </a:pathLst>
            </a:custGeom>
            <a:noFill/>
            <a:ln w="9525">
              <a:solidFill>
                <a:schemeClr val="tx1"/>
              </a:solidFill>
              <a:round/>
              <a:headEnd type="none" w="med" len="med"/>
              <a:tailEnd type="triangl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33" name="Oval 12"/>
            <p:cNvSpPr>
              <a:spLocks noChangeAspect="1" noChangeArrowheads="1"/>
            </p:cNvSpPr>
            <p:nvPr/>
          </p:nvSpPr>
          <p:spPr bwMode="auto">
            <a:xfrm>
              <a:off x="824" y="431"/>
              <a:ext cx="304" cy="304"/>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34" name="Text Box 13"/>
            <p:cNvSpPr txBox="1">
              <a:spLocks noChangeAspect="1" noChangeArrowheads="1"/>
            </p:cNvSpPr>
            <p:nvPr/>
          </p:nvSpPr>
          <p:spPr bwMode="auto">
            <a:xfrm>
              <a:off x="802" y="471"/>
              <a:ext cx="40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 3a</a:t>
              </a:r>
            </a:p>
          </p:txBody>
        </p:sp>
      </p:grpSp>
      <p:sp>
        <p:nvSpPr>
          <p:cNvPr id="58377" name="Oval 16"/>
          <p:cNvSpPr>
            <a:spLocks noChangeAspect="1" noChangeArrowheads="1"/>
          </p:cNvSpPr>
          <p:nvPr/>
        </p:nvSpPr>
        <p:spPr bwMode="auto">
          <a:xfrm>
            <a:off x="3287713" y="1360488"/>
            <a:ext cx="482600" cy="4826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378" name="Text Box 17"/>
          <p:cNvSpPr txBox="1">
            <a:spLocks noChangeAspect="1" noChangeArrowheads="1"/>
          </p:cNvSpPr>
          <p:nvPr/>
        </p:nvSpPr>
        <p:spPr bwMode="auto">
          <a:xfrm>
            <a:off x="3336925" y="1427163"/>
            <a:ext cx="482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3b</a:t>
            </a:r>
          </a:p>
        </p:txBody>
      </p:sp>
      <p:grpSp>
        <p:nvGrpSpPr>
          <p:cNvPr id="732185" name="Group 25"/>
          <p:cNvGrpSpPr>
            <a:grpSpLocks/>
          </p:cNvGrpSpPr>
          <p:nvPr/>
        </p:nvGrpSpPr>
        <p:grpSpPr bwMode="auto">
          <a:xfrm>
            <a:off x="3613150" y="684213"/>
            <a:ext cx="838200" cy="703262"/>
            <a:chOff x="2276" y="431"/>
            <a:chExt cx="528" cy="443"/>
          </a:xfrm>
        </p:grpSpPr>
        <p:grpSp>
          <p:nvGrpSpPr>
            <p:cNvPr id="58427" name="Group 24"/>
            <p:cNvGrpSpPr>
              <a:grpSpLocks/>
            </p:cNvGrpSpPr>
            <p:nvPr/>
          </p:nvGrpSpPr>
          <p:grpSpPr bwMode="auto">
            <a:xfrm>
              <a:off x="2276" y="431"/>
              <a:ext cx="528" cy="443"/>
              <a:chOff x="2276" y="431"/>
              <a:chExt cx="528" cy="443"/>
            </a:xfrm>
          </p:grpSpPr>
          <p:sp>
            <p:nvSpPr>
              <p:cNvPr id="58429" name="Freeform 14"/>
              <p:cNvSpPr>
                <a:spLocks noChangeAspect="1"/>
              </p:cNvSpPr>
              <p:nvPr/>
            </p:nvSpPr>
            <p:spPr bwMode="auto">
              <a:xfrm>
                <a:off x="2276" y="508"/>
                <a:ext cx="284" cy="366"/>
              </a:xfrm>
              <a:custGeom>
                <a:avLst/>
                <a:gdLst>
                  <a:gd name="T0" fmla="*/ 0 w 171"/>
                  <a:gd name="T1" fmla="*/ 392 h 342"/>
                  <a:gd name="T2" fmla="*/ 472 w 171"/>
                  <a:gd name="T3" fmla="*/ 0 h 342"/>
                  <a:gd name="T4" fmla="*/ 0 60000 65536"/>
                  <a:gd name="T5" fmla="*/ 0 60000 65536"/>
                </a:gdLst>
                <a:ahLst/>
                <a:cxnLst>
                  <a:cxn ang="T4">
                    <a:pos x="T0" y="T1"/>
                  </a:cxn>
                  <a:cxn ang="T5">
                    <a:pos x="T2" y="T3"/>
                  </a:cxn>
                </a:cxnLst>
                <a:rect l="0" t="0" r="r" b="b"/>
                <a:pathLst>
                  <a:path w="171" h="342">
                    <a:moveTo>
                      <a:pt x="0" y="342"/>
                    </a:moveTo>
                    <a:lnTo>
                      <a:pt x="171" y="0"/>
                    </a:lnTo>
                  </a:path>
                </a:pathLst>
              </a:custGeom>
              <a:noFill/>
              <a:ln w="9525">
                <a:solidFill>
                  <a:schemeClr val="tx1"/>
                </a:solidFill>
                <a:round/>
                <a:headEnd type="triangle" w="lg" len="lg"/>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30" name="Freeform 15"/>
              <p:cNvSpPr>
                <a:spLocks noChangeAspect="1"/>
              </p:cNvSpPr>
              <p:nvPr/>
            </p:nvSpPr>
            <p:spPr bwMode="auto">
              <a:xfrm>
                <a:off x="2560" y="508"/>
                <a:ext cx="244" cy="366"/>
              </a:xfrm>
              <a:custGeom>
                <a:avLst/>
                <a:gdLst>
                  <a:gd name="T0" fmla="*/ 0 w 313"/>
                  <a:gd name="T1" fmla="*/ 0 h 282"/>
                  <a:gd name="T2" fmla="*/ 190 w 313"/>
                  <a:gd name="T3" fmla="*/ 475 h 282"/>
                  <a:gd name="T4" fmla="*/ 0 60000 65536"/>
                  <a:gd name="T5" fmla="*/ 0 60000 65536"/>
                </a:gdLst>
                <a:ahLst/>
                <a:cxnLst>
                  <a:cxn ang="T4">
                    <a:pos x="T0" y="T1"/>
                  </a:cxn>
                  <a:cxn ang="T5">
                    <a:pos x="T2" y="T3"/>
                  </a:cxn>
                </a:cxnLst>
                <a:rect l="0" t="0" r="r" b="b"/>
                <a:pathLst>
                  <a:path w="313" h="282">
                    <a:moveTo>
                      <a:pt x="0" y="0"/>
                    </a:moveTo>
                    <a:lnTo>
                      <a:pt x="313" y="282"/>
                    </a:lnTo>
                  </a:path>
                </a:pathLst>
              </a:custGeom>
              <a:noFill/>
              <a:ln w="9525">
                <a:solidFill>
                  <a:schemeClr val="tx1"/>
                </a:solidFill>
                <a:round/>
                <a:headEnd type="none" w="med" len="med"/>
                <a:tailEnd type="triangl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31" name="Oval 18"/>
              <p:cNvSpPr>
                <a:spLocks noChangeAspect="1" noChangeArrowheads="1"/>
              </p:cNvSpPr>
              <p:nvPr/>
            </p:nvSpPr>
            <p:spPr bwMode="auto">
              <a:xfrm>
                <a:off x="2395" y="431"/>
                <a:ext cx="305" cy="304"/>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58428" name="Text Box 19"/>
            <p:cNvSpPr txBox="1">
              <a:spLocks noChangeAspect="1" noChangeArrowheads="1"/>
            </p:cNvSpPr>
            <p:nvPr/>
          </p:nvSpPr>
          <p:spPr bwMode="auto">
            <a:xfrm>
              <a:off x="2446" y="471"/>
              <a:ext cx="305"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1</a:t>
              </a:r>
            </a:p>
          </p:txBody>
        </p:sp>
      </p:grpSp>
      <p:grpSp>
        <p:nvGrpSpPr>
          <p:cNvPr id="732187" name="Group 27"/>
          <p:cNvGrpSpPr>
            <a:grpSpLocks/>
          </p:cNvGrpSpPr>
          <p:nvPr/>
        </p:nvGrpSpPr>
        <p:grpSpPr bwMode="auto">
          <a:xfrm>
            <a:off x="4352925" y="1355725"/>
            <a:ext cx="533400" cy="482600"/>
            <a:chOff x="2742" y="854"/>
            <a:chExt cx="336" cy="304"/>
          </a:xfrm>
        </p:grpSpPr>
        <p:sp>
          <p:nvSpPr>
            <p:cNvPr id="58425" name="Oval 20"/>
            <p:cNvSpPr>
              <a:spLocks noChangeAspect="1" noChangeArrowheads="1"/>
            </p:cNvSpPr>
            <p:nvPr/>
          </p:nvSpPr>
          <p:spPr bwMode="auto">
            <a:xfrm>
              <a:off x="2742" y="854"/>
              <a:ext cx="304" cy="304"/>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26" name="Text Box 21"/>
            <p:cNvSpPr txBox="1">
              <a:spLocks noChangeAspect="1" noChangeArrowheads="1"/>
            </p:cNvSpPr>
            <p:nvPr/>
          </p:nvSpPr>
          <p:spPr bwMode="auto">
            <a:xfrm>
              <a:off x="2774" y="899"/>
              <a:ext cx="304"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4b</a:t>
              </a:r>
            </a:p>
          </p:txBody>
        </p:sp>
      </p:grpSp>
      <p:grpSp>
        <p:nvGrpSpPr>
          <p:cNvPr id="58381" name="Group 72"/>
          <p:cNvGrpSpPr>
            <a:grpSpLocks noChangeAspect="1"/>
          </p:cNvGrpSpPr>
          <p:nvPr/>
        </p:nvGrpSpPr>
        <p:grpSpPr bwMode="auto">
          <a:xfrm>
            <a:off x="6815138" y="196850"/>
            <a:ext cx="2220912" cy="2152650"/>
            <a:chOff x="469" y="1434"/>
            <a:chExt cx="1683" cy="1631"/>
          </a:xfrm>
        </p:grpSpPr>
        <p:sp>
          <p:nvSpPr>
            <p:cNvPr id="58382" name="Line 73"/>
            <p:cNvSpPr>
              <a:spLocks noChangeAspect="1" noChangeShapeType="1"/>
            </p:cNvSpPr>
            <p:nvPr/>
          </p:nvSpPr>
          <p:spPr bwMode="auto">
            <a:xfrm>
              <a:off x="566" y="1677"/>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383" name="Line 74"/>
            <p:cNvSpPr>
              <a:spLocks noChangeAspect="1" noChangeShapeType="1"/>
            </p:cNvSpPr>
            <p:nvPr/>
          </p:nvSpPr>
          <p:spPr bwMode="auto">
            <a:xfrm>
              <a:off x="852"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384" name="Line 75"/>
            <p:cNvSpPr>
              <a:spLocks noChangeAspect="1" noChangeShapeType="1"/>
            </p:cNvSpPr>
            <p:nvPr/>
          </p:nvSpPr>
          <p:spPr bwMode="auto">
            <a:xfrm>
              <a:off x="1143"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385" name="Line 76"/>
            <p:cNvSpPr>
              <a:spLocks noChangeAspect="1" noChangeShapeType="1"/>
            </p:cNvSpPr>
            <p:nvPr/>
          </p:nvSpPr>
          <p:spPr bwMode="auto">
            <a:xfrm>
              <a:off x="1431"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386" name="Line 77"/>
            <p:cNvSpPr>
              <a:spLocks noChangeAspect="1" noChangeShapeType="1"/>
            </p:cNvSpPr>
            <p:nvPr/>
          </p:nvSpPr>
          <p:spPr bwMode="auto">
            <a:xfrm>
              <a:off x="1719"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387" name="Text Box 78"/>
            <p:cNvSpPr txBox="1">
              <a:spLocks noChangeAspect="1" noChangeArrowheads="1"/>
            </p:cNvSpPr>
            <p:nvPr/>
          </p:nvSpPr>
          <p:spPr bwMode="auto">
            <a:xfrm>
              <a:off x="469" y="1434"/>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8388" name="Text Box 79"/>
            <p:cNvSpPr txBox="1">
              <a:spLocks noChangeAspect="1" noChangeArrowheads="1"/>
            </p:cNvSpPr>
            <p:nvPr/>
          </p:nvSpPr>
          <p:spPr bwMode="auto">
            <a:xfrm>
              <a:off x="757"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8389" name="Text Box 80"/>
            <p:cNvSpPr txBox="1">
              <a:spLocks noChangeAspect="1" noChangeArrowheads="1"/>
            </p:cNvSpPr>
            <p:nvPr/>
          </p:nvSpPr>
          <p:spPr bwMode="auto">
            <a:xfrm>
              <a:off x="1046" y="1438"/>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0</a:t>
              </a:r>
              <a:endParaRPr lang="en-US" altLang="de-DE" sz="1400"/>
            </a:p>
          </p:txBody>
        </p:sp>
        <p:sp>
          <p:nvSpPr>
            <p:cNvPr id="58390" name="Text Box 81"/>
            <p:cNvSpPr txBox="1">
              <a:spLocks noChangeAspect="1" noChangeArrowheads="1"/>
            </p:cNvSpPr>
            <p:nvPr/>
          </p:nvSpPr>
          <p:spPr bwMode="auto">
            <a:xfrm>
              <a:off x="1312"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8391" name="Text Box 82"/>
            <p:cNvSpPr txBox="1">
              <a:spLocks noChangeAspect="1" noChangeArrowheads="1"/>
            </p:cNvSpPr>
            <p:nvPr/>
          </p:nvSpPr>
          <p:spPr bwMode="auto">
            <a:xfrm>
              <a:off x="1624"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8392" name="Text Box 83"/>
            <p:cNvSpPr txBox="1">
              <a:spLocks noChangeAspect="1" noChangeArrowheads="1"/>
            </p:cNvSpPr>
            <p:nvPr/>
          </p:nvSpPr>
          <p:spPr bwMode="auto">
            <a:xfrm>
              <a:off x="1911" y="1438"/>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8393" name="Text Box 84"/>
            <p:cNvSpPr txBox="1">
              <a:spLocks noChangeAspect="1" noChangeArrowheads="1"/>
            </p:cNvSpPr>
            <p:nvPr/>
          </p:nvSpPr>
          <p:spPr bwMode="auto">
            <a:xfrm>
              <a:off x="469"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8394" name="Text Box 85"/>
            <p:cNvSpPr txBox="1">
              <a:spLocks noChangeAspect="1" noChangeArrowheads="1"/>
            </p:cNvSpPr>
            <p:nvPr/>
          </p:nvSpPr>
          <p:spPr bwMode="auto">
            <a:xfrm>
              <a:off x="759"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8395" name="Text Box 86"/>
            <p:cNvSpPr txBox="1">
              <a:spLocks noChangeAspect="1" noChangeArrowheads="1"/>
            </p:cNvSpPr>
            <p:nvPr/>
          </p:nvSpPr>
          <p:spPr bwMode="auto">
            <a:xfrm>
              <a:off x="1046"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8396" name="Text Box 87"/>
            <p:cNvSpPr txBox="1">
              <a:spLocks noChangeAspect="1" noChangeArrowheads="1"/>
            </p:cNvSpPr>
            <p:nvPr/>
          </p:nvSpPr>
          <p:spPr bwMode="auto">
            <a:xfrm>
              <a:off x="1335" y="2830"/>
              <a:ext cx="240"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0</a:t>
              </a:r>
              <a:endParaRPr lang="en-US" altLang="de-DE" sz="1400"/>
            </a:p>
          </p:txBody>
        </p:sp>
        <p:sp>
          <p:nvSpPr>
            <p:cNvPr id="58397" name="Text Box 88"/>
            <p:cNvSpPr txBox="1">
              <a:spLocks noChangeAspect="1" noChangeArrowheads="1"/>
            </p:cNvSpPr>
            <p:nvPr/>
          </p:nvSpPr>
          <p:spPr bwMode="auto">
            <a:xfrm>
              <a:off x="1624" y="2830"/>
              <a:ext cx="240"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8398" name="Text Box 89"/>
            <p:cNvSpPr txBox="1">
              <a:spLocks noChangeAspect="1" noChangeArrowheads="1"/>
            </p:cNvSpPr>
            <p:nvPr/>
          </p:nvSpPr>
          <p:spPr bwMode="auto">
            <a:xfrm>
              <a:off x="1911" y="2831"/>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8399" name="Line 90"/>
            <p:cNvSpPr>
              <a:spLocks noChangeAspect="1" noChangeShapeType="1"/>
            </p:cNvSpPr>
            <p:nvPr/>
          </p:nvSpPr>
          <p:spPr bwMode="auto">
            <a:xfrm>
              <a:off x="854" y="2398"/>
              <a:ext cx="1152"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8400" name="Text Box 91"/>
            <p:cNvSpPr txBox="1">
              <a:spLocks noChangeAspect="1" noChangeArrowheads="1"/>
            </p:cNvSpPr>
            <p:nvPr/>
          </p:nvSpPr>
          <p:spPr bwMode="auto">
            <a:xfrm>
              <a:off x="1083" y="2303"/>
              <a:ext cx="197"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a:t>
              </a:r>
              <a:endParaRPr lang="en-US" altLang="de-DE" sz="1400"/>
            </a:p>
          </p:txBody>
        </p:sp>
        <p:sp>
          <p:nvSpPr>
            <p:cNvPr id="58401" name="Line 92"/>
            <p:cNvSpPr>
              <a:spLocks noChangeAspect="1" noChangeShapeType="1"/>
            </p:cNvSpPr>
            <p:nvPr/>
          </p:nvSpPr>
          <p:spPr bwMode="auto">
            <a:xfrm>
              <a:off x="566" y="2153"/>
              <a:ext cx="288"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8402" name="Text Box 93"/>
            <p:cNvSpPr txBox="1">
              <a:spLocks noChangeAspect="1" noChangeArrowheads="1"/>
            </p:cNvSpPr>
            <p:nvPr/>
          </p:nvSpPr>
          <p:spPr bwMode="auto">
            <a:xfrm>
              <a:off x="645" y="2057"/>
              <a:ext cx="113"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8403" name="Text Box 94"/>
            <p:cNvSpPr txBox="1">
              <a:spLocks noChangeAspect="1" noChangeArrowheads="1"/>
            </p:cNvSpPr>
            <p:nvPr/>
          </p:nvSpPr>
          <p:spPr bwMode="auto">
            <a:xfrm>
              <a:off x="1664" y="2303"/>
              <a:ext cx="198"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4b</a:t>
              </a:r>
              <a:endParaRPr lang="en-US" altLang="de-DE" sz="1400"/>
            </a:p>
          </p:txBody>
        </p:sp>
        <p:sp>
          <p:nvSpPr>
            <p:cNvPr id="58404" name="Line 95"/>
            <p:cNvSpPr>
              <a:spLocks noChangeAspect="1" noChangeShapeType="1"/>
            </p:cNvSpPr>
            <p:nvPr/>
          </p:nvSpPr>
          <p:spPr bwMode="auto">
            <a:xfrm>
              <a:off x="1718" y="2632"/>
              <a:ext cx="288"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8405" name="Text Box 96"/>
            <p:cNvSpPr txBox="1">
              <a:spLocks noChangeAspect="1" noChangeArrowheads="1"/>
            </p:cNvSpPr>
            <p:nvPr/>
          </p:nvSpPr>
          <p:spPr bwMode="auto">
            <a:xfrm>
              <a:off x="1796" y="2537"/>
              <a:ext cx="114"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8406" name="Oval 97"/>
            <p:cNvSpPr>
              <a:spLocks noChangeAspect="1" noChangeArrowheads="1"/>
            </p:cNvSpPr>
            <p:nvPr/>
          </p:nvSpPr>
          <p:spPr bwMode="auto">
            <a:xfrm>
              <a:off x="1957" y="259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07" name="Oval 98"/>
            <p:cNvSpPr>
              <a:spLocks noChangeAspect="1" noChangeArrowheads="1"/>
            </p:cNvSpPr>
            <p:nvPr/>
          </p:nvSpPr>
          <p:spPr bwMode="auto">
            <a:xfrm>
              <a:off x="1957" y="235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08" name="Oval 99"/>
            <p:cNvSpPr>
              <a:spLocks noChangeAspect="1" noChangeArrowheads="1"/>
            </p:cNvSpPr>
            <p:nvPr/>
          </p:nvSpPr>
          <p:spPr bwMode="auto">
            <a:xfrm>
              <a:off x="1669" y="259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09" name="Oval 100"/>
            <p:cNvSpPr>
              <a:spLocks noChangeAspect="1" noChangeArrowheads="1"/>
            </p:cNvSpPr>
            <p:nvPr/>
          </p:nvSpPr>
          <p:spPr bwMode="auto">
            <a:xfrm>
              <a:off x="517" y="2106"/>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10" name="Oval 101"/>
            <p:cNvSpPr>
              <a:spLocks noChangeAspect="1" noChangeArrowheads="1"/>
            </p:cNvSpPr>
            <p:nvPr/>
          </p:nvSpPr>
          <p:spPr bwMode="auto">
            <a:xfrm>
              <a:off x="1382" y="2351"/>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11" name="Oval 102"/>
            <p:cNvSpPr>
              <a:spLocks noChangeAspect="1" noChangeArrowheads="1"/>
            </p:cNvSpPr>
            <p:nvPr/>
          </p:nvSpPr>
          <p:spPr bwMode="auto">
            <a:xfrm>
              <a:off x="806" y="2106"/>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12" name="Oval 103"/>
            <p:cNvSpPr>
              <a:spLocks noChangeAspect="1" noChangeArrowheads="1"/>
            </p:cNvSpPr>
            <p:nvPr/>
          </p:nvSpPr>
          <p:spPr bwMode="auto">
            <a:xfrm>
              <a:off x="806" y="2351"/>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58413" name="Group 104"/>
            <p:cNvGrpSpPr>
              <a:grpSpLocks noChangeAspect="1"/>
            </p:cNvGrpSpPr>
            <p:nvPr/>
          </p:nvGrpSpPr>
          <p:grpSpPr bwMode="auto">
            <a:xfrm>
              <a:off x="517" y="1822"/>
              <a:ext cx="1249" cy="178"/>
              <a:chOff x="294" y="1162"/>
              <a:chExt cx="1180" cy="168"/>
            </a:xfrm>
          </p:grpSpPr>
          <p:sp>
            <p:nvSpPr>
              <p:cNvPr id="58419" name="Line 105"/>
              <p:cNvSpPr>
                <a:spLocks noChangeAspect="1" noChangeShapeType="1"/>
              </p:cNvSpPr>
              <p:nvPr/>
            </p:nvSpPr>
            <p:spPr bwMode="auto">
              <a:xfrm>
                <a:off x="340" y="1253"/>
                <a:ext cx="108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8420" name="Text Box 106"/>
              <p:cNvSpPr txBox="1">
                <a:spLocks noChangeAspect="1" noChangeArrowheads="1"/>
              </p:cNvSpPr>
              <p:nvPr/>
            </p:nvSpPr>
            <p:spPr bwMode="auto">
              <a:xfrm>
                <a:off x="522" y="1162"/>
                <a:ext cx="193" cy="16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a:t>
                </a:r>
                <a:endParaRPr lang="en-US" altLang="de-DE" sz="1400"/>
              </a:p>
            </p:txBody>
          </p:sp>
          <p:sp>
            <p:nvSpPr>
              <p:cNvPr id="58421" name="Text Box 107"/>
              <p:cNvSpPr txBox="1">
                <a:spLocks noChangeAspect="1" noChangeArrowheads="1"/>
              </p:cNvSpPr>
              <p:nvPr/>
            </p:nvSpPr>
            <p:spPr bwMode="auto">
              <a:xfrm>
                <a:off x="1112" y="1162"/>
                <a:ext cx="193" cy="16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3b</a:t>
                </a:r>
                <a:endParaRPr lang="en-US" altLang="de-DE" sz="1400"/>
              </a:p>
            </p:txBody>
          </p:sp>
          <p:sp>
            <p:nvSpPr>
              <p:cNvPr id="58422" name="Oval 108"/>
              <p:cNvSpPr>
                <a:spLocks noChangeAspect="1" noChangeArrowheads="1"/>
              </p:cNvSpPr>
              <p:nvPr/>
            </p:nvSpPr>
            <p:spPr bwMode="auto">
              <a:xfrm>
                <a:off x="1383"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23" name="Oval 109"/>
              <p:cNvSpPr>
                <a:spLocks noChangeAspect="1" noChangeArrowheads="1"/>
              </p:cNvSpPr>
              <p:nvPr/>
            </p:nvSpPr>
            <p:spPr bwMode="auto">
              <a:xfrm>
                <a:off x="839"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8424" name="Oval 110"/>
              <p:cNvSpPr>
                <a:spLocks noChangeAspect="1" noChangeArrowheads="1"/>
              </p:cNvSpPr>
              <p:nvPr/>
            </p:nvSpPr>
            <p:spPr bwMode="auto">
              <a:xfrm>
                <a:off x="294"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58414" name="Line 111"/>
            <p:cNvSpPr>
              <a:spLocks noChangeAspect="1" noChangeShapeType="1"/>
            </p:cNvSpPr>
            <p:nvPr/>
          </p:nvSpPr>
          <p:spPr bwMode="auto">
            <a:xfrm>
              <a:off x="566" y="2831"/>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15" name="Line 112"/>
            <p:cNvSpPr>
              <a:spLocks noChangeAspect="1" noChangeShapeType="1"/>
            </p:cNvSpPr>
            <p:nvPr/>
          </p:nvSpPr>
          <p:spPr bwMode="auto">
            <a:xfrm>
              <a:off x="852"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16" name="Line 113"/>
            <p:cNvSpPr>
              <a:spLocks noChangeAspect="1" noChangeShapeType="1"/>
            </p:cNvSpPr>
            <p:nvPr/>
          </p:nvSpPr>
          <p:spPr bwMode="auto">
            <a:xfrm>
              <a:off x="1143"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17" name="Line 114"/>
            <p:cNvSpPr>
              <a:spLocks noChangeAspect="1" noChangeShapeType="1"/>
            </p:cNvSpPr>
            <p:nvPr/>
          </p:nvSpPr>
          <p:spPr bwMode="auto">
            <a:xfrm>
              <a:off x="1431"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8418" name="Line 115"/>
            <p:cNvSpPr>
              <a:spLocks noChangeAspect="1" noChangeShapeType="1"/>
            </p:cNvSpPr>
            <p:nvPr/>
          </p:nvSpPr>
          <p:spPr bwMode="auto">
            <a:xfrm>
              <a:off x="1719"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2164">
                                            <p:txEl>
                                              <p:pRg st="5" end="5"/>
                                            </p:txEl>
                                          </p:spTgt>
                                        </p:tgtEl>
                                        <p:attrNameLst>
                                          <p:attrName>style.visibility</p:attrName>
                                        </p:attrNameLst>
                                      </p:cBhvr>
                                      <p:to>
                                        <p:strVal val="visible"/>
                                      </p:to>
                                    </p:set>
                                    <p:animEffect transition="in" filter="dissolve">
                                      <p:cBhvr>
                                        <p:cTn id="7" dur="500"/>
                                        <p:tgtEl>
                                          <p:spTgt spid="732164">
                                            <p:txEl>
                                              <p:pRg st="5" end="5"/>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32164">
                                            <p:txEl>
                                              <p:pRg st="6" end="6"/>
                                            </p:txEl>
                                          </p:spTgt>
                                        </p:tgtEl>
                                        <p:attrNameLst>
                                          <p:attrName>style.visibility</p:attrName>
                                        </p:attrNameLst>
                                      </p:cBhvr>
                                      <p:to>
                                        <p:strVal val="visible"/>
                                      </p:to>
                                    </p:set>
                                    <p:animEffect transition="in" filter="dissolve">
                                      <p:cBhvr>
                                        <p:cTn id="12" dur="500"/>
                                        <p:tgtEl>
                                          <p:spTgt spid="732164">
                                            <p:txEl>
                                              <p:pRg st="6" end="6"/>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32164">
                                            <p:txEl>
                                              <p:pRg st="7" end="7"/>
                                            </p:txEl>
                                          </p:spTgt>
                                        </p:tgtEl>
                                        <p:attrNameLst>
                                          <p:attrName>style.visibility</p:attrName>
                                        </p:attrNameLst>
                                      </p:cBhvr>
                                      <p:to>
                                        <p:strVal val="visible"/>
                                      </p:to>
                                    </p:set>
                                    <p:animEffect transition="in" filter="dissolve">
                                      <p:cBhvr>
                                        <p:cTn id="17" dur="500"/>
                                        <p:tgtEl>
                                          <p:spTgt spid="732164">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32164">
                                            <p:txEl>
                                              <p:pRg st="8" end="8"/>
                                            </p:txEl>
                                          </p:spTgt>
                                        </p:tgtEl>
                                        <p:attrNameLst>
                                          <p:attrName>style.visibility</p:attrName>
                                        </p:attrNameLst>
                                      </p:cBhvr>
                                      <p:to>
                                        <p:strVal val="visible"/>
                                      </p:to>
                                    </p:set>
                                    <p:animEffect transition="in" filter="dissolve">
                                      <p:cBhvr>
                                        <p:cTn id="22" dur="500"/>
                                        <p:tgtEl>
                                          <p:spTgt spid="732164">
                                            <p:txEl>
                                              <p:pRg st="8" end="8"/>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32164">
                                            <p:txEl>
                                              <p:pRg st="9" end="9"/>
                                            </p:txEl>
                                          </p:spTgt>
                                        </p:tgtEl>
                                        <p:attrNameLst>
                                          <p:attrName>style.visibility</p:attrName>
                                        </p:attrNameLst>
                                      </p:cBhvr>
                                      <p:to>
                                        <p:strVal val="visible"/>
                                      </p:to>
                                    </p:set>
                                    <p:animEffect transition="in" filter="dissolve">
                                      <p:cBhvr>
                                        <p:cTn id="27" dur="500"/>
                                        <p:tgtEl>
                                          <p:spTgt spid="732164">
                                            <p:txEl>
                                              <p:pRg st="9" end="9"/>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xit" presetSubtype="4" fill="hold" nodeType="clickEffect">
                                  <p:stCondLst>
                                    <p:cond delay="0"/>
                                  </p:stCondLst>
                                  <p:childTnLst>
                                    <p:anim calcmode="lin" valueType="num">
                                      <p:cBhvr additive="base">
                                        <p:cTn id="31" dur="500"/>
                                        <p:tgtEl>
                                          <p:spTgt spid="732183"/>
                                        </p:tgtEl>
                                        <p:attrNameLst>
                                          <p:attrName>ppt_x</p:attrName>
                                        </p:attrNameLst>
                                      </p:cBhvr>
                                      <p:tavLst>
                                        <p:tav tm="0">
                                          <p:val>
                                            <p:strVal val="ppt_x"/>
                                          </p:val>
                                        </p:tav>
                                        <p:tav tm="100000">
                                          <p:val>
                                            <p:strVal val="ppt_x"/>
                                          </p:val>
                                        </p:tav>
                                      </p:tavLst>
                                    </p:anim>
                                    <p:anim calcmode="lin" valueType="num">
                                      <p:cBhvr additive="base">
                                        <p:cTn id="32" dur="500"/>
                                        <p:tgtEl>
                                          <p:spTgt spid="732183"/>
                                        </p:tgtEl>
                                        <p:attrNameLst>
                                          <p:attrName>ppt_y</p:attrName>
                                        </p:attrNameLst>
                                      </p:cBhvr>
                                      <p:tavLst>
                                        <p:tav tm="0">
                                          <p:val>
                                            <p:strVal val="ppt_y"/>
                                          </p:val>
                                        </p:tav>
                                        <p:tav tm="100000">
                                          <p:val>
                                            <p:strVal val="1+ppt_h/2"/>
                                          </p:val>
                                        </p:tav>
                                      </p:tavLst>
                                    </p:anim>
                                    <p:set>
                                      <p:cBhvr>
                                        <p:cTn id="33" dur="1" fill="hold">
                                          <p:stCondLst>
                                            <p:cond delay="499"/>
                                          </p:stCondLst>
                                        </p:cTn>
                                        <p:tgtEl>
                                          <p:spTgt spid="732183"/>
                                        </p:tgtEl>
                                        <p:attrNameLst>
                                          <p:attrName>style.visibility</p:attrName>
                                        </p:attrNameLst>
                                      </p:cBhvr>
                                      <p:to>
                                        <p:strVal val="hidden"/>
                                      </p:to>
                                    </p:set>
                                  </p:childTnLst>
                                </p:cTn>
                              </p:par>
                              <p:par>
                                <p:cTn id="34" presetID="2" presetClass="exit" presetSubtype="4" fill="hold" nodeType="withEffect">
                                  <p:stCondLst>
                                    <p:cond delay="0"/>
                                  </p:stCondLst>
                                  <p:childTnLst>
                                    <p:anim calcmode="lin" valueType="num">
                                      <p:cBhvr additive="base">
                                        <p:cTn id="35" dur="500"/>
                                        <p:tgtEl>
                                          <p:spTgt spid="732185"/>
                                        </p:tgtEl>
                                        <p:attrNameLst>
                                          <p:attrName>ppt_x</p:attrName>
                                        </p:attrNameLst>
                                      </p:cBhvr>
                                      <p:tavLst>
                                        <p:tav tm="0">
                                          <p:val>
                                            <p:strVal val="ppt_x"/>
                                          </p:val>
                                        </p:tav>
                                        <p:tav tm="100000">
                                          <p:val>
                                            <p:strVal val="ppt_x"/>
                                          </p:val>
                                        </p:tav>
                                      </p:tavLst>
                                    </p:anim>
                                    <p:anim calcmode="lin" valueType="num">
                                      <p:cBhvr additive="base">
                                        <p:cTn id="36" dur="500"/>
                                        <p:tgtEl>
                                          <p:spTgt spid="732185"/>
                                        </p:tgtEl>
                                        <p:attrNameLst>
                                          <p:attrName>ppt_y</p:attrName>
                                        </p:attrNameLst>
                                      </p:cBhvr>
                                      <p:tavLst>
                                        <p:tav tm="0">
                                          <p:val>
                                            <p:strVal val="ppt_y"/>
                                          </p:val>
                                        </p:tav>
                                        <p:tav tm="100000">
                                          <p:val>
                                            <p:strVal val="1+ppt_h/2"/>
                                          </p:val>
                                        </p:tav>
                                      </p:tavLst>
                                    </p:anim>
                                    <p:set>
                                      <p:cBhvr>
                                        <p:cTn id="37" dur="1" fill="hold">
                                          <p:stCondLst>
                                            <p:cond delay="499"/>
                                          </p:stCondLst>
                                        </p:cTn>
                                        <p:tgtEl>
                                          <p:spTgt spid="732185"/>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732164">
                                            <p:txEl>
                                              <p:pRg st="10" end="10"/>
                                            </p:txEl>
                                          </p:spTgt>
                                        </p:tgtEl>
                                        <p:attrNameLst>
                                          <p:attrName>style.visibility</p:attrName>
                                        </p:attrNameLst>
                                      </p:cBhvr>
                                      <p:to>
                                        <p:strVal val="visible"/>
                                      </p:to>
                                    </p:set>
                                    <p:animEffect transition="in" filter="dissolve">
                                      <p:cBhvr>
                                        <p:cTn id="42" dur="500"/>
                                        <p:tgtEl>
                                          <p:spTgt spid="732164">
                                            <p:txEl>
                                              <p:pRg st="10" end="1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732164">
                                            <p:txEl>
                                              <p:pRg st="11" end="11"/>
                                            </p:txEl>
                                          </p:spTgt>
                                        </p:tgtEl>
                                        <p:attrNameLst>
                                          <p:attrName>style.visibility</p:attrName>
                                        </p:attrNameLst>
                                      </p:cBhvr>
                                      <p:to>
                                        <p:strVal val="visible"/>
                                      </p:to>
                                    </p:set>
                                    <p:animEffect transition="in" filter="dissolve">
                                      <p:cBhvr>
                                        <p:cTn id="47" dur="500"/>
                                        <p:tgtEl>
                                          <p:spTgt spid="732164">
                                            <p:txEl>
                                              <p:pRg st="11" end="1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732164">
                                            <p:txEl>
                                              <p:pRg st="12" end="12"/>
                                            </p:txEl>
                                          </p:spTgt>
                                        </p:tgtEl>
                                        <p:attrNameLst>
                                          <p:attrName>style.visibility</p:attrName>
                                        </p:attrNameLst>
                                      </p:cBhvr>
                                      <p:to>
                                        <p:strVal val="visible"/>
                                      </p:to>
                                    </p:set>
                                    <p:animEffect transition="in" filter="dissolve">
                                      <p:cBhvr>
                                        <p:cTn id="52" dur="500"/>
                                        <p:tgtEl>
                                          <p:spTgt spid="732164">
                                            <p:txEl>
                                              <p:pRg st="12" end="1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732164">
                                            <p:txEl>
                                              <p:pRg st="13" end="13"/>
                                            </p:txEl>
                                          </p:spTgt>
                                        </p:tgtEl>
                                        <p:attrNameLst>
                                          <p:attrName>style.visibility</p:attrName>
                                        </p:attrNameLst>
                                      </p:cBhvr>
                                      <p:to>
                                        <p:strVal val="visible"/>
                                      </p:to>
                                    </p:set>
                                    <p:animEffect transition="in" filter="dissolve">
                                      <p:cBhvr>
                                        <p:cTn id="57" dur="500"/>
                                        <p:tgtEl>
                                          <p:spTgt spid="732164">
                                            <p:txEl>
                                              <p:pRg st="13" end="13"/>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 presetClass="exit" presetSubtype="4" fill="hold" nodeType="clickEffect">
                                  <p:stCondLst>
                                    <p:cond delay="0"/>
                                  </p:stCondLst>
                                  <p:childTnLst>
                                    <p:anim calcmode="lin" valueType="num">
                                      <p:cBhvr additive="base">
                                        <p:cTn id="61" dur="500"/>
                                        <p:tgtEl>
                                          <p:spTgt spid="732186"/>
                                        </p:tgtEl>
                                        <p:attrNameLst>
                                          <p:attrName>ppt_x</p:attrName>
                                        </p:attrNameLst>
                                      </p:cBhvr>
                                      <p:tavLst>
                                        <p:tav tm="0">
                                          <p:val>
                                            <p:strVal val="ppt_x"/>
                                          </p:val>
                                        </p:tav>
                                        <p:tav tm="100000">
                                          <p:val>
                                            <p:strVal val="ppt_x"/>
                                          </p:val>
                                        </p:tav>
                                      </p:tavLst>
                                    </p:anim>
                                    <p:anim calcmode="lin" valueType="num">
                                      <p:cBhvr additive="base">
                                        <p:cTn id="62" dur="500"/>
                                        <p:tgtEl>
                                          <p:spTgt spid="732186"/>
                                        </p:tgtEl>
                                        <p:attrNameLst>
                                          <p:attrName>ppt_y</p:attrName>
                                        </p:attrNameLst>
                                      </p:cBhvr>
                                      <p:tavLst>
                                        <p:tav tm="0">
                                          <p:val>
                                            <p:strVal val="ppt_y"/>
                                          </p:val>
                                        </p:tav>
                                        <p:tav tm="100000">
                                          <p:val>
                                            <p:strVal val="1+ppt_h/2"/>
                                          </p:val>
                                        </p:tav>
                                      </p:tavLst>
                                    </p:anim>
                                    <p:set>
                                      <p:cBhvr>
                                        <p:cTn id="63" dur="1" fill="hold">
                                          <p:stCondLst>
                                            <p:cond delay="499"/>
                                          </p:stCondLst>
                                        </p:cTn>
                                        <p:tgtEl>
                                          <p:spTgt spid="732186"/>
                                        </p:tgtEl>
                                        <p:attrNameLst>
                                          <p:attrName>style.visibility</p:attrName>
                                        </p:attrNameLst>
                                      </p:cBhvr>
                                      <p:to>
                                        <p:strVal val="hidden"/>
                                      </p:to>
                                    </p:set>
                                  </p:childTnLst>
                                </p:cTn>
                              </p:par>
                              <p:par>
                                <p:cTn id="64" presetID="2" presetClass="exit" presetSubtype="4" fill="hold" nodeType="withEffect">
                                  <p:stCondLst>
                                    <p:cond delay="0"/>
                                  </p:stCondLst>
                                  <p:childTnLst>
                                    <p:anim calcmode="lin" valueType="num">
                                      <p:cBhvr additive="base">
                                        <p:cTn id="65" dur="500"/>
                                        <p:tgtEl>
                                          <p:spTgt spid="732187"/>
                                        </p:tgtEl>
                                        <p:attrNameLst>
                                          <p:attrName>ppt_x</p:attrName>
                                        </p:attrNameLst>
                                      </p:cBhvr>
                                      <p:tavLst>
                                        <p:tav tm="0">
                                          <p:val>
                                            <p:strVal val="ppt_x"/>
                                          </p:val>
                                        </p:tav>
                                        <p:tav tm="100000">
                                          <p:val>
                                            <p:strVal val="ppt_x"/>
                                          </p:val>
                                        </p:tav>
                                      </p:tavLst>
                                    </p:anim>
                                    <p:anim calcmode="lin" valueType="num">
                                      <p:cBhvr additive="base">
                                        <p:cTn id="66" dur="500"/>
                                        <p:tgtEl>
                                          <p:spTgt spid="732187"/>
                                        </p:tgtEl>
                                        <p:attrNameLst>
                                          <p:attrName>ppt_y</p:attrName>
                                        </p:attrNameLst>
                                      </p:cBhvr>
                                      <p:tavLst>
                                        <p:tav tm="0">
                                          <p:val>
                                            <p:strVal val="ppt_y"/>
                                          </p:val>
                                        </p:tav>
                                        <p:tav tm="100000">
                                          <p:val>
                                            <p:strVal val="1+ppt_h/2"/>
                                          </p:val>
                                        </p:tav>
                                      </p:tavLst>
                                    </p:anim>
                                    <p:set>
                                      <p:cBhvr>
                                        <p:cTn id="67" dur="1" fill="hold">
                                          <p:stCondLst>
                                            <p:cond delay="499"/>
                                          </p:stCondLst>
                                        </p:cTn>
                                        <p:tgtEl>
                                          <p:spTgt spid="732187"/>
                                        </p:tgtEl>
                                        <p:attrNameLst>
                                          <p:attrName>style.visibility</p:attrName>
                                        </p:attrNameLst>
                                      </p:cBhvr>
                                      <p:to>
                                        <p:strVal val="hidden"/>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732164">
                                            <p:txEl>
                                              <p:pRg st="14" end="14"/>
                                            </p:txEl>
                                          </p:spTgt>
                                        </p:tgtEl>
                                        <p:attrNameLst>
                                          <p:attrName>style.visibility</p:attrName>
                                        </p:attrNameLst>
                                      </p:cBhvr>
                                      <p:to>
                                        <p:strVal val="visible"/>
                                      </p:to>
                                    </p:set>
                                    <p:animEffect transition="in" filter="dissolve">
                                      <p:cBhvr>
                                        <p:cTn id="72" dur="500"/>
                                        <p:tgtEl>
                                          <p:spTgt spid="732164">
                                            <p:txEl>
                                              <p:pRg st="14" end="14"/>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nodeType="clickEffect">
                                  <p:stCondLst>
                                    <p:cond delay="0"/>
                                  </p:stCondLst>
                                  <p:childTnLst>
                                    <p:set>
                                      <p:cBhvr>
                                        <p:cTn id="76" dur="1" fill="hold">
                                          <p:stCondLst>
                                            <p:cond delay="0"/>
                                          </p:stCondLst>
                                        </p:cTn>
                                        <p:tgtEl>
                                          <p:spTgt spid="732164">
                                            <p:txEl>
                                              <p:pRg st="15" end="15"/>
                                            </p:txEl>
                                          </p:spTgt>
                                        </p:tgtEl>
                                        <p:attrNameLst>
                                          <p:attrName>style.visibility</p:attrName>
                                        </p:attrNameLst>
                                      </p:cBhvr>
                                      <p:to>
                                        <p:strVal val="visible"/>
                                      </p:to>
                                    </p:set>
                                    <p:animEffect transition="in" filter="dissolve">
                                      <p:cBhvr>
                                        <p:cTn id="77" dur="500"/>
                                        <p:tgtEl>
                                          <p:spTgt spid="73216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164"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6" name="Rectangle 4"/>
          <p:cNvSpPr>
            <a:spLocks noGrp="1" noChangeArrowheads="1"/>
          </p:cNvSpPr>
          <p:nvPr>
            <p:ph type="body" idx="4294967295"/>
          </p:nvPr>
        </p:nvSpPr>
        <p:spPr>
          <a:xfrm>
            <a:off x="903288" y="150813"/>
            <a:ext cx="8240712" cy="3586162"/>
          </a:xfrm>
          <a:noFill/>
        </p:spPr>
        <p:txBody>
          <a:bodyPr lIns="191095" tIns="44941" rIns="89883" bIns="44941"/>
          <a:lstStyle/>
          <a:p>
            <a:pPr defTabSz="762000">
              <a:buFont typeface="Symbol" pitchFamily="18" charset="2"/>
              <a:buAutoNum type="arabicPeriod" startAt="2"/>
              <a:tabLst/>
            </a:pPr>
            <a:r>
              <a:rPr lang="de-DE" altLang="de-DE" sz="1600"/>
              <a:t>Ermittlung des vertikalen Verträglichkeitsgraphen (VCG)</a:t>
            </a:r>
          </a:p>
          <a:p>
            <a:pPr defTabSz="762000">
              <a:tabLst/>
            </a:pPr>
            <a:endParaRPr lang="de-DE" altLang="de-DE" sz="1600"/>
          </a:p>
          <a:p>
            <a:pPr defTabSz="762000">
              <a:tabLst/>
            </a:pPr>
            <a:endParaRPr lang="de-DE" altLang="de-DE" sz="1600"/>
          </a:p>
          <a:p>
            <a:pPr defTabSz="762000">
              <a:tabLst/>
            </a:pPr>
            <a:endParaRPr lang="de-DE" altLang="de-DE" sz="1600"/>
          </a:p>
          <a:p>
            <a:pPr defTabSz="762000">
              <a:spcBef>
                <a:spcPct val="20000"/>
              </a:spcBef>
              <a:buFont typeface="Symbol" pitchFamily="18" charset="2"/>
              <a:buNone/>
              <a:tabLst/>
            </a:pPr>
            <a:br>
              <a:rPr lang="de-DE" altLang="de-DE" sz="1600"/>
            </a:br>
            <a:endParaRPr lang="de-DE" altLang="de-DE" sz="1600"/>
          </a:p>
          <a:p>
            <a:pPr defTabSz="762000">
              <a:spcBef>
                <a:spcPct val="20000"/>
              </a:spcBef>
              <a:buFont typeface="Symbol" pitchFamily="18" charset="2"/>
              <a:buAutoNum type="arabicPeriod" startAt="3"/>
              <a:tabLst/>
            </a:pPr>
            <a:r>
              <a:rPr lang="de-DE" altLang="de-DE" sz="1600"/>
              <a:t>Spurzuweisung</a:t>
            </a:r>
            <a:br>
              <a:rPr lang="de-DE" altLang="de-DE" sz="1600"/>
            </a:br>
            <a:br>
              <a:rPr lang="de-DE" altLang="de-DE" sz="1600"/>
            </a:br>
            <a:endParaRPr lang="de-DE" altLang="de-DE" sz="1600"/>
          </a:p>
          <a:p>
            <a:pPr defTabSz="762000">
              <a:spcBef>
                <a:spcPct val="20000"/>
              </a:spcBef>
              <a:buFont typeface="Symbol" pitchFamily="18" charset="2"/>
              <a:buAutoNum type="arabicPeriod" startAt="3"/>
              <a:tabLst/>
            </a:pPr>
            <a:r>
              <a:rPr lang="de-DE" altLang="de-DE" sz="1600"/>
              <a:t>Ergebnis:</a:t>
            </a:r>
            <a:endParaRPr lang="de-DE" altLang="de-DE"/>
          </a:p>
        </p:txBody>
      </p:sp>
      <p:sp>
        <p:nvSpPr>
          <p:cNvPr id="59397" name="Oval 5"/>
          <p:cNvSpPr>
            <a:spLocks noChangeAspect="1" noChangeArrowheads="1"/>
          </p:cNvSpPr>
          <p:nvPr/>
        </p:nvSpPr>
        <p:spPr bwMode="auto">
          <a:xfrm>
            <a:off x="1836738" y="1365250"/>
            <a:ext cx="481012" cy="4826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398" name="Text Box 6"/>
          <p:cNvSpPr txBox="1">
            <a:spLocks noChangeAspect="1" noChangeArrowheads="1"/>
          </p:cNvSpPr>
          <p:nvPr/>
        </p:nvSpPr>
        <p:spPr bwMode="auto">
          <a:xfrm>
            <a:off x="1912938" y="1433513"/>
            <a:ext cx="48101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2</a:t>
            </a:r>
          </a:p>
        </p:txBody>
      </p:sp>
      <p:grpSp>
        <p:nvGrpSpPr>
          <p:cNvPr id="59399" name="Group 7"/>
          <p:cNvGrpSpPr>
            <a:grpSpLocks/>
          </p:cNvGrpSpPr>
          <p:nvPr/>
        </p:nvGrpSpPr>
        <p:grpSpPr bwMode="auto">
          <a:xfrm>
            <a:off x="2160588" y="688975"/>
            <a:ext cx="714375" cy="704850"/>
            <a:chOff x="1361" y="434"/>
            <a:chExt cx="450" cy="444"/>
          </a:xfrm>
        </p:grpSpPr>
        <p:sp>
          <p:nvSpPr>
            <p:cNvPr id="59511" name="Freeform 8"/>
            <p:cNvSpPr>
              <a:spLocks noChangeAspect="1"/>
            </p:cNvSpPr>
            <p:nvPr/>
          </p:nvSpPr>
          <p:spPr bwMode="auto">
            <a:xfrm>
              <a:off x="1361" y="512"/>
              <a:ext cx="285" cy="366"/>
            </a:xfrm>
            <a:custGeom>
              <a:avLst/>
              <a:gdLst>
                <a:gd name="T0" fmla="*/ 0 w 171"/>
                <a:gd name="T1" fmla="*/ 392 h 342"/>
                <a:gd name="T2" fmla="*/ 475 w 171"/>
                <a:gd name="T3" fmla="*/ 0 h 342"/>
                <a:gd name="T4" fmla="*/ 0 60000 65536"/>
                <a:gd name="T5" fmla="*/ 0 60000 65536"/>
              </a:gdLst>
              <a:ahLst/>
              <a:cxnLst>
                <a:cxn ang="T4">
                  <a:pos x="T0" y="T1"/>
                </a:cxn>
                <a:cxn ang="T5">
                  <a:pos x="T2" y="T3"/>
                </a:cxn>
              </a:cxnLst>
              <a:rect l="0" t="0" r="r" b="b"/>
              <a:pathLst>
                <a:path w="171" h="342">
                  <a:moveTo>
                    <a:pt x="0" y="342"/>
                  </a:moveTo>
                  <a:lnTo>
                    <a:pt x="171" y="0"/>
                  </a:lnTo>
                </a:path>
              </a:pathLst>
            </a:custGeom>
            <a:noFill/>
            <a:ln w="9525">
              <a:solidFill>
                <a:schemeClr val="tx1"/>
              </a:solidFill>
              <a:round/>
              <a:headEnd type="triangle" w="lg" len="lg"/>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512" name="Oval 9"/>
            <p:cNvSpPr>
              <a:spLocks noChangeAspect="1" noChangeArrowheads="1"/>
            </p:cNvSpPr>
            <p:nvPr/>
          </p:nvSpPr>
          <p:spPr bwMode="auto">
            <a:xfrm>
              <a:off x="1482" y="434"/>
              <a:ext cx="302" cy="305"/>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513" name="Text Box 10"/>
            <p:cNvSpPr txBox="1">
              <a:spLocks noChangeAspect="1" noChangeArrowheads="1"/>
            </p:cNvSpPr>
            <p:nvPr/>
          </p:nvSpPr>
          <p:spPr bwMode="auto">
            <a:xfrm>
              <a:off x="1507" y="475"/>
              <a:ext cx="304"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4a</a:t>
              </a:r>
            </a:p>
          </p:txBody>
        </p:sp>
      </p:grpSp>
      <p:grpSp>
        <p:nvGrpSpPr>
          <p:cNvPr id="59400" name="Group 11"/>
          <p:cNvGrpSpPr>
            <a:grpSpLocks/>
          </p:cNvGrpSpPr>
          <p:nvPr/>
        </p:nvGrpSpPr>
        <p:grpSpPr bwMode="auto">
          <a:xfrm>
            <a:off x="1273175" y="684213"/>
            <a:ext cx="657225" cy="720725"/>
            <a:chOff x="802" y="431"/>
            <a:chExt cx="414" cy="454"/>
          </a:xfrm>
        </p:grpSpPr>
        <p:sp>
          <p:nvSpPr>
            <p:cNvPr id="59508" name="Freeform 12"/>
            <p:cNvSpPr>
              <a:spLocks noChangeAspect="1"/>
            </p:cNvSpPr>
            <p:nvPr/>
          </p:nvSpPr>
          <p:spPr bwMode="auto">
            <a:xfrm>
              <a:off x="921" y="550"/>
              <a:ext cx="295" cy="335"/>
            </a:xfrm>
            <a:custGeom>
              <a:avLst/>
              <a:gdLst>
                <a:gd name="T0" fmla="*/ 0 w 313"/>
                <a:gd name="T1" fmla="*/ 0 h 282"/>
                <a:gd name="T2" fmla="*/ 278 w 313"/>
                <a:gd name="T3" fmla="*/ 398 h 282"/>
                <a:gd name="T4" fmla="*/ 0 60000 65536"/>
                <a:gd name="T5" fmla="*/ 0 60000 65536"/>
              </a:gdLst>
              <a:ahLst/>
              <a:cxnLst>
                <a:cxn ang="T4">
                  <a:pos x="T0" y="T1"/>
                </a:cxn>
                <a:cxn ang="T5">
                  <a:pos x="T2" y="T3"/>
                </a:cxn>
              </a:cxnLst>
              <a:rect l="0" t="0" r="r" b="b"/>
              <a:pathLst>
                <a:path w="313" h="282">
                  <a:moveTo>
                    <a:pt x="0" y="0"/>
                  </a:moveTo>
                  <a:lnTo>
                    <a:pt x="313" y="282"/>
                  </a:lnTo>
                </a:path>
              </a:pathLst>
            </a:custGeom>
            <a:noFill/>
            <a:ln w="9525">
              <a:solidFill>
                <a:schemeClr val="tx1"/>
              </a:solidFill>
              <a:round/>
              <a:headEnd type="none" w="med" len="med"/>
              <a:tailEnd type="triangl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509" name="Oval 13"/>
            <p:cNvSpPr>
              <a:spLocks noChangeAspect="1" noChangeArrowheads="1"/>
            </p:cNvSpPr>
            <p:nvPr/>
          </p:nvSpPr>
          <p:spPr bwMode="auto">
            <a:xfrm>
              <a:off x="824" y="431"/>
              <a:ext cx="304" cy="304"/>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510" name="Text Box 14"/>
            <p:cNvSpPr txBox="1">
              <a:spLocks noChangeAspect="1" noChangeArrowheads="1"/>
            </p:cNvSpPr>
            <p:nvPr/>
          </p:nvSpPr>
          <p:spPr bwMode="auto">
            <a:xfrm>
              <a:off x="802" y="471"/>
              <a:ext cx="40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 3a</a:t>
              </a:r>
            </a:p>
          </p:txBody>
        </p:sp>
      </p:grpSp>
      <p:sp>
        <p:nvSpPr>
          <p:cNvPr id="59401" name="Oval 15"/>
          <p:cNvSpPr>
            <a:spLocks noChangeAspect="1" noChangeArrowheads="1"/>
          </p:cNvSpPr>
          <p:nvPr/>
        </p:nvSpPr>
        <p:spPr bwMode="auto">
          <a:xfrm>
            <a:off x="3287713" y="1360488"/>
            <a:ext cx="482600" cy="482600"/>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02" name="Text Box 16"/>
          <p:cNvSpPr txBox="1">
            <a:spLocks noChangeAspect="1" noChangeArrowheads="1"/>
          </p:cNvSpPr>
          <p:nvPr/>
        </p:nvSpPr>
        <p:spPr bwMode="auto">
          <a:xfrm>
            <a:off x="3336925" y="1427163"/>
            <a:ext cx="482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3b</a:t>
            </a:r>
          </a:p>
        </p:txBody>
      </p:sp>
      <p:grpSp>
        <p:nvGrpSpPr>
          <p:cNvPr id="59403" name="Group 17"/>
          <p:cNvGrpSpPr>
            <a:grpSpLocks/>
          </p:cNvGrpSpPr>
          <p:nvPr/>
        </p:nvGrpSpPr>
        <p:grpSpPr bwMode="auto">
          <a:xfrm>
            <a:off x="3613150" y="684213"/>
            <a:ext cx="838200" cy="703262"/>
            <a:chOff x="2276" y="431"/>
            <a:chExt cx="528" cy="443"/>
          </a:xfrm>
        </p:grpSpPr>
        <p:grpSp>
          <p:nvGrpSpPr>
            <p:cNvPr id="59503" name="Group 18"/>
            <p:cNvGrpSpPr>
              <a:grpSpLocks/>
            </p:cNvGrpSpPr>
            <p:nvPr/>
          </p:nvGrpSpPr>
          <p:grpSpPr bwMode="auto">
            <a:xfrm>
              <a:off x="2276" y="431"/>
              <a:ext cx="528" cy="443"/>
              <a:chOff x="2276" y="431"/>
              <a:chExt cx="528" cy="443"/>
            </a:xfrm>
          </p:grpSpPr>
          <p:sp>
            <p:nvSpPr>
              <p:cNvPr id="59505" name="Freeform 19"/>
              <p:cNvSpPr>
                <a:spLocks noChangeAspect="1"/>
              </p:cNvSpPr>
              <p:nvPr/>
            </p:nvSpPr>
            <p:spPr bwMode="auto">
              <a:xfrm>
                <a:off x="2276" y="508"/>
                <a:ext cx="284" cy="366"/>
              </a:xfrm>
              <a:custGeom>
                <a:avLst/>
                <a:gdLst>
                  <a:gd name="T0" fmla="*/ 0 w 171"/>
                  <a:gd name="T1" fmla="*/ 392 h 342"/>
                  <a:gd name="T2" fmla="*/ 472 w 171"/>
                  <a:gd name="T3" fmla="*/ 0 h 342"/>
                  <a:gd name="T4" fmla="*/ 0 60000 65536"/>
                  <a:gd name="T5" fmla="*/ 0 60000 65536"/>
                </a:gdLst>
                <a:ahLst/>
                <a:cxnLst>
                  <a:cxn ang="T4">
                    <a:pos x="T0" y="T1"/>
                  </a:cxn>
                  <a:cxn ang="T5">
                    <a:pos x="T2" y="T3"/>
                  </a:cxn>
                </a:cxnLst>
                <a:rect l="0" t="0" r="r" b="b"/>
                <a:pathLst>
                  <a:path w="171" h="342">
                    <a:moveTo>
                      <a:pt x="0" y="342"/>
                    </a:moveTo>
                    <a:lnTo>
                      <a:pt x="171" y="0"/>
                    </a:lnTo>
                  </a:path>
                </a:pathLst>
              </a:custGeom>
              <a:noFill/>
              <a:ln w="9525">
                <a:solidFill>
                  <a:schemeClr val="tx1"/>
                </a:solidFill>
                <a:round/>
                <a:headEnd type="triangle" w="lg" len="lg"/>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506" name="Freeform 20"/>
              <p:cNvSpPr>
                <a:spLocks noChangeAspect="1"/>
              </p:cNvSpPr>
              <p:nvPr/>
            </p:nvSpPr>
            <p:spPr bwMode="auto">
              <a:xfrm>
                <a:off x="2560" y="508"/>
                <a:ext cx="244" cy="366"/>
              </a:xfrm>
              <a:custGeom>
                <a:avLst/>
                <a:gdLst>
                  <a:gd name="T0" fmla="*/ 0 w 313"/>
                  <a:gd name="T1" fmla="*/ 0 h 282"/>
                  <a:gd name="T2" fmla="*/ 190 w 313"/>
                  <a:gd name="T3" fmla="*/ 475 h 282"/>
                  <a:gd name="T4" fmla="*/ 0 60000 65536"/>
                  <a:gd name="T5" fmla="*/ 0 60000 65536"/>
                </a:gdLst>
                <a:ahLst/>
                <a:cxnLst>
                  <a:cxn ang="T4">
                    <a:pos x="T0" y="T1"/>
                  </a:cxn>
                  <a:cxn ang="T5">
                    <a:pos x="T2" y="T3"/>
                  </a:cxn>
                </a:cxnLst>
                <a:rect l="0" t="0" r="r" b="b"/>
                <a:pathLst>
                  <a:path w="313" h="282">
                    <a:moveTo>
                      <a:pt x="0" y="0"/>
                    </a:moveTo>
                    <a:lnTo>
                      <a:pt x="313" y="282"/>
                    </a:lnTo>
                  </a:path>
                </a:pathLst>
              </a:custGeom>
              <a:noFill/>
              <a:ln w="9525">
                <a:solidFill>
                  <a:schemeClr val="tx1"/>
                </a:solidFill>
                <a:round/>
                <a:headEnd type="none" w="med" len="med"/>
                <a:tailEnd type="triangle" w="lg" len="lg"/>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507" name="Oval 21"/>
              <p:cNvSpPr>
                <a:spLocks noChangeAspect="1" noChangeArrowheads="1"/>
              </p:cNvSpPr>
              <p:nvPr/>
            </p:nvSpPr>
            <p:spPr bwMode="auto">
              <a:xfrm>
                <a:off x="2395" y="431"/>
                <a:ext cx="305" cy="304"/>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59504" name="Text Box 22"/>
            <p:cNvSpPr txBox="1">
              <a:spLocks noChangeAspect="1" noChangeArrowheads="1"/>
            </p:cNvSpPr>
            <p:nvPr/>
          </p:nvSpPr>
          <p:spPr bwMode="auto">
            <a:xfrm>
              <a:off x="2446" y="471"/>
              <a:ext cx="305"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1</a:t>
              </a:r>
            </a:p>
          </p:txBody>
        </p:sp>
      </p:grpSp>
      <p:grpSp>
        <p:nvGrpSpPr>
          <p:cNvPr id="59404" name="Group 23"/>
          <p:cNvGrpSpPr>
            <a:grpSpLocks/>
          </p:cNvGrpSpPr>
          <p:nvPr/>
        </p:nvGrpSpPr>
        <p:grpSpPr bwMode="auto">
          <a:xfrm>
            <a:off x="4352925" y="1355725"/>
            <a:ext cx="533400" cy="482600"/>
            <a:chOff x="2742" y="854"/>
            <a:chExt cx="336" cy="304"/>
          </a:xfrm>
        </p:grpSpPr>
        <p:sp>
          <p:nvSpPr>
            <p:cNvPr id="59501" name="Oval 24"/>
            <p:cNvSpPr>
              <a:spLocks noChangeAspect="1" noChangeArrowheads="1"/>
            </p:cNvSpPr>
            <p:nvPr/>
          </p:nvSpPr>
          <p:spPr bwMode="auto">
            <a:xfrm>
              <a:off x="2742" y="854"/>
              <a:ext cx="304" cy="304"/>
            </a:xfrm>
            <a:prstGeom prst="ellipse">
              <a:avLst/>
            </a:prstGeom>
            <a:gradFill rotWithShape="1">
              <a:gsLst>
                <a:gs pos="0">
                  <a:srgbClr val="FFFFFF"/>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502" name="Text Box 25"/>
            <p:cNvSpPr txBox="1">
              <a:spLocks noChangeAspect="1" noChangeArrowheads="1"/>
            </p:cNvSpPr>
            <p:nvPr/>
          </p:nvSpPr>
          <p:spPr bwMode="auto">
            <a:xfrm>
              <a:off x="2774" y="899"/>
              <a:ext cx="304"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4b</a:t>
              </a:r>
            </a:p>
          </p:txBody>
        </p:sp>
      </p:grpSp>
      <p:grpSp>
        <p:nvGrpSpPr>
          <p:cNvPr id="776358" name="Group 166"/>
          <p:cNvGrpSpPr>
            <a:grpSpLocks/>
          </p:cNvGrpSpPr>
          <p:nvPr/>
        </p:nvGrpSpPr>
        <p:grpSpPr bwMode="auto">
          <a:xfrm>
            <a:off x="1331913" y="3736975"/>
            <a:ext cx="3287712" cy="2284413"/>
            <a:chOff x="1020" y="2354"/>
            <a:chExt cx="2071" cy="1439"/>
          </a:xfrm>
        </p:grpSpPr>
        <p:sp>
          <p:nvSpPr>
            <p:cNvPr id="59451" name="Line 70"/>
            <p:cNvSpPr>
              <a:spLocks noChangeShapeType="1"/>
            </p:cNvSpPr>
            <p:nvPr/>
          </p:nvSpPr>
          <p:spPr bwMode="auto">
            <a:xfrm>
              <a:off x="1505" y="2593"/>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2" name="Line 71"/>
            <p:cNvSpPr>
              <a:spLocks noChangeShapeType="1"/>
            </p:cNvSpPr>
            <p:nvPr/>
          </p:nvSpPr>
          <p:spPr bwMode="auto">
            <a:xfrm>
              <a:off x="1791" y="2593"/>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3" name="Line 72"/>
            <p:cNvSpPr>
              <a:spLocks noChangeShapeType="1"/>
            </p:cNvSpPr>
            <p:nvPr/>
          </p:nvSpPr>
          <p:spPr bwMode="auto">
            <a:xfrm>
              <a:off x="2082" y="2593"/>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4" name="Line 73"/>
            <p:cNvSpPr>
              <a:spLocks noChangeShapeType="1"/>
            </p:cNvSpPr>
            <p:nvPr/>
          </p:nvSpPr>
          <p:spPr bwMode="auto">
            <a:xfrm>
              <a:off x="2370" y="2593"/>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5" name="Line 74"/>
            <p:cNvSpPr>
              <a:spLocks noChangeShapeType="1"/>
            </p:cNvSpPr>
            <p:nvPr/>
          </p:nvSpPr>
          <p:spPr bwMode="auto">
            <a:xfrm>
              <a:off x="2658" y="2593"/>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6" name="Line 75"/>
            <p:cNvSpPr>
              <a:spLocks noChangeShapeType="1"/>
            </p:cNvSpPr>
            <p:nvPr/>
          </p:nvSpPr>
          <p:spPr bwMode="auto">
            <a:xfrm>
              <a:off x="1505" y="3570"/>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7" name="Line 76"/>
            <p:cNvSpPr>
              <a:spLocks noChangeShapeType="1"/>
            </p:cNvSpPr>
            <p:nvPr/>
          </p:nvSpPr>
          <p:spPr bwMode="auto">
            <a:xfrm>
              <a:off x="1791" y="3570"/>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8" name="Line 77"/>
            <p:cNvSpPr>
              <a:spLocks noChangeShapeType="1"/>
            </p:cNvSpPr>
            <p:nvPr/>
          </p:nvSpPr>
          <p:spPr bwMode="auto">
            <a:xfrm>
              <a:off x="2082" y="3570"/>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59" name="Line 78"/>
            <p:cNvSpPr>
              <a:spLocks noChangeShapeType="1"/>
            </p:cNvSpPr>
            <p:nvPr/>
          </p:nvSpPr>
          <p:spPr bwMode="auto">
            <a:xfrm>
              <a:off x="2370" y="3570"/>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60" name="Line 79"/>
            <p:cNvSpPr>
              <a:spLocks noChangeShapeType="1"/>
            </p:cNvSpPr>
            <p:nvPr/>
          </p:nvSpPr>
          <p:spPr bwMode="auto">
            <a:xfrm>
              <a:off x="2658" y="3570"/>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61" name="Text Box 80"/>
            <p:cNvSpPr txBox="1">
              <a:spLocks noChangeArrowheads="1"/>
            </p:cNvSpPr>
            <p:nvPr/>
          </p:nvSpPr>
          <p:spPr bwMode="auto">
            <a:xfrm>
              <a:off x="1407" y="2354"/>
              <a:ext cx="24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3</a:t>
              </a:r>
              <a:endParaRPr lang="en-US" altLang="de-DE"/>
            </a:p>
          </p:txBody>
        </p:sp>
        <p:sp>
          <p:nvSpPr>
            <p:cNvPr id="59462" name="Text Box 81"/>
            <p:cNvSpPr txBox="1">
              <a:spLocks noChangeArrowheads="1"/>
            </p:cNvSpPr>
            <p:nvPr/>
          </p:nvSpPr>
          <p:spPr bwMode="auto">
            <a:xfrm>
              <a:off x="1695" y="2354"/>
              <a:ext cx="24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4</a:t>
              </a:r>
              <a:endParaRPr lang="en-US" altLang="de-DE"/>
            </a:p>
          </p:txBody>
        </p:sp>
        <p:sp>
          <p:nvSpPr>
            <p:cNvPr id="59463" name="Text Box 82"/>
            <p:cNvSpPr txBox="1">
              <a:spLocks noChangeArrowheads="1"/>
            </p:cNvSpPr>
            <p:nvPr/>
          </p:nvSpPr>
          <p:spPr bwMode="auto">
            <a:xfrm>
              <a:off x="1985" y="2354"/>
              <a:ext cx="24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0</a:t>
              </a:r>
              <a:endParaRPr lang="en-US" altLang="de-DE"/>
            </a:p>
          </p:txBody>
        </p:sp>
        <p:sp>
          <p:nvSpPr>
            <p:cNvPr id="59464" name="Text Box 83"/>
            <p:cNvSpPr txBox="1">
              <a:spLocks noChangeArrowheads="1"/>
            </p:cNvSpPr>
            <p:nvPr/>
          </p:nvSpPr>
          <p:spPr bwMode="auto">
            <a:xfrm>
              <a:off x="2250" y="2354"/>
              <a:ext cx="240"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4</a:t>
              </a:r>
              <a:endParaRPr lang="en-US" altLang="de-DE"/>
            </a:p>
          </p:txBody>
        </p:sp>
        <p:sp>
          <p:nvSpPr>
            <p:cNvPr id="59465" name="Text Box 84"/>
            <p:cNvSpPr txBox="1">
              <a:spLocks noChangeArrowheads="1"/>
            </p:cNvSpPr>
            <p:nvPr/>
          </p:nvSpPr>
          <p:spPr bwMode="auto">
            <a:xfrm>
              <a:off x="2562" y="2354"/>
              <a:ext cx="24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1</a:t>
              </a:r>
              <a:endParaRPr lang="en-US" altLang="de-DE"/>
            </a:p>
          </p:txBody>
        </p:sp>
        <p:sp>
          <p:nvSpPr>
            <p:cNvPr id="59466" name="Text Box 85"/>
            <p:cNvSpPr txBox="1">
              <a:spLocks noChangeArrowheads="1"/>
            </p:cNvSpPr>
            <p:nvPr/>
          </p:nvSpPr>
          <p:spPr bwMode="auto">
            <a:xfrm>
              <a:off x="2850" y="2354"/>
              <a:ext cx="241"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1</a:t>
              </a:r>
              <a:endParaRPr lang="en-US" altLang="de-DE"/>
            </a:p>
          </p:txBody>
        </p:sp>
        <p:sp>
          <p:nvSpPr>
            <p:cNvPr id="59467" name="Text Box 86"/>
            <p:cNvSpPr txBox="1">
              <a:spLocks noChangeArrowheads="1"/>
            </p:cNvSpPr>
            <p:nvPr/>
          </p:nvSpPr>
          <p:spPr bwMode="auto">
            <a:xfrm>
              <a:off x="1407" y="3570"/>
              <a:ext cx="24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2</a:t>
              </a:r>
              <a:endParaRPr lang="en-US" altLang="de-DE"/>
            </a:p>
          </p:txBody>
        </p:sp>
        <p:sp>
          <p:nvSpPr>
            <p:cNvPr id="59468" name="Text Box 87"/>
            <p:cNvSpPr txBox="1">
              <a:spLocks noChangeArrowheads="1"/>
            </p:cNvSpPr>
            <p:nvPr/>
          </p:nvSpPr>
          <p:spPr bwMode="auto">
            <a:xfrm>
              <a:off x="1698" y="3570"/>
              <a:ext cx="240"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2</a:t>
              </a:r>
              <a:endParaRPr lang="en-US" altLang="de-DE"/>
            </a:p>
          </p:txBody>
        </p:sp>
        <p:sp>
          <p:nvSpPr>
            <p:cNvPr id="59469" name="Text Box 88"/>
            <p:cNvSpPr txBox="1">
              <a:spLocks noChangeArrowheads="1"/>
            </p:cNvSpPr>
            <p:nvPr/>
          </p:nvSpPr>
          <p:spPr bwMode="auto">
            <a:xfrm>
              <a:off x="1985" y="3570"/>
              <a:ext cx="24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3</a:t>
              </a:r>
              <a:endParaRPr lang="en-US" altLang="de-DE"/>
            </a:p>
          </p:txBody>
        </p:sp>
        <p:sp>
          <p:nvSpPr>
            <p:cNvPr id="59470" name="Text Box 89"/>
            <p:cNvSpPr txBox="1">
              <a:spLocks noChangeArrowheads="1"/>
            </p:cNvSpPr>
            <p:nvPr/>
          </p:nvSpPr>
          <p:spPr bwMode="auto">
            <a:xfrm>
              <a:off x="2273" y="3570"/>
              <a:ext cx="24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0</a:t>
              </a:r>
              <a:endParaRPr lang="en-US" altLang="de-DE"/>
            </a:p>
          </p:txBody>
        </p:sp>
        <p:sp>
          <p:nvSpPr>
            <p:cNvPr id="59471" name="Text Box 90"/>
            <p:cNvSpPr txBox="1">
              <a:spLocks noChangeArrowheads="1"/>
            </p:cNvSpPr>
            <p:nvPr/>
          </p:nvSpPr>
          <p:spPr bwMode="auto">
            <a:xfrm>
              <a:off x="2562" y="3570"/>
              <a:ext cx="24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3</a:t>
              </a:r>
              <a:endParaRPr lang="en-US" altLang="de-DE"/>
            </a:p>
          </p:txBody>
        </p:sp>
        <p:sp>
          <p:nvSpPr>
            <p:cNvPr id="59472" name="Text Box 91"/>
            <p:cNvSpPr txBox="1">
              <a:spLocks noChangeArrowheads="1"/>
            </p:cNvSpPr>
            <p:nvPr/>
          </p:nvSpPr>
          <p:spPr bwMode="auto">
            <a:xfrm>
              <a:off x="2850" y="3570"/>
              <a:ext cx="241"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4</a:t>
              </a:r>
              <a:endParaRPr lang="en-US" altLang="de-DE"/>
            </a:p>
          </p:txBody>
        </p:sp>
        <p:sp>
          <p:nvSpPr>
            <p:cNvPr id="59473" name="Line 92"/>
            <p:cNvSpPr>
              <a:spLocks noChangeShapeType="1"/>
            </p:cNvSpPr>
            <p:nvPr/>
          </p:nvSpPr>
          <p:spPr bwMode="auto">
            <a:xfrm>
              <a:off x="1503" y="2833"/>
              <a:ext cx="1489"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74" name="Line 93"/>
            <p:cNvSpPr>
              <a:spLocks noChangeShapeType="1"/>
            </p:cNvSpPr>
            <p:nvPr/>
          </p:nvSpPr>
          <p:spPr bwMode="auto">
            <a:xfrm>
              <a:off x="1503" y="3097"/>
              <a:ext cx="1489"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75" name="Line 94"/>
            <p:cNvSpPr>
              <a:spLocks noChangeShapeType="1"/>
            </p:cNvSpPr>
            <p:nvPr/>
          </p:nvSpPr>
          <p:spPr bwMode="auto">
            <a:xfrm>
              <a:off x="1503" y="3362"/>
              <a:ext cx="1489"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76" name="Line 95"/>
            <p:cNvSpPr>
              <a:spLocks noChangeShapeType="1"/>
            </p:cNvSpPr>
            <p:nvPr/>
          </p:nvSpPr>
          <p:spPr bwMode="auto">
            <a:xfrm>
              <a:off x="1503" y="2642"/>
              <a:ext cx="0" cy="912"/>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77" name="Line 96"/>
            <p:cNvSpPr>
              <a:spLocks noChangeShapeType="1"/>
            </p:cNvSpPr>
            <p:nvPr/>
          </p:nvSpPr>
          <p:spPr bwMode="auto">
            <a:xfrm>
              <a:off x="1792" y="2642"/>
              <a:ext cx="0" cy="912"/>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78" name="Line 97"/>
            <p:cNvSpPr>
              <a:spLocks noChangeShapeType="1"/>
            </p:cNvSpPr>
            <p:nvPr/>
          </p:nvSpPr>
          <p:spPr bwMode="auto">
            <a:xfrm>
              <a:off x="2368" y="2642"/>
              <a:ext cx="0" cy="912"/>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79" name="Line 98"/>
            <p:cNvSpPr>
              <a:spLocks noChangeShapeType="1"/>
            </p:cNvSpPr>
            <p:nvPr/>
          </p:nvSpPr>
          <p:spPr bwMode="auto">
            <a:xfrm>
              <a:off x="2080" y="2642"/>
              <a:ext cx="0" cy="912"/>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0" name="Line 99"/>
            <p:cNvSpPr>
              <a:spLocks noChangeShapeType="1"/>
            </p:cNvSpPr>
            <p:nvPr/>
          </p:nvSpPr>
          <p:spPr bwMode="auto">
            <a:xfrm>
              <a:off x="2656" y="2642"/>
              <a:ext cx="0" cy="912"/>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1" name="Line 100"/>
            <p:cNvSpPr>
              <a:spLocks noChangeShapeType="1"/>
            </p:cNvSpPr>
            <p:nvPr/>
          </p:nvSpPr>
          <p:spPr bwMode="auto">
            <a:xfrm>
              <a:off x="2944" y="2642"/>
              <a:ext cx="0" cy="912"/>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2" name="Line 101"/>
            <p:cNvSpPr>
              <a:spLocks noChangeShapeType="1"/>
            </p:cNvSpPr>
            <p:nvPr/>
          </p:nvSpPr>
          <p:spPr bwMode="auto">
            <a:xfrm>
              <a:off x="2656" y="2833"/>
              <a:ext cx="28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3" name="Line 102"/>
            <p:cNvSpPr>
              <a:spLocks noChangeShapeType="1"/>
            </p:cNvSpPr>
            <p:nvPr/>
          </p:nvSpPr>
          <p:spPr bwMode="auto">
            <a:xfrm>
              <a:off x="2656" y="2642"/>
              <a:ext cx="0" cy="19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4" name="Line 103"/>
            <p:cNvSpPr>
              <a:spLocks noChangeShapeType="1"/>
            </p:cNvSpPr>
            <p:nvPr/>
          </p:nvSpPr>
          <p:spPr bwMode="auto">
            <a:xfrm flipV="1">
              <a:off x="2945" y="2642"/>
              <a:ext cx="0" cy="19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5" name="Line 104"/>
            <p:cNvSpPr>
              <a:spLocks noChangeShapeType="1"/>
            </p:cNvSpPr>
            <p:nvPr/>
          </p:nvSpPr>
          <p:spPr bwMode="auto">
            <a:xfrm>
              <a:off x="2368" y="2642"/>
              <a:ext cx="0" cy="43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6" name="Line 105"/>
            <p:cNvSpPr>
              <a:spLocks noChangeShapeType="1"/>
            </p:cNvSpPr>
            <p:nvPr/>
          </p:nvSpPr>
          <p:spPr bwMode="auto">
            <a:xfrm flipH="1">
              <a:off x="1792" y="3074"/>
              <a:ext cx="577"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7" name="Line 106"/>
            <p:cNvSpPr>
              <a:spLocks noChangeShapeType="1"/>
            </p:cNvSpPr>
            <p:nvPr/>
          </p:nvSpPr>
          <p:spPr bwMode="auto">
            <a:xfrm flipV="1">
              <a:off x="1792" y="2642"/>
              <a:ext cx="0" cy="432"/>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8" name="Line 107"/>
            <p:cNvSpPr>
              <a:spLocks noChangeShapeType="1"/>
            </p:cNvSpPr>
            <p:nvPr/>
          </p:nvSpPr>
          <p:spPr bwMode="auto">
            <a:xfrm>
              <a:off x="2368" y="3074"/>
              <a:ext cx="576"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89" name="Line 108"/>
            <p:cNvSpPr>
              <a:spLocks noChangeShapeType="1"/>
            </p:cNvSpPr>
            <p:nvPr/>
          </p:nvSpPr>
          <p:spPr bwMode="auto">
            <a:xfrm flipV="1">
              <a:off x="2944" y="3074"/>
              <a:ext cx="0" cy="48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90" name="Line 109"/>
            <p:cNvSpPr>
              <a:spLocks noChangeShapeType="1"/>
            </p:cNvSpPr>
            <p:nvPr/>
          </p:nvSpPr>
          <p:spPr bwMode="auto">
            <a:xfrm>
              <a:off x="2080" y="3362"/>
              <a:ext cx="576"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91" name="Line 110"/>
            <p:cNvSpPr>
              <a:spLocks noChangeShapeType="1"/>
            </p:cNvSpPr>
            <p:nvPr/>
          </p:nvSpPr>
          <p:spPr bwMode="auto">
            <a:xfrm flipV="1">
              <a:off x="2656" y="3362"/>
              <a:ext cx="0" cy="192"/>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92" name="Line 111"/>
            <p:cNvSpPr>
              <a:spLocks noChangeShapeType="1"/>
            </p:cNvSpPr>
            <p:nvPr/>
          </p:nvSpPr>
          <p:spPr bwMode="auto">
            <a:xfrm>
              <a:off x="1503" y="3362"/>
              <a:ext cx="288"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93" name="Line 112"/>
            <p:cNvSpPr>
              <a:spLocks noChangeShapeType="1"/>
            </p:cNvSpPr>
            <p:nvPr/>
          </p:nvSpPr>
          <p:spPr bwMode="auto">
            <a:xfrm>
              <a:off x="1509" y="3356"/>
              <a:ext cx="0" cy="19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94" name="Line 113"/>
            <p:cNvSpPr>
              <a:spLocks noChangeShapeType="1"/>
            </p:cNvSpPr>
            <p:nvPr/>
          </p:nvSpPr>
          <p:spPr bwMode="auto">
            <a:xfrm>
              <a:off x="1797" y="3356"/>
              <a:ext cx="0" cy="19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95" name="Text Box 114"/>
            <p:cNvSpPr txBox="1">
              <a:spLocks noChangeArrowheads="1"/>
            </p:cNvSpPr>
            <p:nvPr/>
          </p:nvSpPr>
          <p:spPr bwMode="auto">
            <a:xfrm>
              <a:off x="1023" y="2705"/>
              <a:ext cx="383"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i="1"/>
                <a:t>j</a:t>
              </a:r>
              <a:r>
                <a:rPr lang="de-DE" altLang="de-DE"/>
                <a:t> = 1</a:t>
              </a:r>
              <a:endParaRPr lang="en-US" altLang="de-DE"/>
            </a:p>
          </p:txBody>
        </p:sp>
        <p:sp>
          <p:nvSpPr>
            <p:cNvPr id="59496" name="Text Box 115"/>
            <p:cNvSpPr txBox="1">
              <a:spLocks noChangeArrowheads="1"/>
            </p:cNvSpPr>
            <p:nvPr/>
          </p:nvSpPr>
          <p:spPr bwMode="auto">
            <a:xfrm>
              <a:off x="1020" y="2961"/>
              <a:ext cx="38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     2</a:t>
              </a:r>
              <a:endParaRPr lang="en-US" altLang="de-DE"/>
            </a:p>
          </p:txBody>
        </p:sp>
        <p:sp>
          <p:nvSpPr>
            <p:cNvPr id="59497" name="Text Box 116"/>
            <p:cNvSpPr txBox="1">
              <a:spLocks noChangeArrowheads="1"/>
            </p:cNvSpPr>
            <p:nvPr/>
          </p:nvSpPr>
          <p:spPr bwMode="auto">
            <a:xfrm>
              <a:off x="1023" y="3218"/>
              <a:ext cx="389"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a:t>     3</a:t>
              </a:r>
              <a:endParaRPr lang="en-US" altLang="de-DE"/>
            </a:p>
          </p:txBody>
        </p:sp>
        <p:sp>
          <p:nvSpPr>
            <p:cNvPr id="59498" name="Line 117"/>
            <p:cNvSpPr>
              <a:spLocks noChangeShapeType="1"/>
            </p:cNvSpPr>
            <p:nvPr/>
          </p:nvSpPr>
          <p:spPr bwMode="auto">
            <a:xfrm>
              <a:off x="1503" y="2642"/>
              <a:ext cx="0" cy="19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99" name="Line 118"/>
            <p:cNvSpPr>
              <a:spLocks noChangeShapeType="1"/>
            </p:cNvSpPr>
            <p:nvPr/>
          </p:nvSpPr>
          <p:spPr bwMode="auto">
            <a:xfrm>
              <a:off x="1503" y="2833"/>
              <a:ext cx="576"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500" name="Line 119"/>
            <p:cNvSpPr>
              <a:spLocks noChangeShapeType="1"/>
            </p:cNvSpPr>
            <p:nvPr/>
          </p:nvSpPr>
          <p:spPr bwMode="auto">
            <a:xfrm flipV="1">
              <a:off x="2080" y="2833"/>
              <a:ext cx="0" cy="721"/>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59406" name="Group 120"/>
          <p:cNvGrpSpPr>
            <a:grpSpLocks noChangeAspect="1"/>
          </p:cNvGrpSpPr>
          <p:nvPr/>
        </p:nvGrpSpPr>
        <p:grpSpPr bwMode="auto">
          <a:xfrm>
            <a:off x="6815138" y="196850"/>
            <a:ext cx="2220912" cy="2152650"/>
            <a:chOff x="469" y="1434"/>
            <a:chExt cx="1683" cy="1631"/>
          </a:xfrm>
        </p:grpSpPr>
        <p:sp>
          <p:nvSpPr>
            <p:cNvPr id="59408" name="Line 121"/>
            <p:cNvSpPr>
              <a:spLocks noChangeAspect="1" noChangeShapeType="1"/>
            </p:cNvSpPr>
            <p:nvPr/>
          </p:nvSpPr>
          <p:spPr bwMode="auto">
            <a:xfrm>
              <a:off x="566" y="1677"/>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09" name="Line 122"/>
            <p:cNvSpPr>
              <a:spLocks noChangeAspect="1" noChangeShapeType="1"/>
            </p:cNvSpPr>
            <p:nvPr/>
          </p:nvSpPr>
          <p:spPr bwMode="auto">
            <a:xfrm>
              <a:off x="852"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10" name="Line 123"/>
            <p:cNvSpPr>
              <a:spLocks noChangeAspect="1" noChangeShapeType="1"/>
            </p:cNvSpPr>
            <p:nvPr/>
          </p:nvSpPr>
          <p:spPr bwMode="auto">
            <a:xfrm>
              <a:off x="1143"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11" name="Line 124"/>
            <p:cNvSpPr>
              <a:spLocks noChangeAspect="1" noChangeShapeType="1"/>
            </p:cNvSpPr>
            <p:nvPr/>
          </p:nvSpPr>
          <p:spPr bwMode="auto">
            <a:xfrm>
              <a:off x="1431"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12" name="Line 125"/>
            <p:cNvSpPr>
              <a:spLocks noChangeAspect="1" noChangeShapeType="1"/>
            </p:cNvSpPr>
            <p:nvPr/>
          </p:nvSpPr>
          <p:spPr bwMode="auto">
            <a:xfrm>
              <a:off x="1719" y="1677"/>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13" name="Text Box 126"/>
            <p:cNvSpPr txBox="1">
              <a:spLocks noChangeAspect="1" noChangeArrowheads="1"/>
            </p:cNvSpPr>
            <p:nvPr/>
          </p:nvSpPr>
          <p:spPr bwMode="auto">
            <a:xfrm>
              <a:off x="469" y="1434"/>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9414" name="Text Box 127"/>
            <p:cNvSpPr txBox="1">
              <a:spLocks noChangeAspect="1" noChangeArrowheads="1"/>
            </p:cNvSpPr>
            <p:nvPr/>
          </p:nvSpPr>
          <p:spPr bwMode="auto">
            <a:xfrm>
              <a:off x="757"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9415" name="Text Box 128"/>
            <p:cNvSpPr txBox="1">
              <a:spLocks noChangeAspect="1" noChangeArrowheads="1"/>
            </p:cNvSpPr>
            <p:nvPr/>
          </p:nvSpPr>
          <p:spPr bwMode="auto">
            <a:xfrm>
              <a:off x="1046" y="1438"/>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0</a:t>
              </a:r>
              <a:endParaRPr lang="en-US" altLang="de-DE" sz="1400"/>
            </a:p>
          </p:txBody>
        </p:sp>
        <p:sp>
          <p:nvSpPr>
            <p:cNvPr id="59416" name="Text Box 129"/>
            <p:cNvSpPr txBox="1">
              <a:spLocks noChangeAspect="1" noChangeArrowheads="1"/>
            </p:cNvSpPr>
            <p:nvPr/>
          </p:nvSpPr>
          <p:spPr bwMode="auto">
            <a:xfrm>
              <a:off x="1312"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9417" name="Text Box 130"/>
            <p:cNvSpPr txBox="1">
              <a:spLocks noChangeAspect="1" noChangeArrowheads="1"/>
            </p:cNvSpPr>
            <p:nvPr/>
          </p:nvSpPr>
          <p:spPr bwMode="auto">
            <a:xfrm>
              <a:off x="1624" y="1438"/>
              <a:ext cx="240"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9418" name="Text Box 131"/>
            <p:cNvSpPr txBox="1">
              <a:spLocks noChangeAspect="1" noChangeArrowheads="1"/>
            </p:cNvSpPr>
            <p:nvPr/>
          </p:nvSpPr>
          <p:spPr bwMode="auto">
            <a:xfrm>
              <a:off x="1911" y="1438"/>
              <a:ext cx="241" cy="233"/>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9419" name="Text Box 132"/>
            <p:cNvSpPr txBox="1">
              <a:spLocks noChangeAspect="1" noChangeArrowheads="1"/>
            </p:cNvSpPr>
            <p:nvPr/>
          </p:nvSpPr>
          <p:spPr bwMode="auto">
            <a:xfrm>
              <a:off x="469"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9420" name="Text Box 133"/>
            <p:cNvSpPr txBox="1">
              <a:spLocks noChangeAspect="1" noChangeArrowheads="1"/>
            </p:cNvSpPr>
            <p:nvPr/>
          </p:nvSpPr>
          <p:spPr bwMode="auto">
            <a:xfrm>
              <a:off x="759"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9421" name="Text Box 134"/>
            <p:cNvSpPr txBox="1">
              <a:spLocks noChangeAspect="1" noChangeArrowheads="1"/>
            </p:cNvSpPr>
            <p:nvPr/>
          </p:nvSpPr>
          <p:spPr bwMode="auto">
            <a:xfrm>
              <a:off x="1046" y="2830"/>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9422" name="Text Box 135"/>
            <p:cNvSpPr txBox="1">
              <a:spLocks noChangeAspect="1" noChangeArrowheads="1"/>
            </p:cNvSpPr>
            <p:nvPr/>
          </p:nvSpPr>
          <p:spPr bwMode="auto">
            <a:xfrm>
              <a:off x="1335" y="2830"/>
              <a:ext cx="240"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0</a:t>
              </a:r>
              <a:endParaRPr lang="en-US" altLang="de-DE" sz="1400"/>
            </a:p>
          </p:txBody>
        </p:sp>
        <p:sp>
          <p:nvSpPr>
            <p:cNvPr id="59423" name="Text Box 136"/>
            <p:cNvSpPr txBox="1">
              <a:spLocks noChangeAspect="1" noChangeArrowheads="1"/>
            </p:cNvSpPr>
            <p:nvPr/>
          </p:nvSpPr>
          <p:spPr bwMode="auto">
            <a:xfrm>
              <a:off x="1624" y="2830"/>
              <a:ext cx="240"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t>
              </a:r>
              <a:endParaRPr lang="en-US" altLang="de-DE" sz="1400"/>
            </a:p>
          </p:txBody>
        </p:sp>
        <p:sp>
          <p:nvSpPr>
            <p:cNvPr id="59424" name="Text Box 137"/>
            <p:cNvSpPr txBox="1">
              <a:spLocks noChangeAspect="1" noChangeArrowheads="1"/>
            </p:cNvSpPr>
            <p:nvPr/>
          </p:nvSpPr>
          <p:spPr bwMode="auto">
            <a:xfrm>
              <a:off x="1911" y="2831"/>
              <a:ext cx="241" cy="23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t>
              </a:r>
              <a:endParaRPr lang="en-US" altLang="de-DE" sz="1400"/>
            </a:p>
          </p:txBody>
        </p:sp>
        <p:sp>
          <p:nvSpPr>
            <p:cNvPr id="59425" name="Line 138"/>
            <p:cNvSpPr>
              <a:spLocks noChangeAspect="1" noChangeShapeType="1"/>
            </p:cNvSpPr>
            <p:nvPr/>
          </p:nvSpPr>
          <p:spPr bwMode="auto">
            <a:xfrm>
              <a:off x="854" y="2398"/>
              <a:ext cx="1152"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9426" name="Text Box 139"/>
            <p:cNvSpPr txBox="1">
              <a:spLocks noChangeAspect="1" noChangeArrowheads="1"/>
            </p:cNvSpPr>
            <p:nvPr/>
          </p:nvSpPr>
          <p:spPr bwMode="auto">
            <a:xfrm>
              <a:off x="1083" y="2303"/>
              <a:ext cx="197"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4a</a:t>
              </a:r>
              <a:endParaRPr lang="en-US" altLang="de-DE" sz="1400"/>
            </a:p>
          </p:txBody>
        </p:sp>
        <p:sp>
          <p:nvSpPr>
            <p:cNvPr id="59427" name="Line 140"/>
            <p:cNvSpPr>
              <a:spLocks noChangeAspect="1" noChangeShapeType="1"/>
            </p:cNvSpPr>
            <p:nvPr/>
          </p:nvSpPr>
          <p:spPr bwMode="auto">
            <a:xfrm>
              <a:off x="566" y="2153"/>
              <a:ext cx="288"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9428" name="Text Box 141"/>
            <p:cNvSpPr txBox="1">
              <a:spLocks noChangeAspect="1" noChangeArrowheads="1"/>
            </p:cNvSpPr>
            <p:nvPr/>
          </p:nvSpPr>
          <p:spPr bwMode="auto">
            <a:xfrm>
              <a:off x="645" y="2057"/>
              <a:ext cx="113"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2</a:t>
              </a:r>
              <a:endParaRPr lang="en-US" altLang="de-DE" sz="1400"/>
            </a:p>
          </p:txBody>
        </p:sp>
        <p:sp>
          <p:nvSpPr>
            <p:cNvPr id="59429" name="Text Box 142"/>
            <p:cNvSpPr txBox="1">
              <a:spLocks noChangeAspect="1" noChangeArrowheads="1"/>
            </p:cNvSpPr>
            <p:nvPr/>
          </p:nvSpPr>
          <p:spPr bwMode="auto">
            <a:xfrm>
              <a:off x="1664" y="2303"/>
              <a:ext cx="198"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4b</a:t>
              </a:r>
              <a:endParaRPr lang="en-US" altLang="de-DE" sz="1400"/>
            </a:p>
          </p:txBody>
        </p:sp>
        <p:sp>
          <p:nvSpPr>
            <p:cNvPr id="59430" name="Line 143"/>
            <p:cNvSpPr>
              <a:spLocks noChangeAspect="1" noChangeShapeType="1"/>
            </p:cNvSpPr>
            <p:nvPr/>
          </p:nvSpPr>
          <p:spPr bwMode="auto">
            <a:xfrm>
              <a:off x="1718" y="2632"/>
              <a:ext cx="288" cy="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9431" name="Text Box 144"/>
            <p:cNvSpPr txBox="1">
              <a:spLocks noChangeAspect="1" noChangeArrowheads="1"/>
            </p:cNvSpPr>
            <p:nvPr/>
          </p:nvSpPr>
          <p:spPr bwMode="auto">
            <a:xfrm>
              <a:off x="1796" y="2537"/>
              <a:ext cx="114" cy="17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1</a:t>
              </a:r>
              <a:endParaRPr lang="en-US" altLang="de-DE" sz="1400"/>
            </a:p>
          </p:txBody>
        </p:sp>
        <p:sp>
          <p:nvSpPr>
            <p:cNvPr id="59432" name="Oval 145"/>
            <p:cNvSpPr>
              <a:spLocks noChangeAspect="1" noChangeArrowheads="1"/>
            </p:cNvSpPr>
            <p:nvPr/>
          </p:nvSpPr>
          <p:spPr bwMode="auto">
            <a:xfrm>
              <a:off x="1957" y="259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33" name="Oval 146"/>
            <p:cNvSpPr>
              <a:spLocks noChangeAspect="1" noChangeArrowheads="1"/>
            </p:cNvSpPr>
            <p:nvPr/>
          </p:nvSpPr>
          <p:spPr bwMode="auto">
            <a:xfrm>
              <a:off x="1957" y="235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34" name="Oval 147"/>
            <p:cNvSpPr>
              <a:spLocks noChangeAspect="1" noChangeArrowheads="1"/>
            </p:cNvSpPr>
            <p:nvPr/>
          </p:nvSpPr>
          <p:spPr bwMode="auto">
            <a:xfrm>
              <a:off x="1669" y="2591"/>
              <a:ext cx="97"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35" name="Oval 148"/>
            <p:cNvSpPr>
              <a:spLocks noChangeAspect="1" noChangeArrowheads="1"/>
            </p:cNvSpPr>
            <p:nvPr/>
          </p:nvSpPr>
          <p:spPr bwMode="auto">
            <a:xfrm>
              <a:off x="517" y="2106"/>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36" name="Oval 149"/>
            <p:cNvSpPr>
              <a:spLocks noChangeAspect="1" noChangeArrowheads="1"/>
            </p:cNvSpPr>
            <p:nvPr/>
          </p:nvSpPr>
          <p:spPr bwMode="auto">
            <a:xfrm>
              <a:off x="1382" y="2351"/>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37" name="Oval 150"/>
            <p:cNvSpPr>
              <a:spLocks noChangeAspect="1" noChangeArrowheads="1"/>
            </p:cNvSpPr>
            <p:nvPr/>
          </p:nvSpPr>
          <p:spPr bwMode="auto">
            <a:xfrm>
              <a:off x="806" y="2106"/>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38" name="Oval 151"/>
            <p:cNvSpPr>
              <a:spLocks noChangeAspect="1" noChangeArrowheads="1"/>
            </p:cNvSpPr>
            <p:nvPr/>
          </p:nvSpPr>
          <p:spPr bwMode="auto">
            <a:xfrm>
              <a:off x="806" y="2351"/>
              <a:ext cx="96" cy="96"/>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59439" name="Group 152"/>
            <p:cNvGrpSpPr>
              <a:grpSpLocks noChangeAspect="1"/>
            </p:cNvGrpSpPr>
            <p:nvPr/>
          </p:nvGrpSpPr>
          <p:grpSpPr bwMode="auto">
            <a:xfrm>
              <a:off x="517" y="1822"/>
              <a:ext cx="1249" cy="178"/>
              <a:chOff x="294" y="1162"/>
              <a:chExt cx="1180" cy="168"/>
            </a:xfrm>
          </p:grpSpPr>
          <p:sp>
            <p:nvSpPr>
              <p:cNvPr id="59445" name="Line 153"/>
              <p:cNvSpPr>
                <a:spLocks noChangeAspect="1" noChangeShapeType="1"/>
              </p:cNvSpPr>
              <p:nvPr/>
            </p:nvSpPr>
            <p:spPr bwMode="auto">
              <a:xfrm>
                <a:off x="340" y="1253"/>
                <a:ext cx="1089"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a:p>
            </p:txBody>
          </p:sp>
          <p:sp>
            <p:nvSpPr>
              <p:cNvPr id="59446" name="Text Box 154"/>
              <p:cNvSpPr txBox="1">
                <a:spLocks noChangeAspect="1" noChangeArrowheads="1"/>
              </p:cNvSpPr>
              <p:nvPr/>
            </p:nvSpPr>
            <p:spPr bwMode="auto">
              <a:xfrm>
                <a:off x="522" y="1162"/>
                <a:ext cx="193" cy="16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3a</a:t>
                </a:r>
                <a:endParaRPr lang="en-US" altLang="de-DE" sz="1400"/>
              </a:p>
            </p:txBody>
          </p:sp>
          <p:sp>
            <p:nvSpPr>
              <p:cNvPr id="59447" name="Text Box 155"/>
              <p:cNvSpPr txBox="1">
                <a:spLocks noChangeAspect="1" noChangeArrowheads="1"/>
              </p:cNvSpPr>
              <p:nvPr/>
            </p:nvSpPr>
            <p:spPr bwMode="auto">
              <a:xfrm>
                <a:off x="1112" y="1162"/>
                <a:ext cx="193" cy="168"/>
              </a:xfrm>
              <a:prstGeom prst="rect">
                <a:avLst/>
              </a:prstGeom>
              <a:solidFill>
                <a:srgbClr val="EDEDED"/>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7" tIns="11434" rIns="19057" bIns="1143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400"/>
                  <a:t>3b</a:t>
                </a:r>
                <a:endParaRPr lang="en-US" altLang="de-DE" sz="1400"/>
              </a:p>
            </p:txBody>
          </p:sp>
          <p:sp>
            <p:nvSpPr>
              <p:cNvPr id="59448" name="Oval 156"/>
              <p:cNvSpPr>
                <a:spLocks noChangeAspect="1" noChangeArrowheads="1"/>
              </p:cNvSpPr>
              <p:nvPr/>
            </p:nvSpPr>
            <p:spPr bwMode="auto">
              <a:xfrm>
                <a:off x="1383"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49" name="Oval 157"/>
              <p:cNvSpPr>
                <a:spLocks noChangeAspect="1" noChangeArrowheads="1"/>
              </p:cNvSpPr>
              <p:nvPr/>
            </p:nvSpPr>
            <p:spPr bwMode="auto">
              <a:xfrm>
                <a:off x="839"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59450" name="Oval 158"/>
              <p:cNvSpPr>
                <a:spLocks noChangeAspect="1" noChangeArrowheads="1"/>
              </p:cNvSpPr>
              <p:nvPr/>
            </p:nvSpPr>
            <p:spPr bwMode="auto">
              <a:xfrm>
                <a:off x="294" y="1207"/>
                <a:ext cx="91" cy="91"/>
              </a:xfrm>
              <a:prstGeom prst="ellipse">
                <a:avLst/>
              </a:prstGeom>
              <a:solidFill>
                <a:srgbClr val="EDEDED"/>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59440" name="Line 159"/>
            <p:cNvSpPr>
              <a:spLocks noChangeAspect="1" noChangeShapeType="1"/>
            </p:cNvSpPr>
            <p:nvPr/>
          </p:nvSpPr>
          <p:spPr bwMode="auto">
            <a:xfrm>
              <a:off x="566" y="2831"/>
              <a:ext cx="288"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41" name="Line 160"/>
            <p:cNvSpPr>
              <a:spLocks noChangeAspect="1" noChangeShapeType="1"/>
            </p:cNvSpPr>
            <p:nvPr/>
          </p:nvSpPr>
          <p:spPr bwMode="auto">
            <a:xfrm>
              <a:off x="852"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42" name="Line 161"/>
            <p:cNvSpPr>
              <a:spLocks noChangeAspect="1" noChangeShapeType="1"/>
            </p:cNvSpPr>
            <p:nvPr/>
          </p:nvSpPr>
          <p:spPr bwMode="auto">
            <a:xfrm>
              <a:off x="1143"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43" name="Line 162"/>
            <p:cNvSpPr>
              <a:spLocks noChangeAspect="1" noChangeShapeType="1"/>
            </p:cNvSpPr>
            <p:nvPr/>
          </p:nvSpPr>
          <p:spPr bwMode="auto">
            <a:xfrm>
              <a:off x="1431"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59444" name="Line 163"/>
            <p:cNvSpPr>
              <a:spLocks noChangeAspect="1" noChangeShapeType="1"/>
            </p:cNvSpPr>
            <p:nvPr/>
          </p:nvSpPr>
          <p:spPr bwMode="auto">
            <a:xfrm>
              <a:off x="1719" y="2831"/>
              <a:ext cx="28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76356" name="AutoShape 164"/>
          <p:cNvSpPr>
            <a:spLocks noChangeAspect="1" noChangeArrowheads="1"/>
          </p:cNvSpPr>
          <p:nvPr/>
        </p:nvSpPr>
        <p:spPr bwMode="auto">
          <a:xfrm rot="5400000">
            <a:off x="2936875" y="2471738"/>
            <a:ext cx="550863" cy="73818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776356"/>
                                        </p:tgtEl>
                                        <p:attrNameLst>
                                          <p:attrName>style.visibility</p:attrName>
                                        </p:attrNameLst>
                                      </p:cBhvr>
                                      <p:to>
                                        <p:strVal val="visible"/>
                                      </p:to>
                                    </p:set>
                                    <p:animEffect transition="in" filter="dissolve">
                                      <p:cBhvr>
                                        <p:cTn id="7" dur="500"/>
                                        <p:tgtEl>
                                          <p:spTgt spid="776356"/>
                                        </p:tgtEl>
                                      </p:cBhvr>
                                    </p:animEffect>
                                  </p:childTnLst>
                                </p:cTn>
                              </p:par>
                              <p:par>
                                <p:cTn id="8" presetID="9" presetClass="entr" presetSubtype="0" fill="hold" nodeType="withEffect">
                                  <p:stCondLst>
                                    <p:cond delay="0"/>
                                  </p:stCondLst>
                                  <p:childTnLst>
                                    <p:set>
                                      <p:cBhvr>
                                        <p:cTn id="9" dur="1" fill="hold">
                                          <p:stCondLst>
                                            <p:cond delay="0"/>
                                          </p:stCondLst>
                                        </p:cTn>
                                        <p:tgtEl>
                                          <p:spTgt spid="776358"/>
                                        </p:tgtEl>
                                        <p:attrNameLst>
                                          <p:attrName>style.visibility</p:attrName>
                                        </p:attrNameLst>
                                      </p:cBhvr>
                                      <p:to>
                                        <p:strVal val="visible"/>
                                      </p:to>
                                    </p:set>
                                    <p:animEffect transition="in" filter="dissolve">
                                      <p:cBhvr>
                                        <p:cTn id="10" dur="500"/>
                                        <p:tgtEl>
                                          <p:spTgt spid="7763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635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de-DE" altLang="de-DE"/>
              <a:t>6.5.3	Greedy-Kanalverdrahter (Greedy Channel Router)</a:t>
            </a:r>
          </a:p>
        </p:txBody>
      </p:sp>
      <p:sp>
        <p:nvSpPr>
          <p:cNvPr id="60419" name="Rectangle 3"/>
          <p:cNvSpPr>
            <a:spLocks noGrp="1" noChangeArrowheads="1"/>
          </p:cNvSpPr>
          <p:nvPr>
            <p:ph type="body" idx="1"/>
          </p:nvPr>
        </p:nvSpPr>
        <p:spPr>
          <a:xfrm>
            <a:off x="600075" y="1438275"/>
            <a:ext cx="8164513" cy="4354513"/>
          </a:xfrm>
          <a:noFill/>
        </p:spPr>
        <p:txBody>
          <a:bodyPr lIns="191095" tIns="44941" rIns="89883" bIns="44941"/>
          <a:lstStyle/>
          <a:p>
            <a:pPr defTabSz="762000">
              <a:tabLst/>
            </a:pPr>
            <a:r>
              <a:rPr lang="de-DE" altLang="de-DE" dirty="0"/>
              <a:t>1982 von </a:t>
            </a:r>
            <a:r>
              <a:rPr lang="de-DE" altLang="de-DE" i="1" dirty="0" err="1"/>
              <a:t>Rivest</a:t>
            </a:r>
            <a:r>
              <a:rPr lang="de-DE" altLang="de-DE" dirty="0"/>
              <a:t> und </a:t>
            </a:r>
            <a:r>
              <a:rPr lang="de-DE" altLang="de-DE" i="1" dirty="0" err="1"/>
              <a:t>Fiduccia</a:t>
            </a:r>
            <a:r>
              <a:rPr lang="de-DE" altLang="de-DE" dirty="0"/>
              <a:t> vorgestellt. </a:t>
            </a:r>
          </a:p>
          <a:p>
            <a:pPr defTabSz="762000">
              <a:tabLst/>
            </a:pPr>
            <a:r>
              <a:rPr lang="de-DE" altLang="de-DE" dirty="0" err="1"/>
              <a:t>Greedy-Kanalverdrahter</a:t>
            </a:r>
            <a:r>
              <a:rPr lang="de-DE" altLang="de-DE" dirty="0"/>
              <a:t> geht spaltenweise (</a:t>
            </a:r>
            <a:r>
              <a:rPr lang="de-DE" altLang="de-DE" dirty="0" err="1"/>
              <a:t>Column</a:t>
            </a:r>
            <a:r>
              <a:rPr lang="de-DE" altLang="de-DE" dirty="0"/>
              <a:t> </a:t>
            </a:r>
            <a:r>
              <a:rPr lang="de-DE" altLang="de-DE" dirty="0" err="1"/>
              <a:t>by</a:t>
            </a:r>
            <a:r>
              <a:rPr lang="de-DE" altLang="de-DE" dirty="0"/>
              <a:t> </a:t>
            </a:r>
            <a:r>
              <a:rPr lang="de-DE" altLang="de-DE" dirty="0" err="1"/>
              <a:t>column</a:t>
            </a:r>
            <a:r>
              <a:rPr lang="de-DE" altLang="de-DE" dirty="0"/>
              <a:t>) vor. </a:t>
            </a:r>
          </a:p>
          <a:p>
            <a:pPr defTabSz="762000">
              <a:tabLst/>
            </a:pPr>
            <a:r>
              <a:rPr lang="de-DE" altLang="de-DE" dirty="0"/>
              <a:t>Da er im Wesentlichen nur die lokalen Informationen einer Spalte benötigt, ist sein Speicherplatzbedarf unabhängig von der Kanallänge.</a:t>
            </a:r>
          </a:p>
          <a:p>
            <a:pPr defTabSz="762000">
              <a:tabLst/>
            </a:pPr>
            <a:r>
              <a:rPr lang="de-DE" altLang="de-DE" dirty="0"/>
              <a:t>Die spaltenweise Abarbeitung eines horizontalen Kanals beginnt links. </a:t>
            </a:r>
          </a:p>
          <a:p>
            <a:pPr defTabSz="762000">
              <a:tabLst/>
            </a:pPr>
            <a:r>
              <a:rPr lang="de-DE" altLang="de-DE" dirty="0"/>
              <a:t>In jeder Spalte versucht der Algorithmus durch Einsatz intelligenter Heuristiken, die Anzahl der in der folgenden Spalte zur Verfügung stehenden freien Spuren zu maximieren, d.h. Entscheidungen werden in jeder Spalte lokal gefällt.</a:t>
            </a:r>
            <a:r>
              <a:rPr lang="en-US" altLang="de-DE" dirty="0"/>
              <a:t> </a:t>
            </a:r>
          </a:p>
          <a:p>
            <a:pPr defTabSz="762000">
              <a:tabLst/>
            </a:pPr>
            <a:r>
              <a:rPr lang="de-DE" altLang="de-DE" dirty="0"/>
              <a:t>Ein Netz kann gleichzeitig mehrere Spuren einnehmen.</a:t>
            </a:r>
          </a:p>
          <a:p>
            <a:pPr defTabSz="762000">
              <a:tabLst/>
            </a:pPr>
            <a:r>
              <a:rPr lang="de-DE" altLang="de-DE" dirty="0" err="1"/>
              <a:t>Doglegs</a:t>
            </a:r>
            <a:r>
              <a:rPr lang="de-DE" altLang="de-DE" dirty="0"/>
              <a:t> können an allen vertikalen Spaltenpositionen eingeführt werden.</a:t>
            </a:r>
            <a:r>
              <a:rPr lang="en-US" altLang="de-DE" dirty="0"/>
              <a:t> </a:t>
            </a:r>
            <a:endParaRPr lang="de-DE" altLang="de-DE"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de-DE" altLang="de-DE"/>
              <a:t>6.5.3	Greedy-Kanalverdrahter (Greedy Channel Router)</a:t>
            </a:r>
          </a:p>
        </p:txBody>
      </p:sp>
      <p:sp>
        <p:nvSpPr>
          <p:cNvPr id="61443" name="Rectangle 3"/>
          <p:cNvSpPr>
            <a:spLocks noGrp="1" noChangeArrowheads="1"/>
          </p:cNvSpPr>
          <p:nvPr>
            <p:ph type="body" idx="1"/>
          </p:nvPr>
        </p:nvSpPr>
        <p:spPr>
          <a:xfrm>
            <a:off x="600075" y="1438275"/>
            <a:ext cx="8164513" cy="4354513"/>
          </a:xfrm>
          <a:noFill/>
        </p:spPr>
        <p:txBody>
          <a:bodyPr lIns="191095" tIns="44941" rIns="89883" bIns="44941"/>
          <a:lstStyle/>
          <a:p>
            <a:pPr defTabSz="762000">
              <a:buFont typeface="Symbol" pitchFamily="18" charset="2"/>
              <a:buNone/>
              <a:tabLst/>
            </a:pPr>
            <a:r>
              <a:rPr lang="de-DE" altLang="de-DE" b="1"/>
              <a:t>Greedy-Algorithmus</a:t>
            </a:r>
            <a:endParaRPr lang="de-DE" altLang="de-DE"/>
          </a:p>
          <a:p>
            <a:pPr defTabSz="762000">
              <a:buFont typeface="Symbol" pitchFamily="18" charset="2"/>
              <a:buNone/>
              <a:tabLst/>
            </a:pPr>
            <a:r>
              <a:rPr lang="de-DE" altLang="de-DE"/>
              <a:t>Festlegung einer (anfänglichen) Kanalbreite</a:t>
            </a:r>
          </a:p>
          <a:p>
            <a:pPr defTabSz="762000">
              <a:buFont typeface="Symbol" pitchFamily="18" charset="2"/>
              <a:buNone/>
              <a:tabLst/>
            </a:pPr>
            <a:r>
              <a:rPr lang="de-DE" altLang="de-DE"/>
              <a:t>Von links beginnend, in jeder Spalte</a:t>
            </a:r>
          </a:p>
          <a:p>
            <a:pPr defTabSz="762000">
              <a:buFont typeface="Symbol" pitchFamily="18" charset="2"/>
              <a:buAutoNum type="arabicPeriod"/>
              <a:tabLst/>
            </a:pPr>
            <a:r>
              <a:rPr lang="de-DE" altLang="de-DE"/>
              <a:t>Erzeugen optimierter Anschlüsse nach oben und unten</a:t>
            </a:r>
          </a:p>
          <a:p>
            <a:pPr defTabSz="762000">
              <a:buFont typeface="Symbol" pitchFamily="18" charset="2"/>
              <a:buAutoNum type="arabicPeriod"/>
              <a:tabLst/>
            </a:pPr>
            <a:r>
              <a:rPr lang="de-DE" altLang="de-DE"/>
              <a:t>Generieren der maximalen Anzahl freier Spuren durch Zusammenführung gespaltener Netze</a:t>
            </a:r>
          </a:p>
          <a:p>
            <a:pPr defTabSz="762000">
              <a:buFont typeface="Symbol" pitchFamily="18" charset="2"/>
              <a:buAutoNum type="arabicPeriod"/>
              <a:tabLst/>
            </a:pPr>
            <a:r>
              <a:rPr lang="de-DE" altLang="de-DE"/>
              <a:t>Abstandsverminderung gespaltener Netze</a:t>
            </a:r>
          </a:p>
          <a:p>
            <a:pPr defTabSz="762000">
              <a:buFont typeface="Symbol" pitchFamily="18" charset="2"/>
              <a:buAutoNum type="arabicPeriod"/>
              <a:tabLst/>
            </a:pPr>
            <a:r>
              <a:rPr lang="de-DE" altLang="de-DE"/>
              <a:t>Einfügen von Vertikalelementen (Jogs) zur Anschlussausrichtung der Netze</a:t>
            </a:r>
          </a:p>
          <a:p>
            <a:pPr defTabSz="762000">
              <a:buFont typeface="Symbol" pitchFamily="18" charset="2"/>
              <a:buAutoNum type="arabicPeriod"/>
              <a:tabLst/>
            </a:pPr>
            <a:r>
              <a:rPr lang="de-DE" altLang="de-DE"/>
              <a:t>Kanalaufweitung zum Anschluss bisher unverbindbarer Pinanschlüsse</a:t>
            </a:r>
          </a:p>
          <a:p>
            <a:pPr defTabSz="762000">
              <a:buFont typeface="Symbol" pitchFamily="18" charset="2"/>
              <a:buAutoNum type="arabicPeriod"/>
              <a:tabLst/>
            </a:pPr>
            <a:r>
              <a:rPr lang="de-DE" altLang="de-DE"/>
              <a:t>Übergang zur nächsten Spalte, weiter mit Schritt 1.</a:t>
            </a:r>
            <a:r>
              <a:rPr lang="en-US" altLang="de-DE"/>
              <a:t> </a:t>
            </a:r>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de-DE" altLang="de-DE"/>
              <a:t>6.5.3	Greedy-Kanalverdrahter (Greedy Channel Router)</a:t>
            </a:r>
          </a:p>
        </p:txBody>
      </p:sp>
      <p:sp>
        <p:nvSpPr>
          <p:cNvPr id="734211" name="Rectangle 3"/>
          <p:cNvSpPr>
            <a:spLocks noChangeAspect="1" noChangeArrowheads="1"/>
          </p:cNvSpPr>
          <p:nvPr/>
        </p:nvSpPr>
        <p:spPr bwMode="auto">
          <a:xfrm>
            <a:off x="8156575" y="5556250"/>
            <a:ext cx="693738"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2" name="Rectangle 4"/>
          <p:cNvSpPr>
            <a:spLocks noChangeAspect="1" noChangeArrowheads="1"/>
          </p:cNvSpPr>
          <p:nvPr/>
        </p:nvSpPr>
        <p:spPr bwMode="auto">
          <a:xfrm>
            <a:off x="8156575" y="4291013"/>
            <a:ext cx="693738"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3" name="Rectangle 5"/>
          <p:cNvSpPr>
            <a:spLocks noChangeAspect="1" noChangeArrowheads="1"/>
          </p:cNvSpPr>
          <p:nvPr/>
        </p:nvSpPr>
        <p:spPr bwMode="auto">
          <a:xfrm>
            <a:off x="6640513" y="5567363"/>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4" name="Rectangle 6"/>
          <p:cNvSpPr>
            <a:spLocks noChangeAspect="1" noChangeArrowheads="1"/>
          </p:cNvSpPr>
          <p:nvPr/>
        </p:nvSpPr>
        <p:spPr bwMode="auto">
          <a:xfrm>
            <a:off x="6640513" y="4298950"/>
            <a:ext cx="693737"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5" name="Rectangle 7"/>
          <p:cNvSpPr>
            <a:spLocks noChangeAspect="1" noChangeArrowheads="1"/>
          </p:cNvSpPr>
          <p:nvPr/>
        </p:nvSpPr>
        <p:spPr bwMode="auto">
          <a:xfrm>
            <a:off x="5097463" y="5567363"/>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6" name="Rectangle 8"/>
          <p:cNvSpPr>
            <a:spLocks noChangeAspect="1" noChangeArrowheads="1"/>
          </p:cNvSpPr>
          <p:nvPr/>
        </p:nvSpPr>
        <p:spPr bwMode="auto">
          <a:xfrm>
            <a:off x="5097463" y="4298950"/>
            <a:ext cx="693737"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7" name="Rectangle 9"/>
          <p:cNvSpPr>
            <a:spLocks noChangeAspect="1" noChangeArrowheads="1"/>
          </p:cNvSpPr>
          <p:nvPr/>
        </p:nvSpPr>
        <p:spPr bwMode="auto">
          <a:xfrm>
            <a:off x="3487738" y="5556250"/>
            <a:ext cx="693737"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8" name="Rectangle 10"/>
          <p:cNvSpPr>
            <a:spLocks noChangeAspect="1" noChangeArrowheads="1"/>
          </p:cNvSpPr>
          <p:nvPr/>
        </p:nvSpPr>
        <p:spPr bwMode="auto">
          <a:xfrm>
            <a:off x="3487738" y="4291013"/>
            <a:ext cx="693737"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19" name="Rectangle 11"/>
          <p:cNvSpPr>
            <a:spLocks noChangeAspect="1" noChangeArrowheads="1"/>
          </p:cNvSpPr>
          <p:nvPr/>
        </p:nvSpPr>
        <p:spPr bwMode="auto">
          <a:xfrm>
            <a:off x="1917700" y="5580063"/>
            <a:ext cx="693738"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0" name="Rectangle 12"/>
          <p:cNvSpPr>
            <a:spLocks noChangeAspect="1" noChangeArrowheads="1"/>
          </p:cNvSpPr>
          <p:nvPr/>
        </p:nvSpPr>
        <p:spPr bwMode="auto">
          <a:xfrm>
            <a:off x="1917700" y="4314825"/>
            <a:ext cx="693738"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1" name="Rectangle 13"/>
          <p:cNvSpPr>
            <a:spLocks noChangeAspect="1" noChangeArrowheads="1"/>
          </p:cNvSpPr>
          <p:nvPr/>
        </p:nvSpPr>
        <p:spPr bwMode="auto">
          <a:xfrm>
            <a:off x="400050" y="5580063"/>
            <a:ext cx="692150"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2" name="Rectangle 14"/>
          <p:cNvSpPr>
            <a:spLocks noChangeAspect="1" noChangeArrowheads="1"/>
          </p:cNvSpPr>
          <p:nvPr/>
        </p:nvSpPr>
        <p:spPr bwMode="auto">
          <a:xfrm>
            <a:off x="400050" y="4314825"/>
            <a:ext cx="692150"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3" name="Rectangle 15"/>
          <p:cNvSpPr>
            <a:spLocks noChangeAspect="1" noChangeArrowheads="1"/>
          </p:cNvSpPr>
          <p:nvPr/>
        </p:nvSpPr>
        <p:spPr bwMode="auto">
          <a:xfrm>
            <a:off x="8223250" y="3208338"/>
            <a:ext cx="693738"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4" name="Rectangle 16"/>
          <p:cNvSpPr>
            <a:spLocks noChangeAspect="1" noChangeArrowheads="1"/>
          </p:cNvSpPr>
          <p:nvPr/>
        </p:nvSpPr>
        <p:spPr bwMode="auto">
          <a:xfrm>
            <a:off x="8223250" y="1943100"/>
            <a:ext cx="693738"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5" name="Rectangle 17"/>
          <p:cNvSpPr>
            <a:spLocks noChangeAspect="1" noChangeArrowheads="1"/>
          </p:cNvSpPr>
          <p:nvPr/>
        </p:nvSpPr>
        <p:spPr bwMode="auto">
          <a:xfrm>
            <a:off x="6667500" y="3203575"/>
            <a:ext cx="692150"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6" name="Rectangle 18"/>
          <p:cNvSpPr>
            <a:spLocks noChangeAspect="1" noChangeArrowheads="1"/>
          </p:cNvSpPr>
          <p:nvPr/>
        </p:nvSpPr>
        <p:spPr bwMode="auto">
          <a:xfrm>
            <a:off x="6675438" y="1954213"/>
            <a:ext cx="693737"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7" name="Rectangle 19"/>
          <p:cNvSpPr>
            <a:spLocks noChangeAspect="1" noChangeArrowheads="1"/>
          </p:cNvSpPr>
          <p:nvPr/>
        </p:nvSpPr>
        <p:spPr bwMode="auto">
          <a:xfrm>
            <a:off x="5070475" y="3168650"/>
            <a:ext cx="693738"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8" name="Rectangle 20"/>
          <p:cNvSpPr>
            <a:spLocks noChangeAspect="1" noChangeArrowheads="1"/>
          </p:cNvSpPr>
          <p:nvPr/>
        </p:nvSpPr>
        <p:spPr bwMode="auto">
          <a:xfrm>
            <a:off x="5070475" y="1903413"/>
            <a:ext cx="693738"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29" name="Rectangle 21"/>
          <p:cNvSpPr>
            <a:spLocks noChangeAspect="1" noChangeArrowheads="1"/>
          </p:cNvSpPr>
          <p:nvPr/>
        </p:nvSpPr>
        <p:spPr bwMode="auto">
          <a:xfrm>
            <a:off x="3514725" y="3182938"/>
            <a:ext cx="693738"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30" name="Rectangle 22"/>
          <p:cNvSpPr>
            <a:spLocks noChangeAspect="1" noChangeArrowheads="1"/>
          </p:cNvSpPr>
          <p:nvPr/>
        </p:nvSpPr>
        <p:spPr bwMode="auto">
          <a:xfrm>
            <a:off x="3514725" y="1917700"/>
            <a:ext cx="693738"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31" name="Rectangle 23"/>
          <p:cNvSpPr>
            <a:spLocks noChangeAspect="1" noChangeArrowheads="1"/>
          </p:cNvSpPr>
          <p:nvPr/>
        </p:nvSpPr>
        <p:spPr bwMode="auto">
          <a:xfrm>
            <a:off x="1911350" y="3168650"/>
            <a:ext cx="693738"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32" name="Rectangle 24"/>
          <p:cNvSpPr>
            <a:spLocks noChangeAspect="1" noChangeArrowheads="1"/>
          </p:cNvSpPr>
          <p:nvPr/>
        </p:nvSpPr>
        <p:spPr bwMode="auto">
          <a:xfrm>
            <a:off x="1911350" y="1903413"/>
            <a:ext cx="693738"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33" name="Rectangle 25"/>
          <p:cNvSpPr>
            <a:spLocks noChangeAspect="1" noChangeArrowheads="1"/>
          </p:cNvSpPr>
          <p:nvPr/>
        </p:nvSpPr>
        <p:spPr bwMode="auto">
          <a:xfrm>
            <a:off x="350838" y="3178175"/>
            <a:ext cx="693737"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34" name="Rectangle 26"/>
          <p:cNvSpPr>
            <a:spLocks noChangeAspect="1" noChangeArrowheads="1"/>
          </p:cNvSpPr>
          <p:nvPr/>
        </p:nvSpPr>
        <p:spPr bwMode="auto">
          <a:xfrm>
            <a:off x="350838" y="1911350"/>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35" name="Line 27"/>
          <p:cNvSpPr>
            <a:spLocks noChangeAspect="1" noChangeShapeType="1"/>
          </p:cNvSpPr>
          <p:nvPr/>
        </p:nvSpPr>
        <p:spPr bwMode="auto">
          <a:xfrm>
            <a:off x="357188" y="257651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36" name="Line 28"/>
          <p:cNvSpPr>
            <a:spLocks noChangeAspect="1" noChangeShapeType="1"/>
          </p:cNvSpPr>
          <p:nvPr/>
        </p:nvSpPr>
        <p:spPr bwMode="auto">
          <a:xfrm>
            <a:off x="357188" y="277812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37" name="Line 29"/>
          <p:cNvSpPr>
            <a:spLocks noChangeAspect="1" noChangeShapeType="1"/>
          </p:cNvSpPr>
          <p:nvPr/>
        </p:nvSpPr>
        <p:spPr bwMode="auto">
          <a:xfrm>
            <a:off x="357188" y="2979738"/>
            <a:ext cx="403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38" name="Line 30"/>
          <p:cNvSpPr>
            <a:spLocks noChangeAspect="1" noChangeShapeType="1"/>
          </p:cNvSpPr>
          <p:nvPr/>
        </p:nvSpPr>
        <p:spPr bwMode="auto">
          <a:xfrm>
            <a:off x="357188" y="2174875"/>
            <a:ext cx="6731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39" name="Oval 31"/>
          <p:cNvSpPr>
            <a:spLocks noChangeAspect="1" noChangeArrowheads="1"/>
          </p:cNvSpPr>
          <p:nvPr/>
        </p:nvSpPr>
        <p:spPr bwMode="auto">
          <a:xfrm>
            <a:off x="760413" y="2154238"/>
            <a:ext cx="34925" cy="36512"/>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40" name="Line 32"/>
          <p:cNvSpPr>
            <a:spLocks noChangeAspect="1" noChangeShapeType="1"/>
          </p:cNvSpPr>
          <p:nvPr/>
        </p:nvSpPr>
        <p:spPr bwMode="auto">
          <a:xfrm>
            <a:off x="357188" y="3167063"/>
            <a:ext cx="6731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41" name="Oval 33"/>
          <p:cNvSpPr>
            <a:spLocks noChangeAspect="1" noChangeArrowheads="1"/>
          </p:cNvSpPr>
          <p:nvPr/>
        </p:nvSpPr>
        <p:spPr bwMode="auto">
          <a:xfrm>
            <a:off x="760413" y="3148013"/>
            <a:ext cx="34925" cy="33337"/>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242" name="Text Box 34"/>
          <p:cNvSpPr txBox="1">
            <a:spLocks noChangeAspect="1" noChangeArrowheads="1"/>
          </p:cNvSpPr>
          <p:nvPr/>
        </p:nvSpPr>
        <p:spPr bwMode="auto">
          <a:xfrm>
            <a:off x="625475" y="1876425"/>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243" name="Text Box 35"/>
          <p:cNvSpPr txBox="1">
            <a:spLocks noChangeAspect="1" noChangeArrowheads="1"/>
          </p:cNvSpPr>
          <p:nvPr/>
        </p:nvSpPr>
        <p:spPr bwMode="auto">
          <a:xfrm>
            <a:off x="122238" y="239077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244" name="Text Box 36"/>
          <p:cNvSpPr txBox="1">
            <a:spLocks noChangeAspect="1" noChangeArrowheads="1"/>
          </p:cNvSpPr>
          <p:nvPr/>
        </p:nvSpPr>
        <p:spPr bwMode="auto">
          <a:xfrm>
            <a:off x="122238" y="26098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245" name="Text Box 37"/>
          <p:cNvSpPr txBox="1">
            <a:spLocks noChangeAspect="1" noChangeArrowheads="1"/>
          </p:cNvSpPr>
          <p:nvPr/>
        </p:nvSpPr>
        <p:spPr bwMode="auto">
          <a:xfrm>
            <a:off x="122238" y="282257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246" name="Text Box 38"/>
          <p:cNvSpPr txBox="1">
            <a:spLocks noChangeAspect="1" noChangeArrowheads="1"/>
          </p:cNvSpPr>
          <p:nvPr/>
        </p:nvSpPr>
        <p:spPr bwMode="auto">
          <a:xfrm>
            <a:off x="625475" y="3136900"/>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247" name="Line 39"/>
          <p:cNvSpPr>
            <a:spLocks noChangeAspect="1" noChangeShapeType="1"/>
          </p:cNvSpPr>
          <p:nvPr/>
        </p:nvSpPr>
        <p:spPr bwMode="auto">
          <a:xfrm>
            <a:off x="1911350" y="2576513"/>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48" name="Line 40"/>
          <p:cNvSpPr>
            <a:spLocks noChangeAspect="1" noChangeShapeType="1"/>
          </p:cNvSpPr>
          <p:nvPr/>
        </p:nvSpPr>
        <p:spPr bwMode="auto">
          <a:xfrm>
            <a:off x="1911350" y="2778125"/>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49" name="Line 41"/>
          <p:cNvSpPr>
            <a:spLocks noChangeAspect="1" noChangeShapeType="1"/>
          </p:cNvSpPr>
          <p:nvPr/>
        </p:nvSpPr>
        <p:spPr bwMode="auto">
          <a:xfrm>
            <a:off x="1911350" y="2979738"/>
            <a:ext cx="417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250" name="Group 42"/>
          <p:cNvGrpSpPr>
            <a:grpSpLocks noChangeAspect="1"/>
          </p:cNvGrpSpPr>
          <p:nvPr/>
        </p:nvGrpSpPr>
        <p:grpSpPr bwMode="auto">
          <a:xfrm>
            <a:off x="1911350" y="2154238"/>
            <a:ext cx="669925" cy="36512"/>
            <a:chOff x="385" y="605"/>
            <a:chExt cx="454" cy="23"/>
          </a:xfrm>
        </p:grpSpPr>
        <p:sp>
          <p:nvSpPr>
            <p:cNvPr id="62683" name="Line 43"/>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84" name="Oval 44"/>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253" name="Group 45"/>
          <p:cNvGrpSpPr>
            <a:grpSpLocks noChangeAspect="1"/>
          </p:cNvGrpSpPr>
          <p:nvPr/>
        </p:nvGrpSpPr>
        <p:grpSpPr bwMode="auto">
          <a:xfrm>
            <a:off x="1911350" y="3148013"/>
            <a:ext cx="669925" cy="33337"/>
            <a:chOff x="385" y="605"/>
            <a:chExt cx="454" cy="23"/>
          </a:xfrm>
        </p:grpSpPr>
        <p:sp>
          <p:nvSpPr>
            <p:cNvPr id="62681" name="Line 46"/>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82" name="Oval 47"/>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256" name="Text Box 48"/>
          <p:cNvSpPr txBox="1">
            <a:spLocks noChangeAspect="1" noChangeArrowheads="1"/>
          </p:cNvSpPr>
          <p:nvPr/>
        </p:nvSpPr>
        <p:spPr bwMode="auto">
          <a:xfrm>
            <a:off x="2178050" y="18764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257" name="Text Box 49"/>
          <p:cNvSpPr txBox="1">
            <a:spLocks noChangeAspect="1" noChangeArrowheads="1"/>
          </p:cNvSpPr>
          <p:nvPr/>
        </p:nvSpPr>
        <p:spPr bwMode="auto">
          <a:xfrm>
            <a:off x="1674813" y="239077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258" name="Text Box 50"/>
          <p:cNvSpPr txBox="1">
            <a:spLocks noChangeAspect="1" noChangeArrowheads="1"/>
          </p:cNvSpPr>
          <p:nvPr/>
        </p:nvSpPr>
        <p:spPr bwMode="auto">
          <a:xfrm>
            <a:off x="1674813" y="26098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259" name="Text Box 51"/>
          <p:cNvSpPr txBox="1">
            <a:spLocks noChangeAspect="1" noChangeArrowheads="1"/>
          </p:cNvSpPr>
          <p:nvPr/>
        </p:nvSpPr>
        <p:spPr bwMode="auto">
          <a:xfrm>
            <a:off x="1674813" y="282257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260" name="Text Box 52"/>
          <p:cNvSpPr txBox="1">
            <a:spLocks noChangeAspect="1" noChangeArrowheads="1"/>
          </p:cNvSpPr>
          <p:nvPr/>
        </p:nvSpPr>
        <p:spPr bwMode="auto">
          <a:xfrm>
            <a:off x="2178050" y="31369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261" name="Line 53"/>
          <p:cNvSpPr>
            <a:spLocks noChangeAspect="1" noChangeShapeType="1"/>
          </p:cNvSpPr>
          <p:nvPr/>
        </p:nvSpPr>
        <p:spPr bwMode="auto">
          <a:xfrm>
            <a:off x="2328863" y="2376488"/>
            <a:ext cx="252412"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62" name="Line 54"/>
          <p:cNvSpPr>
            <a:spLocks noChangeAspect="1" noChangeShapeType="1"/>
          </p:cNvSpPr>
          <p:nvPr/>
        </p:nvSpPr>
        <p:spPr bwMode="auto">
          <a:xfrm>
            <a:off x="2328863" y="2174875"/>
            <a:ext cx="0" cy="201613"/>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63" name="Line 55"/>
          <p:cNvSpPr>
            <a:spLocks noChangeAspect="1" noChangeShapeType="1"/>
          </p:cNvSpPr>
          <p:nvPr/>
        </p:nvSpPr>
        <p:spPr bwMode="auto">
          <a:xfrm>
            <a:off x="2325688" y="2979738"/>
            <a:ext cx="0" cy="1682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64" name="Line 56"/>
          <p:cNvSpPr>
            <a:spLocks noChangeAspect="1" noChangeShapeType="1"/>
          </p:cNvSpPr>
          <p:nvPr/>
        </p:nvSpPr>
        <p:spPr bwMode="auto">
          <a:xfrm>
            <a:off x="3516313" y="2576513"/>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65" name="Line 57"/>
          <p:cNvSpPr>
            <a:spLocks noChangeAspect="1" noChangeShapeType="1"/>
          </p:cNvSpPr>
          <p:nvPr/>
        </p:nvSpPr>
        <p:spPr bwMode="auto">
          <a:xfrm>
            <a:off x="3516313" y="2778125"/>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66" name="Line 58"/>
          <p:cNvSpPr>
            <a:spLocks noChangeAspect="1" noChangeShapeType="1"/>
          </p:cNvSpPr>
          <p:nvPr/>
        </p:nvSpPr>
        <p:spPr bwMode="auto">
          <a:xfrm>
            <a:off x="3516313" y="2979738"/>
            <a:ext cx="4016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267" name="Group 59"/>
          <p:cNvGrpSpPr>
            <a:grpSpLocks noChangeAspect="1"/>
          </p:cNvGrpSpPr>
          <p:nvPr/>
        </p:nvGrpSpPr>
        <p:grpSpPr bwMode="auto">
          <a:xfrm>
            <a:off x="3516313" y="2154238"/>
            <a:ext cx="669925" cy="36512"/>
            <a:chOff x="385" y="605"/>
            <a:chExt cx="454" cy="23"/>
          </a:xfrm>
        </p:grpSpPr>
        <p:sp>
          <p:nvSpPr>
            <p:cNvPr id="62679" name="Line 60"/>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80" name="Oval 61"/>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270" name="Group 62"/>
          <p:cNvGrpSpPr>
            <a:grpSpLocks noChangeAspect="1"/>
          </p:cNvGrpSpPr>
          <p:nvPr/>
        </p:nvGrpSpPr>
        <p:grpSpPr bwMode="auto">
          <a:xfrm>
            <a:off x="3516313" y="3148013"/>
            <a:ext cx="669925" cy="33337"/>
            <a:chOff x="385" y="605"/>
            <a:chExt cx="454" cy="23"/>
          </a:xfrm>
        </p:grpSpPr>
        <p:sp>
          <p:nvSpPr>
            <p:cNvPr id="62677" name="Line 63"/>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78" name="Oval 64"/>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273" name="Text Box 65"/>
          <p:cNvSpPr txBox="1">
            <a:spLocks noChangeAspect="1" noChangeArrowheads="1"/>
          </p:cNvSpPr>
          <p:nvPr/>
        </p:nvSpPr>
        <p:spPr bwMode="auto">
          <a:xfrm>
            <a:off x="3783013" y="18764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274" name="Text Box 66"/>
          <p:cNvSpPr txBox="1">
            <a:spLocks noChangeAspect="1" noChangeArrowheads="1"/>
          </p:cNvSpPr>
          <p:nvPr/>
        </p:nvSpPr>
        <p:spPr bwMode="auto">
          <a:xfrm>
            <a:off x="3279775" y="2390775"/>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275" name="Text Box 67"/>
          <p:cNvSpPr txBox="1">
            <a:spLocks noChangeAspect="1" noChangeArrowheads="1"/>
          </p:cNvSpPr>
          <p:nvPr/>
        </p:nvSpPr>
        <p:spPr bwMode="auto">
          <a:xfrm>
            <a:off x="3279775" y="2609850"/>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276" name="Text Box 68"/>
          <p:cNvSpPr txBox="1">
            <a:spLocks noChangeAspect="1" noChangeArrowheads="1"/>
          </p:cNvSpPr>
          <p:nvPr/>
        </p:nvSpPr>
        <p:spPr bwMode="auto">
          <a:xfrm>
            <a:off x="3279775" y="2822575"/>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277" name="Text Box 69"/>
          <p:cNvSpPr txBox="1">
            <a:spLocks noChangeAspect="1" noChangeArrowheads="1"/>
          </p:cNvSpPr>
          <p:nvPr/>
        </p:nvSpPr>
        <p:spPr bwMode="auto">
          <a:xfrm>
            <a:off x="3783013" y="31369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4278" name="Line 70"/>
          <p:cNvSpPr>
            <a:spLocks noChangeAspect="1" noChangeShapeType="1"/>
          </p:cNvSpPr>
          <p:nvPr/>
        </p:nvSpPr>
        <p:spPr bwMode="auto">
          <a:xfrm>
            <a:off x="5062538" y="257651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79" name="Line 71"/>
          <p:cNvSpPr>
            <a:spLocks noChangeAspect="1" noChangeShapeType="1"/>
          </p:cNvSpPr>
          <p:nvPr/>
        </p:nvSpPr>
        <p:spPr bwMode="auto">
          <a:xfrm>
            <a:off x="5062538" y="2778125"/>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80" name="Line 72"/>
          <p:cNvSpPr>
            <a:spLocks noChangeAspect="1" noChangeShapeType="1"/>
          </p:cNvSpPr>
          <p:nvPr/>
        </p:nvSpPr>
        <p:spPr bwMode="auto">
          <a:xfrm>
            <a:off x="5062538" y="2979738"/>
            <a:ext cx="417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281" name="Group 73"/>
          <p:cNvGrpSpPr>
            <a:grpSpLocks noChangeAspect="1"/>
          </p:cNvGrpSpPr>
          <p:nvPr/>
        </p:nvGrpSpPr>
        <p:grpSpPr bwMode="auto">
          <a:xfrm>
            <a:off x="5062538" y="2154238"/>
            <a:ext cx="671512" cy="36512"/>
            <a:chOff x="385" y="605"/>
            <a:chExt cx="454" cy="23"/>
          </a:xfrm>
        </p:grpSpPr>
        <p:sp>
          <p:nvSpPr>
            <p:cNvPr id="62675" name="Line 74"/>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76" name="Oval 75"/>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284" name="Group 76"/>
          <p:cNvGrpSpPr>
            <a:grpSpLocks noChangeAspect="1"/>
          </p:cNvGrpSpPr>
          <p:nvPr/>
        </p:nvGrpSpPr>
        <p:grpSpPr bwMode="auto">
          <a:xfrm>
            <a:off x="5062538" y="3148013"/>
            <a:ext cx="671512" cy="33337"/>
            <a:chOff x="385" y="605"/>
            <a:chExt cx="454" cy="23"/>
          </a:xfrm>
        </p:grpSpPr>
        <p:sp>
          <p:nvSpPr>
            <p:cNvPr id="62673" name="Line 77"/>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74" name="Oval 78"/>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287" name="Text Box 79"/>
          <p:cNvSpPr txBox="1">
            <a:spLocks noChangeAspect="1" noChangeArrowheads="1"/>
          </p:cNvSpPr>
          <p:nvPr/>
        </p:nvSpPr>
        <p:spPr bwMode="auto">
          <a:xfrm>
            <a:off x="5329238" y="187642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288" name="Text Box 80"/>
          <p:cNvSpPr txBox="1">
            <a:spLocks noChangeAspect="1" noChangeArrowheads="1"/>
          </p:cNvSpPr>
          <p:nvPr/>
        </p:nvSpPr>
        <p:spPr bwMode="auto">
          <a:xfrm>
            <a:off x="4826000" y="2390775"/>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289" name="Text Box 81"/>
          <p:cNvSpPr txBox="1">
            <a:spLocks noChangeAspect="1" noChangeArrowheads="1"/>
          </p:cNvSpPr>
          <p:nvPr/>
        </p:nvSpPr>
        <p:spPr bwMode="auto">
          <a:xfrm>
            <a:off x="4826000" y="2609850"/>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290" name="Text Box 82"/>
          <p:cNvSpPr txBox="1">
            <a:spLocks noChangeAspect="1" noChangeArrowheads="1"/>
          </p:cNvSpPr>
          <p:nvPr/>
        </p:nvSpPr>
        <p:spPr bwMode="auto">
          <a:xfrm>
            <a:off x="4826000" y="2822575"/>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291" name="Text Box 83"/>
          <p:cNvSpPr txBox="1">
            <a:spLocks noChangeAspect="1" noChangeArrowheads="1"/>
          </p:cNvSpPr>
          <p:nvPr/>
        </p:nvSpPr>
        <p:spPr bwMode="auto">
          <a:xfrm>
            <a:off x="5329238" y="3136900"/>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4292" name="Line 84"/>
          <p:cNvSpPr>
            <a:spLocks noChangeAspect="1" noChangeShapeType="1"/>
          </p:cNvSpPr>
          <p:nvPr/>
        </p:nvSpPr>
        <p:spPr bwMode="auto">
          <a:xfrm>
            <a:off x="5480050" y="2174875"/>
            <a:ext cx="0" cy="201613"/>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93" name="Line 85"/>
          <p:cNvSpPr>
            <a:spLocks noChangeAspect="1" noChangeShapeType="1"/>
          </p:cNvSpPr>
          <p:nvPr/>
        </p:nvSpPr>
        <p:spPr bwMode="auto">
          <a:xfrm>
            <a:off x="6669088" y="2619375"/>
            <a:ext cx="436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294" name="Line 86"/>
          <p:cNvSpPr>
            <a:spLocks noChangeAspect="1" noChangeShapeType="1"/>
          </p:cNvSpPr>
          <p:nvPr/>
        </p:nvSpPr>
        <p:spPr bwMode="auto">
          <a:xfrm>
            <a:off x="6669088" y="2820988"/>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295" name="Group 87"/>
          <p:cNvGrpSpPr>
            <a:grpSpLocks noChangeAspect="1"/>
          </p:cNvGrpSpPr>
          <p:nvPr/>
        </p:nvGrpSpPr>
        <p:grpSpPr bwMode="auto">
          <a:xfrm>
            <a:off x="6669088" y="2197100"/>
            <a:ext cx="671512" cy="33338"/>
            <a:chOff x="385" y="605"/>
            <a:chExt cx="454" cy="23"/>
          </a:xfrm>
        </p:grpSpPr>
        <p:sp>
          <p:nvSpPr>
            <p:cNvPr id="62671" name="Line 88"/>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72" name="Oval 89"/>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298" name="Group 90"/>
          <p:cNvGrpSpPr>
            <a:grpSpLocks noChangeAspect="1"/>
          </p:cNvGrpSpPr>
          <p:nvPr/>
        </p:nvGrpSpPr>
        <p:grpSpPr bwMode="auto">
          <a:xfrm>
            <a:off x="6669088" y="3190875"/>
            <a:ext cx="671512" cy="33338"/>
            <a:chOff x="385" y="605"/>
            <a:chExt cx="454" cy="23"/>
          </a:xfrm>
        </p:grpSpPr>
        <p:sp>
          <p:nvSpPr>
            <p:cNvPr id="62669" name="Line 91"/>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70" name="Oval 92"/>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301" name="Text Box 93"/>
          <p:cNvSpPr txBox="1">
            <a:spLocks noChangeAspect="1" noChangeArrowheads="1"/>
          </p:cNvSpPr>
          <p:nvPr/>
        </p:nvSpPr>
        <p:spPr bwMode="auto">
          <a:xfrm>
            <a:off x="6937375" y="19177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02" name="Text Box 94"/>
          <p:cNvSpPr txBox="1">
            <a:spLocks noChangeAspect="1" noChangeArrowheads="1"/>
          </p:cNvSpPr>
          <p:nvPr/>
        </p:nvSpPr>
        <p:spPr bwMode="auto">
          <a:xfrm>
            <a:off x="6432550" y="2432050"/>
            <a:ext cx="2698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03" name="Text Box 95"/>
          <p:cNvSpPr txBox="1">
            <a:spLocks noChangeAspect="1" noChangeArrowheads="1"/>
          </p:cNvSpPr>
          <p:nvPr/>
        </p:nvSpPr>
        <p:spPr bwMode="auto">
          <a:xfrm>
            <a:off x="6432550" y="2652713"/>
            <a:ext cx="26987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04" name="Text Box 96"/>
          <p:cNvSpPr txBox="1">
            <a:spLocks noChangeAspect="1" noChangeArrowheads="1"/>
          </p:cNvSpPr>
          <p:nvPr/>
        </p:nvSpPr>
        <p:spPr bwMode="auto">
          <a:xfrm>
            <a:off x="6937375" y="317658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05" name="Line 97"/>
          <p:cNvSpPr>
            <a:spLocks noChangeAspect="1" noChangeShapeType="1"/>
          </p:cNvSpPr>
          <p:nvPr/>
        </p:nvSpPr>
        <p:spPr bwMode="auto">
          <a:xfrm>
            <a:off x="8232775" y="2619375"/>
            <a:ext cx="436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06" name="Line 98"/>
          <p:cNvSpPr>
            <a:spLocks noChangeAspect="1" noChangeShapeType="1"/>
          </p:cNvSpPr>
          <p:nvPr/>
        </p:nvSpPr>
        <p:spPr bwMode="auto">
          <a:xfrm>
            <a:off x="8232775" y="2820988"/>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307" name="Group 99"/>
          <p:cNvGrpSpPr>
            <a:grpSpLocks noChangeAspect="1"/>
          </p:cNvGrpSpPr>
          <p:nvPr/>
        </p:nvGrpSpPr>
        <p:grpSpPr bwMode="auto">
          <a:xfrm>
            <a:off x="8232775" y="2197100"/>
            <a:ext cx="673100" cy="33338"/>
            <a:chOff x="385" y="605"/>
            <a:chExt cx="454" cy="23"/>
          </a:xfrm>
        </p:grpSpPr>
        <p:sp>
          <p:nvSpPr>
            <p:cNvPr id="62667" name="Line 100"/>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68" name="Oval 101"/>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310" name="Group 102"/>
          <p:cNvGrpSpPr>
            <a:grpSpLocks noChangeAspect="1"/>
          </p:cNvGrpSpPr>
          <p:nvPr/>
        </p:nvGrpSpPr>
        <p:grpSpPr bwMode="auto">
          <a:xfrm>
            <a:off x="8232775" y="3190875"/>
            <a:ext cx="673100" cy="33338"/>
            <a:chOff x="385" y="605"/>
            <a:chExt cx="454" cy="23"/>
          </a:xfrm>
        </p:grpSpPr>
        <p:sp>
          <p:nvSpPr>
            <p:cNvPr id="62665" name="Line 103"/>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66" name="Oval 104"/>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313" name="Text Box 105"/>
          <p:cNvSpPr txBox="1">
            <a:spLocks noChangeAspect="1" noChangeArrowheads="1"/>
          </p:cNvSpPr>
          <p:nvPr/>
        </p:nvSpPr>
        <p:spPr bwMode="auto">
          <a:xfrm>
            <a:off x="8502650" y="19177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14" name="Text Box 106"/>
          <p:cNvSpPr txBox="1">
            <a:spLocks noChangeAspect="1" noChangeArrowheads="1"/>
          </p:cNvSpPr>
          <p:nvPr/>
        </p:nvSpPr>
        <p:spPr bwMode="auto">
          <a:xfrm>
            <a:off x="7997825" y="2432050"/>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15" name="Text Box 107"/>
          <p:cNvSpPr txBox="1">
            <a:spLocks noChangeAspect="1" noChangeArrowheads="1"/>
          </p:cNvSpPr>
          <p:nvPr/>
        </p:nvSpPr>
        <p:spPr bwMode="auto">
          <a:xfrm>
            <a:off x="7997825" y="2652713"/>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16" name="Text Box 108"/>
          <p:cNvSpPr txBox="1">
            <a:spLocks noChangeAspect="1" noChangeArrowheads="1"/>
          </p:cNvSpPr>
          <p:nvPr/>
        </p:nvSpPr>
        <p:spPr bwMode="auto">
          <a:xfrm>
            <a:off x="8502650" y="317658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17" name="Line 109"/>
          <p:cNvSpPr>
            <a:spLocks noChangeAspect="1" noChangeShapeType="1"/>
          </p:cNvSpPr>
          <p:nvPr/>
        </p:nvSpPr>
        <p:spPr bwMode="auto">
          <a:xfrm>
            <a:off x="8651875" y="2417763"/>
            <a:ext cx="254000"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18" name="Line 110"/>
          <p:cNvSpPr>
            <a:spLocks noChangeAspect="1" noChangeShapeType="1"/>
          </p:cNvSpPr>
          <p:nvPr/>
        </p:nvSpPr>
        <p:spPr bwMode="auto">
          <a:xfrm>
            <a:off x="8651875" y="2216150"/>
            <a:ext cx="0" cy="201613"/>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19" name="Line 111"/>
          <p:cNvSpPr>
            <a:spLocks noChangeAspect="1" noChangeShapeType="1"/>
          </p:cNvSpPr>
          <p:nvPr/>
        </p:nvSpPr>
        <p:spPr bwMode="auto">
          <a:xfrm>
            <a:off x="8650288" y="3021013"/>
            <a:ext cx="0" cy="169862"/>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20" name="Line 112"/>
          <p:cNvSpPr>
            <a:spLocks noChangeAspect="1" noChangeShapeType="1"/>
          </p:cNvSpPr>
          <p:nvPr/>
        </p:nvSpPr>
        <p:spPr bwMode="auto">
          <a:xfrm>
            <a:off x="406400" y="498157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21" name="Line 113"/>
          <p:cNvSpPr>
            <a:spLocks noChangeAspect="1" noChangeShapeType="1"/>
          </p:cNvSpPr>
          <p:nvPr/>
        </p:nvSpPr>
        <p:spPr bwMode="auto">
          <a:xfrm>
            <a:off x="406400" y="5183188"/>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22" name="Line 114"/>
          <p:cNvSpPr>
            <a:spLocks noChangeAspect="1" noChangeShapeType="1"/>
          </p:cNvSpPr>
          <p:nvPr/>
        </p:nvSpPr>
        <p:spPr bwMode="auto">
          <a:xfrm>
            <a:off x="406400" y="538321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323" name="Group 115"/>
          <p:cNvGrpSpPr>
            <a:grpSpLocks noChangeAspect="1"/>
          </p:cNvGrpSpPr>
          <p:nvPr/>
        </p:nvGrpSpPr>
        <p:grpSpPr bwMode="auto">
          <a:xfrm>
            <a:off x="406400" y="4560888"/>
            <a:ext cx="673100" cy="33337"/>
            <a:chOff x="385" y="605"/>
            <a:chExt cx="454" cy="23"/>
          </a:xfrm>
        </p:grpSpPr>
        <p:sp>
          <p:nvSpPr>
            <p:cNvPr id="62663" name="Line 116"/>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64" name="Oval 117"/>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326" name="Group 118"/>
          <p:cNvGrpSpPr>
            <a:grpSpLocks noChangeAspect="1"/>
          </p:cNvGrpSpPr>
          <p:nvPr/>
        </p:nvGrpSpPr>
        <p:grpSpPr bwMode="auto">
          <a:xfrm>
            <a:off x="406400" y="5553075"/>
            <a:ext cx="673100" cy="34925"/>
            <a:chOff x="385" y="605"/>
            <a:chExt cx="454" cy="23"/>
          </a:xfrm>
        </p:grpSpPr>
        <p:sp>
          <p:nvSpPr>
            <p:cNvPr id="62661" name="Line 119"/>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62" name="Oval 120"/>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329" name="Text Box 121"/>
          <p:cNvSpPr txBox="1">
            <a:spLocks noChangeAspect="1" noChangeArrowheads="1"/>
          </p:cNvSpPr>
          <p:nvPr/>
        </p:nvSpPr>
        <p:spPr bwMode="auto">
          <a:xfrm>
            <a:off x="674688" y="4281488"/>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4330" name="Text Box 122"/>
          <p:cNvSpPr txBox="1">
            <a:spLocks noChangeAspect="1" noChangeArrowheads="1"/>
          </p:cNvSpPr>
          <p:nvPr/>
        </p:nvSpPr>
        <p:spPr bwMode="auto">
          <a:xfrm>
            <a:off x="171450" y="47958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31" name="Text Box 123"/>
          <p:cNvSpPr txBox="1">
            <a:spLocks noChangeAspect="1" noChangeArrowheads="1"/>
          </p:cNvSpPr>
          <p:nvPr/>
        </p:nvSpPr>
        <p:spPr bwMode="auto">
          <a:xfrm>
            <a:off x="171450" y="50165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332" name="Text Box 124"/>
          <p:cNvSpPr txBox="1">
            <a:spLocks noChangeAspect="1" noChangeArrowheads="1"/>
          </p:cNvSpPr>
          <p:nvPr/>
        </p:nvSpPr>
        <p:spPr bwMode="auto">
          <a:xfrm>
            <a:off x="171450" y="52276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333" name="Text Box 125"/>
          <p:cNvSpPr txBox="1">
            <a:spLocks noChangeAspect="1" noChangeArrowheads="1"/>
          </p:cNvSpPr>
          <p:nvPr/>
        </p:nvSpPr>
        <p:spPr bwMode="auto">
          <a:xfrm>
            <a:off x="674688" y="5541963"/>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4334" name="Line 126"/>
          <p:cNvSpPr>
            <a:spLocks noChangeAspect="1" noChangeShapeType="1"/>
          </p:cNvSpPr>
          <p:nvPr/>
        </p:nvSpPr>
        <p:spPr bwMode="auto">
          <a:xfrm>
            <a:off x="406400" y="477996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35" name="Text Box 127"/>
          <p:cNvSpPr txBox="1">
            <a:spLocks noChangeAspect="1" noChangeArrowheads="1"/>
          </p:cNvSpPr>
          <p:nvPr/>
        </p:nvSpPr>
        <p:spPr bwMode="auto">
          <a:xfrm>
            <a:off x="171450" y="45942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36" name="Line 128"/>
          <p:cNvSpPr>
            <a:spLocks noChangeAspect="1" noChangeShapeType="1"/>
          </p:cNvSpPr>
          <p:nvPr/>
        </p:nvSpPr>
        <p:spPr bwMode="auto">
          <a:xfrm>
            <a:off x="1924050" y="4981575"/>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37" name="Line 129"/>
          <p:cNvSpPr>
            <a:spLocks noChangeAspect="1" noChangeShapeType="1"/>
          </p:cNvSpPr>
          <p:nvPr/>
        </p:nvSpPr>
        <p:spPr bwMode="auto">
          <a:xfrm>
            <a:off x="1924050" y="5183188"/>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38" name="Line 130"/>
          <p:cNvSpPr>
            <a:spLocks noChangeAspect="1" noChangeShapeType="1"/>
          </p:cNvSpPr>
          <p:nvPr/>
        </p:nvSpPr>
        <p:spPr bwMode="auto">
          <a:xfrm>
            <a:off x="1924050" y="5383213"/>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339" name="Group 131"/>
          <p:cNvGrpSpPr>
            <a:grpSpLocks noChangeAspect="1"/>
          </p:cNvGrpSpPr>
          <p:nvPr/>
        </p:nvGrpSpPr>
        <p:grpSpPr bwMode="auto">
          <a:xfrm>
            <a:off x="1924050" y="4560888"/>
            <a:ext cx="671513" cy="33337"/>
            <a:chOff x="385" y="605"/>
            <a:chExt cx="454" cy="23"/>
          </a:xfrm>
        </p:grpSpPr>
        <p:sp>
          <p:nvSpPr>
            <p:cNvPr id="62659" name="Line 132"/>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60" name="Oval 133"/>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342" name="Group 134"/>
          <p:cNvGrpSpPr>
            <a:grpSpLocks noChangeAspect="1"/>
          </p:cNvGrpSpPr>
          <p:nvPr/>
        </p:nvGrpSpPr>
        <p:grpSpPr bwMode="auto">
          <a:xfrm>
            <a:off x="1924050" y="5553075"/>
            <a:ext cx="671513" cy="34925"/>
            <a:chOff x="385" y="605"/>
            <a:chExt cx="454" cy="23"/>
          </a:xfrm>
        </p:grpSpPr>
        <p:sp>
          <p:nvSpPr>
            <p:cNvPr id="62657" name="Line 135"/>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58" name="Oval 136"/>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345" name="Text Box 137"/>
          <p:cNvSpPr txBox="1">
            <a:spLocks noChangeAspect="1" noChangeArrowheads="1"/>
          </p:cNvSpPr>
          <p:nvPr/>
        </p:nvSpPr>
        <p:spPr bwMode="auto">
          <a:xfrm>
            <a:off x="2190750" y="4281488"/>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4346" name="Text Box 138"/>
          <p:cNvSpPr txBox="1">
            <a:spLocks noChangeAspect="1" noChangeArrowheads="1"/>
          </p:cNvSpPr>
          <p:nvPr/>
        </p:nvSpPr>
        <p:spPr bwMode="auto">
          <a:xfrm>
            <a:off x="1689100" y="47958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47" name="Text Box 139"/>
          <p:cNvSpPr txBox="1">
            <a:spLocks noChangeAspect="1" noChangeArrowheads="1"/>
          </p:cNvSpPr>
          <p:nvPr/>
        </p:nvSpPr>
        <p:spPr bwMode="auto">
          <a:xfrm>
            <a:off x="1689100" y="50165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348" name="Text Box 140"/>
          <p:cNvSpPr txBox="1">
            <a:spLocks noChangeAspect="1" noChangeArrowheads="1"/>
          </p:cNvSpPr>
          <p:nvPr/>
        </p:nvSpPr>
        <p:spPr bwMode="auto">
          <a:xfrm>
            <a:off x="1689100" y="52276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349" name="Text Box 141"/>
          <p:cNvSpPr txBox="1">
            <a:spLocks noChangeAspect="1" noChangeArrowheads="1"/>
          </p:cNvSpPr>
          <p:nvPr/>
        </p:nvSpPr>
        <p:spPr bwMode="auto">
          <a:xfrm>
            <a:off x="2190750" y="5541963"/>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4350" name="Line 142"/>
          <p:cNvSpPr>
            <a:spLocks noChangeAspect="1" noChangeShapeType="1"/>
          </p:cNvSpPr>
          <p:nvPr/>
        </p:nvSpPr>
        <p:spPr bwMode="auto">
          <a:xfrm>
            <a:off x="1924050" y="4789488"/>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51" name="Text Box 143"/>
          <p:cNvSpPr txBox="1">
            <a:spLocks noChangeAspect="1" noChangeArrowheads="1"/>
          </p:cNvSpPr>
          <p:nvPr/>
        </p:nvSpPr>
        <p:spPr bwMode="auto">
          <a:xfrm>
            <a:off x="1689100" y="45974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52" name="Line 144"/>
          <p:cNvSpPr>
            <a:spLocks noChangeAspect="1" noChangeShapeType="1"/>
          </p:cNvSpPr>
          <p:nvPr/>
        </p:nvSpPr>
        <p:spPr bwMode="auto">
          <a:xfrm>
            <a:off x="3509963" y="496887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53" name="Line 145"/>
          <p:cNvSpPr>
            <a:spLocks noChangeAspect="1" noChangeShapeType="1"/>
          </p:cNvSpPr>
          <p:nvPr/>
        </p:nvSpPr>
        <p:spPr bwMode="auto">
          <a:xfrm>
            <a:off x="3509963" y="5170488"/>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54" name="Line 146"/>
          <p:cNvSpPr>
            <a:spLocks noChangeAspect="1" noChangeShapeType="1"/>
          </p:cNvSpPr>
          <p:nvPr/>
        </p:nvSpPr>
        <p:spPr bwMode="auto">
          <a:xfrm>
            <a:off x="3509963" y="537051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355" name="Group 147"/>
          <p:cNvGrpSpPr>
            <a:grpSpLocks noChangeAspect="1"/>
          </p:cNvGrpSpPr>
          <p:nvPr/>
        </p:nvGrpSpPr>
        <p:grpSpPr bwMode="auto">
          <a:xfrm>
            <a:off x="3509963" y="4546600"/>
            <a:ext cx="673100" cy="33338"/>
            <a:chOff x="385" y="605"/>
            <a:chExt cx="454" cy="23"/>
          </a:xfrm>
        </p:grpSpPr>
        <p:sp>
          <p:nvSpPr>
            <p:cNvPr id="62655" name="Line 148"/>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56" name="Oval 149"/>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358" name="Group 150"/>
          <p:cNvGrpSpPr>
            <a:grpSpLocks noChangeAspect="1"/>
          </p:cNvGrpSpPr>
          <p:nvPr/>
        </p:nvGrpSpPr>
        <p:grpSpPr bwMode="auto">
          <a:xfrm>
            <a:off x="3509963" y="5540375"/>
            <a:ext cx="673100" cy="33338"/>
            <a:chOff x="385" y="605"/>
            <a:chExt cx="454" cy="23"/>
          </a:xfrm>
        </p:grpSpPr>
        <p:sp>
          <p:nvSpPr>
            <p:cNvPr id="62653" name="Line 151"/>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54" name="Oval 152"/>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361" name="Text Box 153"/>
          <p:cNvSpPr txBox="1">
            <a:spLocks noChangeAspect="1" noChangeArrowheads="1"/>
          </p:cNvSpPr>
          <p:nvPr/>
        </p:nvSpPr>
        <p:spPr bwMode="auto">
          <a:xfrm>
            <a:off x="3778250" y="4267200"/>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62" name="Text Box 154"/>
          <p:cNvSpPr txBox="1">
            <a:spLocks noChangeAspect="1" noChangeArrowheads="1"/>
          </p:cNvSpPr>
          <p:nvPr/>
        </p:nvSpPr>
        <p:spPr bwMode="auto">
          <a:xfrm>
            <a:off x="3275013" y="47815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63" name="Text Box 155"/>
          <p:cNvSpPr txBox="1">
            <a:spLocks noChangeAspect="1" noChangeArrowheads="1"/>
          </p:cNvSpPr>
          <p:nvPr/>
        </p:nvSpPr>
        <p:spPr bwMode="auto">
          <a:xfrm>
            <a:off x="3275013" y="5002213"/>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64" name="Text Box 156"/>
          <p:cNvSpPr txBox="1">
            <a:spLocks noChangeAspect="1" noChangeArrowheads="1"/>
          </p:cNvSpPr>
          <p:nvPr/>
        </p:nvSpPr>
        <p:spPr bwMode="auto">
          <a:xfrm>
            <a:off x="3275013" y="52133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365" name="Text Box 157"/>
          <p:cNvSpPr txBox="1">
            <a:spLocks noChangeAspect="1" noChangeArrowheads="1"/>
          </p:cNvSpPr>
          <p:nvPr/>
        </p:nvSpPr>
        <p:spPr bwMode="auto">
          <a:xfrm>
            <a:off x="3778250" y="5526088"/>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366" name="Line 158"/>
          <p:cNvSpPr>
            <a:spLocks noChangeAspect="1" noChangeShapeType="1"/>
          </p:cNvSpPr>
          <p:nvPr/>
        </p:nvSpPr>
        <p:spPr bwMode="auto">
          <a:xfrm>
            <a:off x="3509963" y="476726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67" name="Text Box 159"/>
          <p:cNvSpPr txBox="1">
            <a:spLocks noChangeAspect="1" noChangeArrowheads="1"/>
          </p:cNvSpPr>
          <p:nvPr/>
        </p:nvSpPr>
        <p:spPr bwMode="auto">
          <a:xfrm>
            <a:off x="3275013" y="4579938"/>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368" name="Line 160"/>
          <p:cNvSpPr>
            <a:spLocks noChangeAspect="1" noChangeShapeType="1"/>
          </p:cNvSpPr>
          <p:nvPr/>
        </p:nvSpPr>
        <p:spPr bwMode="auto">
          <a:xfrm>
            <a:off x="5106988" y="496887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69" name="Line 161"/>
          <p:cNvSpPr>
            <a:spLocks noChangeAspect="1" noChangeShapeType="1"/>
          </p:cNvSpPr>
          <p:nvPr/>
        </p:nvSpPr>
        <p:spPr bwMode="auto">
          <a:xfrm>
            <a:off x="5106988" y="5170488"/>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70" name="Line 162"/>
          <p:cNvSpPr>
            <a:spLocks noChangeAspect="1" noChangeShapeType="1"/>
          </p:cNvSpPr>
          <p:nvPr/>
        </p:nvSpPr>
        <p:spPr bwMode="auto">
          <a:xfrm>
            <a:off x="5106988" y="537051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71" name="Line 163"/>
          <p:cNvSpPr>
            <a:spLocks noChangeAspect="1" noChangeShapeType="1"/>
          </p:cNvSpPr>
          <p:nvPr/>
        </p:nvSpPr>
        <p:spPr bwMode="auto">
          <a:xfrm>
            <a:off x="5106988" y="4567238"/>
            <a:ext cx="6731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72" name="Oval 164"/>
          <p:cNvSpPr>
            <a:spLocks noChangeAspect="1" noChangeArrowheads="1"/>
          </p:cNvSpPr>
          <p:nvPr/>
        </p:nvSpPr>
        <p:spPr bwMode="auto">
          <a:xfrm>
            <a:off x="5510213" y="4546600"/>
            <a:ext cx="33337" cy="33338"/>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34373" name="Group 165"/>
          <p:cNvGrpSpPr>
            <a:grpSpLocks noChangeAspect="1"/>
          </p:cNvGrpSpPr>
          <p:nvPr/>
        </p:nvGrpSpPr>
        <p:grpSpPr bwMode="auto">
          <a:xfrm>
            <a:off x="5106988" y="5540375"/>
            <a:ext cx="673100" cy="33338"/>
            <a:chOff x="385" y="605"/>
            <a:chExt cx="454" cy="23"/>
          </a:xfrm>
        </p:grpSpPr>
        <p:sp>
          <p:nvSpPr>
            <p:cNvPr id="62651" name="Line 166"/>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52" name="Oval 167"/>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376" name="Text Box 168"/>
          <p:cNvSpPr txBox="1">
            <a:spLocks noChangeAspect="1" noChangeArrowheads="1"/>
          </p:cNvSpPr>
          <p:nvPr/>
        </p:nvSpPr>
        <p:spPr bwMode="auto">
          <a:xfrm>
            <a:off x="5376863" y="4267200"/>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77" name="Text Box 169"/>
          <p:cNvSpPr txBox="1">
            <a:spLocks noChangeAspect="1" noChangeArrowheads="1"/>
          </p:cNvSpPr>
          <p:nvPr/>
        </p:nvSpPr>
        <p:spPr bwMode="auto">
          <a:xfrm>
            <a:off x="4872038" y="47815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78" name="Text Box 170"/>
          <p:cNvSpPr txBox="1">
            <a:spLocks noChangeAspect="1" noChangeArrowheads="1"/>
          </p:cNvSpPr>
          <p:nvPr/>
        </p:nvSpPr>
        <p:spPr bwMode="auto">
          <a:xfrm>
            <a:off x="4872038" y="5002213"/>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379" name="Text Box 171"/>
          <p:cNvSpPr txBox="1">
            <a:spLocks noChangeAspect="1" noChangeArrowheads="1"/>
          </p:cNvSpPr>
          <p:nvPr/>
        </p:nvSpPr>
        <p:spPr bwMode="auto">
          <a:xfrm>
            <a:off x="4872038" y="52133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380" name="Text Box 172"/>
          <p:cNvSpPr txBox="1">
            <a:spLocks noChangeAspect="1" noChangeArrowheads="1"/>
          </p:cNvSpPr>
          <p:nvPr/>
        </p:nvSpPr>
        <p:spPr bwMode="auto">
          <a:xfrm>
            <a:off x="5376863" y="5526088"/>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381" name="Line 173"/>
          <p:cNvSpPr>
            <a:spLocks noChangeAspect="1" noChangeShapeType="1"/>
          </p:cNvSpPr>
          <p:nvPr/>
        </p:nvSpPr>
        <p:spPr bwMode="auto">
          <a:xfrm>
            <a:off x="5106988" y="476726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82" name="Text Box 174"/>
          <p:cNvSpPr txBox="1">
            <a:spLocks noChangeAspect="1" noChangeArrowheads="1"/>
          </p:cNvSpPr>
          <p:nvPr/>
        </p:nvSpPr>
        <p:spPr bwMode="auto">
          <a:xfrm>
            <a:off x="4872038" y="4579938"/>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383" name="Line 175"/>
          <p:cNvSpPr>
            <a:spLocks noChangeAspect="1" noChangeShapeType="1"/>
          </p:cNvSpPr>
          <p:nvPr/>
        </p:nvSpPr>
        <p:spPr bwMode="auto">
          <a:xfrm>
            <a:off x="5526088" y="4579938"/>
            <a:ext cx="0" cy="388937"/>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84" name="Oval 176"/>
          <p:cNvSpPr>
            <a:spLocks noChangeAspect="1" noChangeArrowheads="1"/>
          </p:cNvSpPr>
          <p:nvPr/>
        </p:nvSpPr>
        <p:spPr bwMode="auto">
          <a:xfrm>
            <a:off x="5505450" y="4951413"/>
            <a:ext cx="33338"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385" name="Line 177"/>
          <p:cNvSpPr>
            <a:spLocks noChangeAspect="1" noChangeShapeType="1"/>
          </p:cNvSpPr>
          <p:nvPr/>
        </p:nvSpPr>
        <p:spPr bwMode="auto">
          <a:xfrm>
            <a:off x="6646863" y="4968875"/>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86" name="Line 178"/>
          <p:cNvSpPr>
            <a:spLocks noChangeAspect="1" noChangeShapeType="1"/>
          </p:cNvSpPr>
          <p:nvPr/>
        </p:nvSpPr>
        <p:spPr bwMode="auto">
          <a:xfrm>
            <a:off x="6646863" y="5170488"/>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387" name="Line 179"/>
          <p:cNvSpPr>
            <a:spLocks noChangeAspect="1" noChangeShapeType="1"/>
          </p:cNvSpPr>
          <p:nvPr/>
        </p:nvSpPr>
        <p:spPr bwMode="auto">
          <a:xfrm>
            <a:off x="6646863" y="537051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388" name="Group 180"/>
          <p:cNvGrpSpPr>
            <a:grpSpLocks noChangeAspect="1"/>
          </p:cNvGrpSpPr>
          <p:nvPr/>
        </p:nvGrpSpPr>
        <p:grpSpPr bwMode="auto">
          <a:xfrm>
            <a:off x="6646863" y="4546600"/>
            <a:ext cx="671512" cy="33338"/>
            <a:chOff x="385" y="605"/>
            <a:chExt cx="454" cy="23"/>
          </a:xfrm>
        </p:grpSpPr>
        <p:sp>
          <p:nvSpPr>
            <p:cNvPr id="62649" name="Line 181"/>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50" name="Oval 182"/>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391" name="Group 183"/>
          <p:cNvGrpSpPr>
            <a:grpSpLocks noChangeAspect="1"/>
          </p:cNvGrpSpPr>
          <p:nvPr/>
        </p:nvGrpSpPr>
        <p:grpSpPr bwMode="auto">
          <a:xfrm>
            <a:off x="6646863" y="5540375"/>
            <a:ext cx="671512" cy="33338"/>
            <a:chOff x="385" y="605"/>
            <a:chExt cx="454" cy="23"/>
          </a:xfrm>
        </p:grpSpPr>
        <p:sp>
          <p:nvSpPr>
            <p:cNvPr id="62647" name="Line 184"/>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48" name="Oval 185"/>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394" name="Text Box 186"/>
          <p:cNvSpPr txBox="1">
            <a:spLocks noChangeAspect="1" noChangeArrowheads="1"/>
          </p:cNvSpPr>
          <p:nvPr/>
        </p:nvSpPr>
        <p:spPr bwMode="auto">
          <a:xfrm>
            <a:off x="6915150" y="4267200"/>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4395" name="Text Box 187"/>
          <p:cNvSpPr txBox="1">
            <a:spLocks noChangeAspect="1" noChangeArrowheads="1"/>
          </p:cNvSpPr>
          <p:nvPr/>
        </p:nvSpPr>
        <p:spPr bwMode="auto">
          <a:xfrm>
            <a:off x="6411913" y="47815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396" name="Text Box 188"/>
          <p:cNvSpPr txBox="1">
            <a:spLocks noChangeAspect="1" noChangeArrowheads="1"/>
          </p:cNvSpPr>
          <p:nvPr/>
        </p:nvSpPr>
        <p:spPr bwMode="auto">
          <a:xfrm>
            <a:off x="6411913" y="5002213"/>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397" name="Text Box 189"/>
          <p:cNvSpPr txBox="1">
            <a:spLocks noChangeAspect="1" noChangeArrowheads="1"/>
          </p:cNvSpPr>
          <p:nvPr/>
        </p:nvSpPr>
        <p:spPr bwMode="auto">
          <a:xfrm>
            <a:off x="6411913" y="5213350"/>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398" name="Text Box 190"/>
          <p:cNvSpPr txBox="1">
            <a:spLocks noChangeAspect="1" noChangeArrowheads="1"/>
          </p:cNvSpPr>
          <p:nvPr/>
        </p:nvSpPr>
        <p:spPr bwMode="auto">
          <a:xfrm>
            <a:off x="6915150" y="5526088"/>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4399" name="Line 191"/>
          <p:cNvSpPr>
            <a:spLocks noChangeAspect="1" noChangeShapeType="1"/>
          </p:cNvSpPr>
          <p:nvPr/>
        </p:nvSpPr>
        <p:spPr bwMode="auto">
          <a:xfrm>
            <a:off x="6646863" y="476726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400" name="Text Box 192"/>
          <p:cNvSpPr txBox="1">
            <a:spLocks noChangeAspect="1" noChangeArrowheads="1"/>
          </p:cNvSpPr>
          <p:nvPr/>
        </p:nvSpPr>
        <p:spPr bwMode="auto">
          <a:xfrm>
            <a:off x="6411913" y="4579938"/>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401" name="Line 193"/>
          <p:cNvSpPr>
            <a:spLocks noChangeAspect="1" noChangeShapeType="1"/>
          </p:cNvSpPr>
          <p:nvPr/>
        </p:nvSpPr>
        <p:spPr bwMode="auto">
          <a:xfrm>
            <a:off x="8161338" y="4968875"/>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402" name="Line 194"/>
          <p:cNvSpPr>
            <a:spLocks noChangeAspect="1" noChangeShapeType="1"/>
          </p:cNvSpPr>
          <p:nvPr/>
        </p:nvSpPr>
        <p:spPr bwMode="auto">
          <a:xfrm>
            <a:off x="8161338" y="5170488"/>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403" name="Line 195"/>
          <p:cNvSpPr>
            <a:spLocks noChangeAspect="1" noChangeShapeType="1"/>
          </p:cNvSpPr>
          <p:nvPr/>
        </p:nvSpPr>
        <p:spPr bwMode="auto">
          <a:xfrm>
            <a:off x="8161338" y="537051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4404" name="Group 196"/>
          <p:cNvGrpSpPr>
            <a:grpSpLocks noChangeAspect="1"/>
          </p:cNvGrpSpPr>
          <p:nvPr/>
        </p:nvGrpSpPr>
        <p:grpSpPr bwMode="auto">
          <a:xfrm>
            <a:off x="8161338" y="4546600"/>
            <a:ext cx="671512" cy="33338"/>
            <a:chOff x="385" y="605"/>
            <a:chExt cx="454" cy="23"/>
          </a:xfrm>
        </p:grpSpPr>
        <p:sp>
          <p:nvSpPr>
            <p:cNvPr id="62645" name="Line 197"/>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46" name="Oval 198"/>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4407" name="Group 199"/>
          <p:cNvGrpSpPr>
            <a:grpSpLocks noChangeAspect="1"/>
          </p:cNvGrpSpPr>
          <p:nvPr/>
        </p:nvGrpSpPr>
        <p:grpSpPr bwMode="auto">
          <a:xfrm>
            <a:off x="8161338" y="5540375"/>
            <a:ext cx="671512" cy="33338"/>
            <a:chOff x="385" y="605"/>
            <a:chExt cx="454" cy="23"/>
          </a:xfrm>
        </p:grpSpPr>
        <p:sp>
          <p:nvSpPr>
            <p:cNvPr id="62643" name="Line 200"/>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2644" name="Oval 201"/>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4410" name="Text Box 202"/>
          <p:cNvSpPr txBox="1">
            <a:spLocks noChangeAspect="1" noChangeArrowheads="1"/>
          </p:cNvSpPr>
          <p:nvPr/>
        </p:nvSpPr>
        <p:spPr bwMode="auto">
          <a:xfrm>
            <a:off x="8429625" y="4267200"/>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4411" name="Text Box 203"/>
          <p:cNvSpPr txBox="1">
            <a:spLocks noChangeAspect="1" noChangeArrowheads="1"/>
          </p:cNvSpPr>
          <p:nvPr/>
        </p:nvSpPr>
        <p:spPr bwMode="auto">
          <a:xfrm>
            <a:off x="7924800" y="4781550"/>
            <a:ext cx="2698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4412" name="Text Box 204"/>
          <p:cNvSpPr txBox="1">
            <a:spLocks noChangeAspect="1" noChangeArrowheads="1"/>
          </p:cNvSpPr>
          <p:nvPr/>
        </p:nvSpPr>
        <p:spPr bwMode="auto">
          <a:xfrm>
            <a:off x="7924800" y="5002213"/>
            <a:ext cx="26987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4413" name="Text Box 205"/>
          <p:cNvSpPr txBox="1">
            <a:spLocks noChangeAspect="1" noChangeArrowheads="1"/>
          </p:cNvSpPr>
          <p:nvPr/>
        </p:nvSpPr>
        <p:spPr bwMode="auto">
          <a:xfrm>
            <a:off x="7924800" y="5213350"/>
            <a:ext cx="2698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4414" name="Text Box 206"/>
          <p:cNvSpPr txBox="1">
            <a:spLocks noChangeAspect="1" noChangeArrowheads="1"/>
          </p:cNvSpPr>
          <p:nvPr/>
        </p:nvSpPr>
        <p:spPr bwMode="auto">
          <a:xfrm>
            <a:off x="8429625" y="5526088"/>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4415" name="Line 207"/>
          <p:cNvSpPr>
            <a:spLocks noChangeAspect="1" noChangeShapeType="1"/>
          </p:cNvSpPr>
          <p:nvPr/>
        </p:nvSpPr>
        <p:spPr bwMode="auto">
          <a:xfrm>
            <a:off x="8161338" y="476726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416" name="Text Box 208"/>
          <p:cNvSpPr txBox="1">
            <a:spLocks noChangeAspect="1" noChangeArrowheads="1"/>
          </p:cNvSpPr>
          <p:nvPr/>
        </p:nvSpPr>
        <p:spPr bwMode="auto">
          <a:xfrm>
            <a:off x="7924800" y="4579938"/>
            <a:ext cx="2698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4417" name="Line 209"/>
          <p:cNvSpPr>
            <a:spLocks noChangeAspect="1" noChangeShapeType="1"/>
          </p:cNvSpPr>
          <p:nvPr/>
        </p:nvSpPr>
        <p:spPr bwMode="auto">
          <a:xfrm>
            <a:off x="8578850" y="4567238"/>
            <a:ext cx="0" cy="973137"/>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4418" name="Text Box 210"/>
          <p:cNvSpPr txBox="1">
            <a:spLocks noChangeAspect="1" noChangeArrowheads="1"/>
          </p:cNvSpPr>
          <p:nvPr/>
        </p:nvSpPr>
        <p:spPr bwMode="auto">
          <a:xfrm>
            <a:off x="155575" y="3546475"/>
            <a:ext cx="8761413"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 Verschiedene Möglichkeiten der Netzeinführung</a:t>
            </a:r>
          </a:p>
        </p:txBody>
      </p:sp>
      <p:sp>
        <p:nvSpPr>
          <p:cNvPr id="734419" name="Text Box 211"/>
          <p:cNvSpPr txBox="1">
            <a:spLocks noChangeAspect="1" noChangeArrowheads="1"/>
          </p:cNvSpPr>
          <p:nvPr/>
        </p:nvSpPr>
        <p:spPr bwMode="auto">
          <a:xfrm>
            <a:off x="150813" y="5911850"/>
            <a:ext cx="332422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Verschiebung der Netzeinführung</a:t>
            </a:r>
          </a:p>
        </p:txBody>
      </p:sp>
      <p:sp>
        <p:nvSpPr>
          <p:cNvPr id="734420" name="Text Box 212"/>
          <p:cNvSpPr txBox="1">
            <a:spLocks noChangeAspect="1" noChangeArrowheads="1"/>
          </p:cNvSpPr>
          <p:nvPr/>
        </p:nvSpPr>
        <p:spPr bwMode="auto">
          <a:xfrm>
            <a:off x="3330575" y="5911850"/>
            <a:ext cx="291782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Minimale Verbindungslänge</a:t>
            </a:r>
          </a:p>
        </p:txBody>
      </p:sp>
      <p:sp>
        <p:nvSpPr>
          <p:cNvPr id="734421" name="Text Box 213"/>
          <p:cNvSpPr txBox="1">
            <a:spLocks noChangeAspect="1" noChangeArrowheads="1"/>
          </p:cNvSpPr>
          <p:nvPr/>
        </p:nvSpPr>
        <p:spPr bwMode="auto">
          <a:xfrm>
            <a:off x="6426200" y="5911850"/>
            <a:ext cx="24796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Direktverbindung</a:t>
            </a:r>
          </a:p>
        </p:txBody>
      </p:sp>
      <p:sp>
        <p:nvSpPr>
          <p:cNvPr id="734422" name="AutoShape 214"/>
          <p:cNvSpPr>
            <a:spLocks noChangeAspect="1" noChangeArrowheads="1"/>
          </p:cNvSpPr>
          <p:nvPr/>
        </p:nvSpPr>
        <p:spPr bwMode="auto">
          <a:xfrm>
            <a:off x="1279525" y="2390775"/>
            <a:ext cx="263525" cy="628650"/>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423" name="AutoShape 215"/>
          <p:cNvSpPr>
            <a:spLocks noChangeAspect="1" noChangeArrowheads="1"/>
          </p:cNvSpPr>
          <p:nvPr/>
        </p:nvSpPr>
        <p:spPr bwMode="auto">
          <a:xfrm>
            <a:off x="4430713" y="2397125"/>
            <a:ext cx="261937" cy="627063"/>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424" name="AutoShape 216"/>
          <p:cNvSpPr>
            <a:spLocks noChangeAspect="1" noChangeArrowheads="1"/>
          </p:cNvSpPr>
          <p:nvPr/>
        </p:nvSpPr>
        <p:spPr bwMode="auto">
          <a:xfrm>
            <a:off x="7586663" y="2417763"/>
            <a:ext cx="263525" cy="6270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425" name="AutoShape 217"/>
          <p:cNvSpPr>
            <a:spLocks noChangeAspect="1" noChangeArrowheads="1"/>
          </p:cNvSpPr>
          <p:nvPr/>
        </p:nvSpPr>
        <p:spPr bwMode="auto">
          <a:xfrm>
            <a:off x="1292225" y="4795838"/>
            <a:ext cx="263525" cy="6270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426" name="AutoShape 218"/>
          <p:cNvSpPr>
            <a:spLocks noChangeAspect="1" noChangeArrowheads="1"/>
          </p:cNvSpPr>
          <p:nvPr/>
        </p:nvSpPr>
        <p:spPr bwMode="auto">
          <a:xfrm>
            <a:off x="4460875" y="4743450"/>
            <a:ext cx="263525" cy="627063"/>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4427" name="AutoShape 219"/>
          <p:cNvSpPr>
            <a:spLocks noChangeAspect="1" noChangeArrowheads="1"/>
          </p:cNvSpPr>
          <p:nvPr/>
        </p:nvSpPr>
        <p:spPr bwMode="auto">
          <a:xfrm>
            <a:off x="7529513" y="4767263"/>
            <a:ext cx="261937" cy="628650"/>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2642" name="Text Box 220"/>
          <p:cNvSpPr txBox="1">
            <a:spLocks noChangeArrowheads="1"/>
          </p:cNvSpPr>
          <p:nvPr/>
        </p:nvSpPr>
        <p:spPr bwMode="auto">
          <a:xfrm>
            <a:off x="636588" y="1219200"/>
            <a:ext cx="6469062"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solidFill>
                  <a:srgbClr val="CC0000"/>
                </a:solidFill>
              </a:rPr>
              <a:t>Schritt 1: </a:t>
            </a:r>
            <a:r>
              <a:rPr lang="de-DE" altLang="de-DE">
                <a:sym typeface="Symbol" pitchFamily="18" charset="2"/>
              </a:rPr>
              <a:t>Erzeugen optimierter Anschlüsse nach oben und unten</a:t>
            </a:r>
            <a:endParaRPr lang="en-US" altLang="de-DE">
              <a:sym typeface="Symbol" pitchFamily="18" charset="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4231"/>
                                        </p:tgtEl>
                                        <p:attrNameLst>
                                          <p:attrName>style.visibility</p:attrName>
                                        </p:attrNameLst>
                                      </p:cBhvr>
                                      <p:to>
                                        <p:strVal val="visible"/>
                                      </p:to>
                                    </p:set>
                                    <p:animEffect transition="in" filter="dissolve">
                                      <p:cBhvr>
                                        <p:cTn id="7" dur="500"/>
                                        <p:tgtEl>
                                          <p:spTgt spid="73423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34232"/>
                                        </p:tgtEl>
                                        <p:attrNameLst>
                                          <p:attrName>style.visibility</p:attrName>
                                        </p:attrNameLst>
                                      </p:cBhvr>
                                      <p:to>
                                        <p:strVal val="visible"/>
                                      </p:to>
                                    </p:set>
                                    <p:animEffect transition="in" filter="dissolve">
                                      <p:cBhvr>
                                        <p:cTn id="10" dur="500"/>
                                        <p:tgtEl>
                                          <p:spTgt spid="73423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34233"/>
                                        </p:tgtEl>
                                        <p:attrNameLst>
                                          <p:attrName>style.visibility</p:attrName>
                                        </p:attrNameLst>
                                      </p:cBhvr>
                                      <p:to>
                                        <p:strVal val="visible"/>
                                      </p:to>
                                    </p:set>
                                    <p:animEffect transition="in" filter="dissolve">
                                      <p:cBhvr>
                                        <p:cTn id="13" dur="500"/>
                                        <p:tgtEl>
                                          <p:spTgt spid="734233"/>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34234"/>
                                        </p:tgtEl>
                                        <p:attrNameLst>
                                          <p:attrName>style.visibility</p:attrName>
                                        </p:attrNameLst>
                                      </p:cBhvr>
                                      <p:to>
                                        <p:strVal val="visible"/>
                                      </p:to>
                                    </p:set>
                                    <p:animEffect transition="in" filter="dissolve">
                                      <p:cBhvr>
                                        <p:cTn id="16" dur="500"/>
                                        <p:tgtEl>
                                          <p:spTgt spid="734234"/>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34235"/>
                                        </p:tgtEl>
                                        <p:attrNameLst>
                                          <p:attrName>style.visibility</p:attrName>
                                        </p:attrNameLst>
                                      </p:cBhvr>
                                      <p:to>
                                        <p:strVal val="visible"/>
                                      </p:to>
                                    </p:set>
                                    <p:animEffect transition="in" filter="dissolve">
                                      <p:cBhvr>
                                        <p:cTn id="19" dur="500"/>
                                        <p:tgtEl>
                                          <p:spTgt spid="734235"/>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34236"/>
                                        </p:tgtEl>
                                        <p:attrNameLst>
                                          <p:attrName>style.visibility</p:attrName>
                                        </p:attrNameLst>
                                      </p:cBhvr>
                                      <p:to>
                                        <p:strVal val="visible"/>
                                      </p:to>
                                    </p:set>
                                    <p:animEffect transition="in" filter="dissolve">
                                      <p:cBhvr>
                                        <p:cTn id="22" dur="500"/>
                                        <p:tgtEl>
                                          <p:spTgt spid="734236"/>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34237"/>
                                        </p:tgtEl>
                                        <p:attrNameLst>
                                          <p:attrName>style.visibility</p:attrName>
                                        </p:attrNameLst>
                                      </p:cBhvr>
                                      <p:to>
                                        <p:strVal val="visible"/>
                                      </p:to>
                                    </p:set>
                                    <p:animEffect transition="in" filter="dissolve">
                                      <p:cBhvr>
                                        <p:cTn id="25" dur="500"/>
                                        <p:tgtEl>
                                          <p:spTgt spid="734237"/>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34238"/>
                                        </p:tgtEl>
                                        <p:attrNameLst>
                                          <p:attrName>style.visibility</p:attrName>
                                        </p:attrNameLst>
                                      </p:cBhvr>
                                      <p:to>
                                        <p:strVal val="visible"/>
                                      </p:to>
                                    </p:set>
                                    <p:animEffect transition="in" filter="dissolve">
                                      <p:cBhvr>
                                        <p:cTn id="28" dur="500"/>
                                        <p:tgtEl>
                                          <p:spTgt spid="734238"/>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34239"/>
                                        </p:tgtEl>
                                        <p:attrNameLst>
                                          <p:attrName>style.visibility</p:attrName>
                                        </p:attrNameLst>
                                      </p:cBhvr>
                                      <p:to>
                                        <p:strVal val="visible"/>
                                      </p:to>
                                    </p:set>
                                    <p:animEffect transition="in" filter="dissolve">
                                      <p:cBhvr>
                                        <p:cTn id="31" dur="500"/>
                                        <p:tgtEl>
                                          <p:spTgt spid="734239"/>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34240"/>
                                        </p:tgtEl>
                                        <p:attrNameLst>
                                          <p:attrName>style.visibility</p:attrName>
                                        </p:attrNameLst>
                                      </p:cBhvr>
                                      <p:to>
                                        <p:strVal val="visible"/>
                                      </p:to>
                                    </p:set>
                                    <p:animEffect transition="in" filter="dissolve">
                                      <p:cBhvr>
                                        <p:cTn id="34" dur="500"/>
                                        <p:tgtEl>
                                          <p:spTgt spid="73424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34241"/>
                                        </p:tgtEl>
                                        <p:attrNameLst>
                                          <p:attrName>style.visibility</p:attrName>
                                        </p:attrNameLst>
                                      </p:cBhvr>
                                      <p:to>
                                        <p:strVal val="visible"/>
                                      </p:to>
                                    </p:set>
                                    <p:animEffect transition="in" filter="dissolve">
                                      <p:cBhvr>
                                        <p:cTn id="37" dur="500"/>
                                        <p:tgtEl>
                                          <p:spTgt spid="734241"/>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34242"/>
                                        </p:tgtEl>
                                        <p:attrNameLst>
                                          <p:attrName>style.visibility</p:attrName>
                                        </p:attrNameLst>
                                      </p:cBhvr>
                                      <p:to>
                                        <p:strVal val="visible"/>
                                      </p:to>
                                    </p:set>
                                    <p:animEffect transition="in" filter="dissolve">
                                      <p:cBhvr>
                                        <p:cTn id="40" dur="500"/>
                                        <p:tgtEl>
                                          <p:spTgt spid="734242"/>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34243"/>
                                        </p:tgtEl>
                                        <p:attrNameLst>
                                          <p:attrName>style.visibility</p:attrName>
                                        </p:attrNameLst>
                                      </p:cBhvr>
                                      <p:to>
                                        <p:strVal val="visible"/>
                                      </p:to>
                                    </p:set>
                                    <p:animEffect transition="in" filter="dissolve">
                                      <p:cBhvr>
                                        <p:cTn id="43" dur="500"/>
                                        <p:tgtEl>
                                          <p:spTgt spid="73424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34244"/>
                                        </p:tgtEl>
                                        <p:attrNameLst>
                                          <p:attrName>style.visibility</p:attrName>
                                        </p:attrNameLst>
                                      </p:cBhvr>
                                      <p:to>
                                        <p:strVal val="visible"/>
                                      </p:to>
                                    </p:set>
                                    <p:animEffect transition="in" filter="dissolve">
                                      <p:cBhvr>
                                        <p:cTn id="46" dur="500"/>
                                        <p:tgtEl>
                                          <p:spTgt spid="734244"/>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34245"/>
                                        </p:tgtEl>
                                        <p:attrNameLst>
                                          <p:attrName>style.visibility</p:attrName>
                                        </p:attrNameLst>
                                      </p:cBhvr>
                                      <p:to>
                                        <p:strVal val="visible"/>
                                      </p:to>
                                    </p:set>
                                    <p:animEffect transition="in" filter="dissolve">
                                      <p:cBhvr>
                                        <p:cTn id="49" dur="500"/>
                                        <p:tgtEl>
                                          <p:spTgt spid="734245"/>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34246"/>
                                        </p:tgtEl>
                                        <p:attrNameLst>
                                          <p:attrName>style.visibility</p:attrName>
                                        </p:attrNameLst>
                                      </p:cBhvr>
                                      <p:to>
                                        <p:strVal val="visible"/>
                                      </p:to>
                                    </p:set>
                                    <p:animEffect transition="in" filter="dissolve">
                                      <p:cBhvr>
                                        <p:cTn id="52" dur="500"/>
                                        <p:tgtEl>
                                          <p:spTgt spid="734246"/>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34247"/>
                                        </p:tgtEl>
                                        <p:attrNameLst>
                                          <p:attrName>style.visibility</p:attrName>
                                        </p:attrNameLst>
                                      </p:cBhvr>
                                      <p:to>
                                        <p:strVal val="visible"/>
                                      </p:to>
                                    </p:set>
                                    <p:animEffect transition="in" filter="dissolve">
                                      <p:cBhvr>
                                        <p:cTn id="55" dur="500"/>
                                        <p:tgtEl>
                                          <p:spTgt spid="734247"/>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34248"/>
                                        </p:tgtEl>
                                        <p:attrNameLst>
                                          <p:attrName>style.visibility</p:attrName>
                                        </p:attrNameLst>
                                      </p:cBhvr>
                                      <p:to>
                                        <p:strVal val="visible"/>
                                      </p:to>
                                    </p:set>
                                    <p:animEffect transition="in" filter="dissolve">
                                      <p:cBhvr>
                                        <p:cTn id="58" dur="500"/>
                                        <p:tgtEl>
                                          <p:spTgt spid="734248"/>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34249"/>
                                        </p:tgtEl>
                                        <p:attrNameLst>
                                          <p:attrName>style.visibility</p:attrName>
                                        </p:attrNameLst>
                                      </p:cBhvr>
                                      <p:to>
                                        <p:strVal val="visible"/>
                                      </p:to>
                                    </p:set>
                                    <p:animEffect transition="in" filter="dissolve">
                                      <p:cBhvr>
                                        <p:cTn id="61" dur="500"/>
                                        <p:tgtEl>
                                          <p:spTgt spid="734249"/>
                                        </p:tgtEl>
                                      </p:cBhvr>
                                    </p:animEffect>
                                  </p:childTnLst>
                                </p:cTn>
                              </p:par>
                              <p:par>
                                <p:cTn id="62" presetID="9" presetClass="entr" presetSubtype="0" fill="hold" nodeType="withEffect">
                                  <p:stCondLst>
                                    <p:cond delay="0"/>
                                  </p:stCondLst>
                                  <p:childTnLst>
                                    <p:set>
                                      <p:cBhvr>
                                        <p:cTn id="63" dur="1" fill="hold">
                                          <p:stCondLst>
                                            <p:cond delay="0"/>
                                          </p:stCondLst>
                                        </p:cTn>
                                        <p:tgtEl>
                                          <p:spTgt spid="734250"/>
                                        </p:tgtEl>
                                        <p:attrNameLst>
                                          <p:attrName>style.visibility</p:attrName>
                                        </p:attrNameLst>
                                      </p:cBhvr>
                                      <p:to>
                                        <p:strVal val="visible"/>
                                      </p:to>
                                    </p:set>
                                    <p:animEffect transition="in" filter="dissolve">
                                      <p:cBhvr>
                                        <p:cTn id="64" dur="500"/>
                                        <p:tgtEl>
                                          <p:spTgt spid="734250"/>
                                        </p:tgtEl>
                                      </p:cBhvr>
                                    </p:animEffect>
                                  </p:childTnLst>
                                </p:cTn>
                              </p:par>
                              <p:par>
                                <p:cTn id="65" presetID="9" presetClass="entr" presetSubtype="0" fill="hold" nodeType="withEffect">
                                  <p:stCondLst>
                                    <p:cond delay="0"/>
                                  </p:stCondLst>
                                  <p:childTnLst>
                                    <p:set>
                                      <p:cBhvr>
                                        <p:cTn id="66" dur="1" fill="hold">
                                          <p:stCondLst>
                                            <p:cond delay="0"/>
                                          </p:stCondLst>
                                        </p:cTn>
                                        <p:tgtEl>
                                          <p:spTgt spid="734253"/>
                                        </p:tgtEl>
                                        <p:attrNameLst>
                                          <p:attrName>style.visibility</p:attrName>
                                        </p:attrNameLst>
                                      </p:cBhvr>
                                      <p:to>
                                        <p:strVal val="visible"/>
                                      </p:to>
                                    </p:set>
                                    <p:animEffect transition="in" filter="dissolve">
                                      <p:cBhvr>
                                        <p:cTn id="67" dur="500"/>
                                        <p:tgtEl>
                                          <p:spTgt spid="734253"/>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34256"/>
                                        </p:tgtEl>
                                        <p:attrNameLst>
                                          <p:attrName>style.visibility</p:attrName>
                                        </p:attrNameLst>
                                      </p:cBhvr>
                                      <p:to>
                                        <p:strVal val="visible"/>
                                      </p:to>
                                    </p:set>
                                    <p:animEffect transition="in" filter="dissolve">
                                      <p:cBhvr>
                                        <p:cTn id="70" dur="500"/>
                                        <p:tgtEl>
                                          <p:spTgt spid="734256"/>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34257"/>
                                        </p:tgtEl>
                                        <p:attrNameLst>
                                          <p:attrName>style.visibility</p:attrName>
                                        </p:attrNameLst>
                                      </p:cBhvr>
                                      <p:to>
                                        <p:strVal val="visible"/>
                                      </p:to>
                                    </p:set>
                                    <p:animEffect transition="in" filter="dissolve">
                                      <p:cBhvr>
                                        <p:cTn id="73" dur="500"/>
                                        <p:tgtEl>
                                          <p:spTgt spid="734257"/>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34258"/>
                                        </p:tgtEl>
                                        <p:attrNameLst>
                                          <p:attrName>style.visibility</p:attrName>
                                        </p:attrNameLst>
                                      </p:cBhvr>
                                      <p:to>
                                        <p:strVal val="visible"/>
                                      </p:to>
                                    </p:set>
                                    <p:animEffect transition="in" filter="dissolve">
                                      <p:cBhvr>
                                        <p:cTn id="76" dur="500"/>
                                        <p:tgtEl>
                                          <p:spTgt spid="734258"/>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34259"/>
                                        </p:tgtEl>
                                        <p:attrNameLst>
                                          <p:attrName>style.visibility</p:attrName>
                                        </p:attrNameLst>
                                      </p:cBhvr>
                                      <p:to>
                                        <p:strVal val="visible"/>
                                      </p:to>
                                    </p:set>
                                    <p:animEffect transition="in" filter="dissolve">
                                      <p:cBhvr>
                                        <p:cTn id="79" dur="500"/>
                                        <p:tgtEl>
                                          <p:spTgt spid="734259"/>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34260"/>
                                        </p:tgtEl>
                                        <p:attrNameLst>
                                          <p:attrName>style.visibility</p:attrName>
                                        </p:attrNameLst>
                                      </p:cBhvr>
                                      <p:to>
                                        <p:strVal val="visible"/>
                                      </p:to>
                                    </p:set>
                                    <p:animEffect transition="in" filter="dissolve">
                                      <p:cBhvr>
                                        <p:cTn id="82" dur="500"/>
                                        <p:tgtEl>
                                          <p:spTgt spid="734260"/>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34261"/>
                                        </p:tgtEl>
                                        <p:attrNameLst>
                                          <p:attrName>style.visibility</p:attrName>
                                        </p:attrNameLst>
                                      </p:cBhvr>
                                      <p:to>
                                        <p:strVal val="visible"/>
                                      </p:to>
                                    </p:set>
                                    <p:animEffect transition="in" filter="dissolve">
                                      <p:cBhvr>
                                        <p:cTn id="85" dur="500"/>
                                        <p:tgtEl>
                                          <p:spTgt spid="734261"/>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34262"/>
                                        </p:tgtEl>
                                        <p:attrNameLst>
                                          <p:attrName>style.visibility</p:attrName>
                                        </p:attrNameLst>
                                      </p:cBhvr>
                                      <p:to>
                                        <p:strVal val="visible"/>
                                      </p:to>
                                    </p:set>
                                    <p:animEffect transition="in" filter="dissolve">
                                      <p:cBhvr>
                                        <p:cTn id="88" dur="500"/>
                                        <p:tgtEl>
                                          <p:spTgt spid="734262"/>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34263"/>
                                        </p:tgtEl>
                                        <p:attrNameLst>
                                          <p:attrName>style.visibility</p:attrName>
                                        </p:attrNameLst>
                                      </p:cBhvr>
                                      <p:to>
                                        <p:strVal val="visible"/>
                                      </p:to>
                                    </p:set>
                                    <p:animEffect transition="in" filter="dissolve">
                                      <p:cBhvr>
                                        <p:cTn id="91" dur="500"/>
                                        <p:tgtEl>
                                          <p:spTgt spid="734263"/>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34422"/>
                                        </p:tgtEl>
                                        <p:attrNameLst>
                                          <p:attrName>style.visibility</p:attrName>
                                        </p:attrNameLst>
                                      </p:cBhvr>
                                      <p:to>
                                        <p:strVal val="visible"/>
                                      </p:to>
                                    </p:set>
                                    <p:animEffect transition="in" filter="dissolve">
                                      <p:cBhvr>
                                        <p:cTn id="94" dur="500"/>
                                        <p:tgtEl>
                                          <p:spTgt spid="734422"/>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34418"/>
                                        </p:tgtEl>
                                        <p:attrNameLst>
                                          <p:attrName>style.visibility</p:attrName>
                                        </p:attrNameLst>
                                      </p:cBhvr>
                                      <p:to>
                                        <p:strVal val="visible"/>
                                      </p:to>
                                    </p:set>
                                    <p:animEffect transition="in" filter="dissolve">
                                      <p:cBhvr>
                                        <p:cTn id="97" dur="500"/>
                                        <p:tgtEl>
                                          <p:spTgt spid="734418"/>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734227"/>
                                        </p:tgtEl>
                                        <p:attrNameLst>
                                          <p:attrName>style.visibility</p:attrName>
                                        </p:attrNameLst>
                                      </p:cBhvr>
                                      <p:to>
                                        <p:strVal val="visible"/>
                                      </p:to>
                                    </p:set>
                                    <p:animEffect transition="in" filter="dissolve">
                                      <p:cBhvr>
                                        <p:cTn id="102" dur="500"/>
                                        <p:tgtEl>
                                          <p:spTgt spid="734227"/>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734228"/>
                                        </p:tgtEl>
                                        <p:attrNameLst>
                                          <p:attrName>style.visibility</p:attrName>
                                        </p:attrNameLst>
                                      </p:cBhvr>
                                      <p:to>
                                        <p:strVal val="visible"/>
                                      </p:to>
                                    </p:set>
                                    <p:animEffect transition="in" filter="dissolve">
                                      <p:cBhvr>
                                        <p:cTn id="105" dur="500"/>
                                        <p:tgtEl>
                                          <p:spTgt spid="734228"/>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734229"/>
                                        </p:tgtEl>
                                        <p:attrNameLst>
                                          <p:attrName>style.visibility</p:attrName>
                                        </p:attrNameLst>
                                      </p:cBhvr>
                                      <p:to>
                                        <p:strVal val="visible"/>
                                      </p:to>
                                    </p:set>
                                    <p:animEffect transition="in" filter="dissolve">
                                      <p:cBhvr>
                                        <p:cTn id="108" dur="500"/>
                                        <p:tgtEl>
                                          <p:spTgt spid="734229"/>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734230"/>
                                        </p:tgtEl>
                                        <p:attrNameLst>
                                          <p:attrName>style.visibility</p:attrName>
                                        </p:attrNameLst>
                                      </p:cBhvr>
                                      <p:to>
                                        <p:strVal val="visible"/>
                                      </p:to>
                                    </p:set>
                                    <p:animEffect transition="in" filter="dissolve">
                                      <p:cBhvr>
                                        <p:cTn id="111" dur="500"/>
                                        <p:tgtEl>
                                          <p:spTgt spid="734230"/>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734264"/>
                                        </p:tgtEl>
                                        <p:attrNameLst>
                                          <p:attrName>style.visibility</p:attrName>
                                        </p:attrNameLst>
                                      </p:cBhvr>
                                      <p:to>
                                        <p:strVal val="visible"/>
                                      </p:to>
                                    </p:set>
                                    <p:animEffect transition="in" filter="dissolve">
                                      <p:cBhvr>
                                        <p:cTn id="114" dur="500"/>
                                        <p:tgtEl>
                                          <p:spTgt spid="734264"/>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734265"/>
                                        </p:tgtEl>
                                        <p:attrNameLst>
                                          <p:attrName>style.visibility</p:attrName>
                                        </p:attrNameLst>
                                      </p:cBhvr>
                                      <p:to>
                                        <p:strVal val="visible"/>
                                      </p:to>
                                    </p:set>
                                    <p:animEffect transition="in" filter="dissolve">
                                      <p:cBhvr>
                                        <p:cTn id="117" dur="500"/>
                                        <p:tgtEl>
                                          <p:spTgt spid="734265"/>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734266"/>
                                        </p:tgtEl>
                                        <p:attrNameLst>
                                          <p:attrName>style.visibility</p:attrName>
                                        </p:attrNameLst>
                                      </p:cBhvr>
                                      <p:to>
                                        <p:strVal val="visible"/>
                                      </p:to>
                                    </p:set>
                                    <p:animEffect transition="in" filter="dissolve">
                                      <p:cBhvr>
                                        <p:cTn id="120" dur="500"/>
                                        <p:tgtEl>
                                          <p:spTgt spid="734266"/>
                                        </p:tgtEl>
                                      </p:cBhvr>
                                    </p:animEffect>
                                  </p:childTnLst>
                                </p:cTn>
                              </p:par>
                              <p:par>
                                <p:cTn id="121" presetID="9" presetClass="entr" presetSubtype="0" fill="hold" nodeType="withEffect">
                                  <p:stCondLst>
                                    <p:cond delay="0"/>
                                  </p:stCondLst>
                                  <p:childTnLst>
                                    <p:set>
                                      <p:cBhvr>
                                        <p:cTn id="122" dur="1" fill="hold">
                                          <p:stCondLst>
                                            <p:cond delay="0"/>
                                          </p:stCondLst>
                                        </p:cTn>
                                        <p:tgtEl>
                                          <p:spTgt spid="734267"/>
                                        </p:tgtEl>
                                        <p:attrNameLst>
                                          <p:attrName>style.visibility</p:attrName>
                                        </p:attrNameLst>
                                      </p:cBhvr>
                                      <p:to>
                                        <p:strVal val="visible"/>
                                      </p:to>
                                    </p:set>
                                    <p:animEffect transition="in" filter="dissolve">
                                      <p:cBhvr>
                                        <p:cTn id="123" dur="500"/>
                                        <p:tgtEl>
                                          <p:spTgt spid="734267"/>
                                        </p:tgtEl>
                                      </p:cBhvr>
                                    </p:animEffect>
                                  </p:childTnLst>
                                </p:cTn>
                              </p:par>
                              <p:par>
                                <p:cTn id="124" presetID="9" presetClass="entr" presetSubtype="0" fill="hold" nodeType="withEffect">
                                  <p:stCondLst>
                                    <p:cond delay="0"/>
                                  </p:stCondLst>
                                  <p:childTnLst>
                                    <p:set>
                                      <p:cBhvr>
                                        <p:cTn id="125" dur="1" fill="hold">
                                          <p:stCondLst>
                                            <p:cond delay="0"/>
                                          </p:stCondLst>
                                        </p:cTn>
                                        <p:tgtEl>
                                          <p:spTgt spid="734270"/>
                                        </p:tgtEl>
                                        <p:attrNameLst>
                                          <p:attrName>style.visibility</p:attrName>
                                        </p:attrNameLst>
                                      </p:cBhvr>
                                      <p:to>
                                        <p:strVal val="visible"/>
                                      </p:to>
                                    </p:set>
                                    <p:animEffect transition="in" filter="dissolve">
                                      <p:cBhvr>
                                        <p:cTn id="126" dur="500"/>
                                        <p:tgtEl>
                                          <p:spTgt spid="734270"/>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734273"/>
                                        </p:tgtEl>
                                        <p:attrNameLst>
                                          <p:attrName>style.visibility</p:attrName>
                                        </p:attrNameLst>
                                      </p:cBhvr>
                                      <p:to>
                                        <p:strVal val="visible"/>
                                      </p:to>
                                    </p:set>
                                    <p:animEffect transition="in" filter="dissolve">
                                      <p:cBhvr>
                                        <p:cTn id="129" dur="500"/>
                                        <p:tgtEl>
                                          <p:spTgt spid="734273"/>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734274"/>
                                        </p:tgtEl>
                                        <p:attrNameLst>
                                          <p:attrName>style.visibility</p:attrName>
                                        </p:attrNameLst>
                                      </p:cBhvr>
                                      <p:to>
                                        <p:strVal val="visible"/>
                                      </p:to>
                                    </p:set>
                                    <p:animEffect transition="in" filter="dissolve">
                                      <p:cBhvr>
                                        <p:cTn id="132" dur="500"/>
                                        <p:tgtEl>
                                          <p:spTgt spid="734274"/>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734275"/>
                                        </p:tgtEl>
                                        <p:attrNameLst>
                                          <p:attrName>style.visibility</p:attrName>
                                        </p:attrNameLst>
                                      </p:cBhvr>
                                      <p:to>
                                        <p:strVal val="visible"/>
                                      </p:to>
                                    </p:set>
                                    <p:animEffect transition="in" filter="dissolve">
                                      <p:cBhvr>
                                        <p:cTn id="135" dur="500"/>
                                        <p:tgtEl>
                                          <p:spTgt spid="734275"/>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734276"/>
                                        </p:tgtEl>
                                        <p:attrNameLst>
                                          <p:attrName>style.visibility</p:attrName>
                                        </p:attrNameLst>
                                      </p:cBhvr>
                                      <p:to>
                                        <p:strVal val="visible"/>
                                      </p:to>
                                    </p:set>
                                    <p:animEffect transition="in" filter="dissolve">
                                      <p:cBhvr>
                                        <p:cTn id="138" dur="500"/>
                                        <p:tgtEl>
                                          <p:spTgt spid="734276"/>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734277"/>
                                        </p:tgtEl>
                                        <p:attrNameLst>
                                          <p:attrName>style.visibility</p:attrName>
                                        </p:attrNameLst>
                                      </p:cBhvr>
                                      <p:to>
                                        <p:strVal val="visible"/>
                                      </p:to>
                                    </p:set>
                                    <p:animEffect transition="in" filter="dissolve">
                                      <p:cBhvr>
                                        <p:cTn id="141" dur="500"/>
                                        <p:tgtEl>
                                          <p:spTgt spid="734277"/>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734278"/>
                                        </p:tgtEl>
                                        <p:attrNameLst>
                                          <p:attrName>style.visibility</p:attrName>
                                        </p:attrNameLst>
                                      </p:cBhvr>
                                      <p:to>
                                        <p:strVal val="visible"/>
                                      </p:to>
                                    </p:set>
                                    <p:animEffect transition="in" filter="dissolve">
                                      <p:cBhvr>
                                        <p:cTn id="144" dur="500"/>
                                        <p:tgtEl>
                                          <p:spTgt spid="734278"/>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734279"/>
                                        </p:tgtEl>
                                        <p:attrNameLst>
                                          <p:attrName>style.visibility</p:attrName>
                                        </p:attrNameLst>
                                      </p:cBhvr>
                                      <p:to>
                                        <p:strVal val="visible"/>
                                      </p:to>
                                    </p:set>
                                    <p:animEffect transition="in" filter="dissolve">
                                      <p:cBhvr>
                                        <p:cTn id="147" dur="500"/>
                                        <p:tgtEl>
                                          <p:spTgt spid="734279"/>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734280"/>
                                        </p:tgtEl>
                                        <p:attrNameLst>
                                          <p:attrName>style.visibility</p:attrName>
                                        </p:attrNameLst>
                                      </p:cBhvr>
                                      <p:to>
                                        <p:strVal val="visible"/>
                                      </p:to>
                                    </p:set>
                                    <p:animEffect transition="in" filter="dissolve">
                                      <p:cBhvr>
                                        <p:cTn id="150" dur="500"/>
                                        <p:tgtEl>
                                          <p:spTgt spid="734280"/>
                                        </p:tgtEl>
                                      </p:cBhvr>
                                    </p:animEffect>
                                  </p:childTnLst>
                                </p:cTn>
                              </p:par>
                              <p:par>
                                <p:cTn id="151" presetID="9" presetClass="entr" presetSubtype="0" fill="hold" nodeType="withEffect">
                                  <p:stCondLst>
                                    <p:cond delay="0"/>
                                  </p:stCondLst>
                                  <p:childTnLst>
                                    <p:set>
                                      <p:cBhvr>
                                        <p:cTn id="152" dur="1" fill="hold">
                                          <p:stCondLst>
                                            <p:cond delay="0"/>
                                          </p:stCondLst>
                                        </p:cTn>
                                        <p:tgtEl>
                                          <p:spTgt spid="734281"/>
                                        </p:tgtEl>
                                        <p:attrNameLst>
                                          <p:attrName>style.visibility</p:attrName>
                                        </p:attrNameLst>
                                      </p:cBhvr>
                                      <p:to>
                                        <p:strVal val="visible"/>
                                      </p:to>
                                    </p:set>
                                    <p:animEffect transition="in" filter="dissolve">
                                      <p:cBhvr>
                                        <p:cTn id="153" dur="500"/>
                                        <p:tgtEl>
                                          <p:spTgt spid="734281"/>
                                        </p:tgtEl>
                                      </p:cBhvr>
                                    </p:animEffect>
                                  </p:childTnLst>
                                </p:cTn>
                              </p:par>
                              <p:par>
                                <p:cTn id="154" presetID="9" presetClass="entr" presetSubtype="0" fill="hold" nodeType="withEffect">
                                  <p:stCondLst>
                                    <p:cond delay="0"/>
                                  </p:stCondLst>
                                  <p:childTnLst>
                                    <p:set>
                                      <p:cBhvr>
                                        <p:cTn id="155" dur="1" fill="hold">
                                          <p:stCondLst>
                                            <p:cond delay="0"/>
                                          </p:stCondLst>
                                        </p:cTn>
                                        <p:tgtEl>
                                          <p:spTgt spid="734284"/>
                                        </p:tgtEl>
                                        <p:attrNameLst>
                                          <p:attrName>style.visibility</p:attrName>
                                        </p:attrNameLst>
                                      </p:cBhvr>
                                      <p:to>
                                        <p:strVal val="visible"/>
                                      </p:to>
                                    </p:set>
                                    <p:animEffect transition="in" filter="dissolve">
                                      <p:cBhvr>
                                        <p:cTn id="156" dur="500"/>
                                        <p:tgtEl>
                                          <p:spTgt spid="734284"/>
                                        </p:tgtEl>
                                      </p:cBhvr>
                                    </p:animEffect>
                                  </p:childTnLst>
                                </p:cTn>
                              </p:par>
                              <p:par>
                                <p:cTn id="157" presetID="9" presetClass="entr" presetSubtype="0" fill="hold" grpId="0" nodeType="withEffect">
                                  <p:stCondLst>
                                    <p:cond delay="0"/>
                                  </p:stCondLst>
                                  <p:childTnLst>
                                    <p:set>
                                      <p:cBhvr>
                                        <p:cTn id="158" dur="1" fill="hold">
                                          <p:stCondLst>
                                            <p:cond delay="0"/>
                                          </p:stCondLst>
                                        </p:cTn>
                                        <p:tgtEl>
                                          <p:spTgt spid="734287"/>
                                        </p:tgtEl>
                                        <p:attrNameLst>
                                          <p:attrName>style.visibility</p:attrName>
                                        </p:attrNameLst>
                                      </p:cBhvr>
                                      <p:to>
                                        <p:strVal val="visible"/>
                                      </p:to>
                                    </p:set>
                                    <p:animEffect transition="in" filter="dissolve">
                                      <p:cBhvr>
                                        <p:cTn id="159" dur="500"/>
                                        <p:tgtEl>
                                          <p:spTgt spid="734287"/>
                                        </p:tgtEl>
                                      </p:cBhvr>
                                    </p:animEffect>
                                  </p:childTnLst>
                                </p:cTn>
                              </p:par>
                              <p:par>
                                <p:cTn id="160" presetID="9" presetClass="entr" presetSubtype="0" fill="hold" grpId="0" nodeType="withEffect">
                                  <p:stCondLst>
                                    <p:cond delay="0"/>
                                  </p:stCondLst>
                                  <p:childTnLst>
                                    <p:set>
                                      <p:cBhvr>
                                        <p:cTn id="161" dur="1" fill="hold">
                                          <p:stCondLst>
                                            <p:cond delay="0"/>
                                          </p:stCondLst>
                                        </p:cTn>
                                        <p:tgtEl>
                                          <p:spTgt spid="734288"/>
                                        </p:tgtEl>
                                        <p:attrNameLst>
                                          <p:attrName>style.visibility</p:attrName>
                                        </p:attrNameLst>
                                      </p:cBhvr>
                                      <p:to>
                                        <p:strVal val="visible"/>
                                      </p:to>
                                    </p:set>
                                    <p:animEffect transition="in" filter="dissolve">
                                      <p:cBhvr>
                                        <p:cTn id="162" dur="500"/>
                                        <p:tgtEl>
                                          <p:spTgt spid="734288"/>
                                        </p:tgtEl>
                                      </p:cBhvr>
                                    </p:animEffect>
                                  </p:childTnLst>
                                </p:cTn>
                              </p:par>
                              <p:par>
                                <p:cTn id="163" presetID="9" presetClass="entr" presetSubtype="0" fill="hold" grpId="0" nodeType="withEffect">
                                  <p:stCondLst>
                                    <p:cond delay="0"/>
                                  </p:stCondLst>
                                  <p:childTnLst>
                                    <p:set>
                                      <p:cBhvr>
                                        <p:cTn id="164" dur="1" fill="hold">
                                          <p:stCondLst>
                                            <p:cond delay="0"/>
                                          </p:stCondLst>
                                        </p:cTn>
                                        <p:tgtEl>
                                          <p:spTgt spid="734289"/>
                                        </p:tgtEl>
                                        <p:attrNameLst>
                                          <p:attrName>style.visibility</p:attrName>
                                        </p:attrNameLst>
                                      </p:cBhvr>
                                      <p:to>
                                        <p:strVal val="visible"/>
                                      </p:to>
                                    </p:set>
                                    <p:animEffect transition="in" filter="dissolve">
                                      <p:cBhvr>
                                        <p:cTn id="165" dur="500"/>
                                        <p:tgtEl>
                                          <p:spTgt spid="734289"/>
                                        </p:tgtEl>
                                      </p:cBhvr>
                                    </p:animEffect>
                                  </p:childTnLst>
                                </p:cTn>
                              </p:par>
                              <p:par>
                                <p:cTn id="166" presetID="9" presetClass="entr" presetSubtype="0" fill="hold" grpId="0" nodeType="withEffect">
                                  <p:stCondLst>
                                    <p:cond delay="0"/>
                                  </p:stCondLst>
                                  <p:childTnLst>
                                    <p:set>
                                      <p:cBhvr>
                                        <p:cTn id="167" dur="1" fill="hold">
                                          <p:stCondLst>
                                            <p:cond delay="0"/>
                                          </p:stCondLst>
                                        </p:cTn>
                                        <p:tgtEl>
                                          <p:spTgt spid="734290"/>
                                        </p:tgtEl>
                                        <p:attrNameLst>
                                          <p:attrName>style.visibility</p:attrName>
                                        </p:attrNameLst>
                                      </p:cBhvr>
                                      <p:to>
                                        <p:strVal val="visible"/>
                                      </p:to>
                                    </p:set>
                                    <p:animEffect transition="in" filter="dissolve">
                                      <p:cBhvr>
                                        <p:cTn id="168" dur="500"/>
                                        <p:tgtEl>
                                          <p:spTgt spid="734290"/>
                                        </p:tgtEl>
                                      </p:cBhvr>
                                    </p:animEffect>
                                  </p:childTnLst>
                                </p:cTn>
                              </p:par>
                              <p:par>
                                <p:cTn id="169" presetID="9" presetClass="entr" presetSubtype="0" fill="hold" grpId="0" nodeType="withEffect">
                                  <p:stCondLst>
                                    <p:cond delay="0"/>
                                  </p:stCondLst>
                                  <p:childTnLst>
                                    <p:set>
                                      <p:cBhvr>
                                        <p:cTn id="170" dur="1" fill="hold">
                                          <p:stCondLst>
                                            <p:cond delay="0"/>
                                          </p:stCondLst>
                                        </p:cTn>
                                        <p:tgtEl>
                                          <p:spTgt spid="734291"/>
                                        </p:tgtEl>
                                        <p:attrNameLst>
                                          <p:attrName>style.visibility</p:attrName>
                                        </p:attrNameLst>
                                      </p:cBhvr>
                                      <p:to>
                                        <p:strVal val="visible"/>
                                      </p:to>
                                    </p:set>
                                    <p:animEffect transition="in" filter="dissolve">
                                      <p:cBhvr>
                                        <p:cTn id="171" dur="500"/>
                                        <p:tgtEl>
                                          <p:spTgt spid="734291"/>
                                        </p:tgtEl>
                                      </p:cBhvr>
                                    </p:animEffect>
                                  </p:childTnLst>
                                </p:cTn>
                              </p:par>
                              <p:par>
                                <p:cTn id="172" presetID="9" presetClass="entr" presetSubtype="0" fill="hold" grpId="0" nodeType="withEffect">
                                  <p:stCondLst>
                                    <p:cond delay="0"/>
                                  </p:stCondLst>
                                  <p:childTnLst>
                                    <p:set>
                                      <p:cBhvr>
                                        <p:cTn id="173" dur="1" fill="hold">
                                          <p:stCondLst>
                                            <p:cond delay="0"/>
                                          </p:stCondLst>
                                        </p:cTn>
                                        <p:tgtEl>
                                          <p:spTgt spid="734292"/>
                                        </p:tgtEl>
                                        <p:attrNameLst>
                                          <p:attrName>style.visibility</p:attrName>
                                        </p:attrNameLst>
                                      </p:cBhvr>
                                      <p:to>
                                        <p:strVal val="visible"/>
                                      </p:to>
                                    </p:set>
                                    <p:animEffect transition="in" filter="dissolve">
                                      <p:cBhvr>
                                        <p:cTn id="174" dur="500"/>
                                        <p:tgtEl>
                                          <p:spTgt spid="734292"/>
                                        </p:tgtEl>
                                      </p:cBhvr>
                                    </p:animEffect>
                                  </p:childTnLst>
                                </p:cTn>
                              </p:par>
                              <p:par>
                                <p:cTn id="175" presetID="9" presetClass="entr" presetSubtype="0" fill="hold" grpId="0" nodeType="withEffect">
                                  <p:stCondLst>
                                    <p:cond delay="0"/>
                                  </p:stCondLst>
                                  <p:childTnLst>
                                    <p:set>
                                      <p:cBhvr>
                                        <p:cTn id="176" dur="1" fill="hold">
                                          <p:stCondLst>
                                            <p:cond delay="0"/>
                                          </p:stCondLst>
                                        </p:cTn>
                                        <p:tgtEl>
                                          <p:spTgt spid="734423"/>
                                        </p:tgtEl>
                                        <p:attrNameLst>
                                          <p:attrName>style.visibility</p:attrName>
                                        </p:attrNameLst>
                                      </p:cBhvr>
                                      <p:to>
                                        <p:strVal val="visible"/>
                                      </p:to>
                                    </p:set>
                                    <p:animEffect transition="in" filter="dissolve">
                                      <p:cBhvr>
                                        <p:cTn id="177" dur="500"/>
                                        <p:tgtEl>
                                          <p:spTgt spid="734423"/>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9" presetClass="entr" presetSubtype="0" fill="hold" grpId="0" nodeType="clickEffect">
                                  <p:stCondLst>
                                    <p:cond delay="0"/>
                                  </p:stCondLst>
                                  <p:childTnLst>
                                    <p:set>
                                      <p:cBhvr>
                                        <p:cTn id="181" dur="1" fill="hold">
                                          <p:stCondLst>
                                            <p:cond delay="0"/>
                                          </p:stCondLst>
                                        </p:cTn>
                                        <p:tgtEl>
                                          <p:spTgt spid="734223"/>
                                        </p:tgtEl>
                                        <p:attrNameLst>
                                          <p:attrName>style.visibility</p:attrName>
                                        </p:attrNameLst>
                                      </p:cBhvr>
                                      <p:to>
                                        <p:strVal val="visible"/>
                                      </p:to>
                                    </p:set>
                                    <p:animEffect transition="in" filter="dissolve">
                                      <p:cBhvr>
                                        <p:cTn id="182" dur="500"/>
                                        <p:tgtEl>
                                          <p:spTgt spid="734223"/>
                                        </p:tgtEl>
                                      </p:cBhvr>
                                    </p:animEffect>
                                  </p:childTnLst>
                                </p:cTn>
                              </p:par>
                              <p:par>
                                <p:cTn id="183" presetID="9" presetClass="entr" presetSubtype="0" fill="hold" grpId="0" nodeType="withEffect">
                                  <p:stCondLst>
                                    <p:cond delay="0"/>
                                  </p:stCondLst>
                                  <p:childTnLst>
                                    <p:set>
                                      <p:cBhvr>
                                        <p:cTn id="184" dur="1" fill="hold">
                                          <p:stCondLst>
                                            <p:cond delay="0"/>
                                          </p:stCondLst>
                                        </p:cTn>
                                        <p:tgtEl>
                                          <p:spTgt spid="734224"/>
                                        </p:tgtEl>
                                        <p:attrNameLst>
                                          <p:attrName>style.visibility</p:attrName>
                                        </p:attrNameLst>
                                      </p:cBhvr>
                                      <p:to>
                                        <p:strVal val="visible"/>
                                      </p:to>
                                    </p:set>
                                    <p:animEffect transition="in" filter="dissolve">
                                      <p:cBhvr>
                                        <p:cTn id="185" dur="500"/>
                                        <p:tgtEl>
                                          <p:spTgt spid="734224"/>
                                        </p:tgtEl>
                                      </p:cBhvr>
                                    </p:animEffect>
                                  </p:childTnLst>
                                </p:cTn>
                              </p:par>
                              <p:par>
                                <p:cTn id="186" presetID="9" presetClass="entr" presetSubtype="0" fill="hold" grpId="0" nodeType="withEffect">
                                  <p:stCondLst>
                                    <p:cond delay="0"/>
                                  </p:stCondLst>
                                  <p:childTnLst>
                                    <p:set>
                                      <p:cBhvr>
                                        <p:cTn id="187" dur="1" fill="hold">
                                          <p:stCondLst>
                                            <p:cond delay="0"/>
                                          </p:stCondLst>
                                        </p:cTn>
                                        <p:tgtEl>
                                          <p:spTgt spid="734225"/>
                                        </p:tgtEl>
                                        <p:attrNameLst>
                                          <p:attrName>style.visibility</p:attrName>
                                        </p:attrNameLst>
                                      </p:cBhvr>
                                      <p:to>
                                        <p:strVal val="visible"/>
                                      </p:to>
                                    </p:set>
                                    <p:animEffect transition="in" filter="dissolve">
                                      <p:cBhvr>
                                        <p:cTn id="188" dur="500"/>
                                        <p:tgtEl>
                                          <p:spTgt spid="734225"/>
                                        </p:tgtEl>
                                      </p:cBhvr>
                                    </p:animEffect>
                                  </p:childTnLst>
                                </p:cTn>
                              </p:par>
                              <p:par>
                                <p:cTn id="189" presetID="9" presetClass="entr" presetSubtype="0" fill="hold" grpId="0" nodeType="withEffect">
                                  <p:stCondLst>
                                    <p:cond delay="0"/>
                                  </p:stCondLst>
                                  <p:childTnLst>
                                    <p:set>
                                      <p:cBhvr>
                                        <p:cTn id="190" dur="1" fill="hold">
                                          <p:stCondLst>
                                            <p:cond delay="0"/>
                                          </p:stCondLst>
                                        </p:cTn>
                                        <p:tgtEl>
                                          <p:spTgt spid="734226"/>
                                        </p:tgtEl>
                                        <p:attrNameLst>
                                          <p:attrName>style.visibility</p:attrName>
                                        </p:attrNameLst>
                                      </p:cBhvr>
                                      <p:to>
                                        <p:strVal val="visible"/>
                                      </p:to>
                                    </p:set>
                                    <p:animEffect transition="in" filter="dissolve">
                                      <p:cBhvr>
                                        <p:cTn id="191" dur="500"/>
                                        <p:tgtEl>
                                          <p:spTgt spid="734226"/>
                                        </p:tgtEl>
                                      </p:cBhvr>
                                    </p:animEffect>
                                  </p:childTnLst>
                                </p:cTn>
                              </p:par>
                              <p:par>
                                <p:cTn id="192" presetID="9" presetClass="entr" presetSubtype="0" fill="hold" grpId="0" nodeType="withEffect">
                                  <p:stCondLst>
                                    <p:cond delay="0"/>
                                  </p:stCondLst>
                                  <p:childTnLst>
                                    <p:set>
                                      <p:cBhvr>
                                        <p:cTn id="193" dur="1" fill="hold">
                                          <p:stCondLst>
                                            <p:cond delay="0"/>
                                          </p:stCondLst>
                                        </p:cTn>
                                        <p:tgtEl>
                                          <p:spTgt spid="734293"/>
                                        </p:tgtEl>
                                        <p:attrNameLst>
                                          <p:attrName>style.visibility</p:attrName>
                                        </p:attrNameLst>
                                      </p:cBhvr>
                                      <p:to>
                                        <p:strVal val="visible"/>
                                      </p:to>
                                    </p:set>
                                    <p:animEffect transition="in" filter="dissolve">
                                      <p:cBhvr>
                                        <p:cTn id="194" dur="500"/>
                                        <p:tgtEl>
                                          <p:spTgt spid="734293"/>
                                        </p:tgtEl>
                                      </p:cBhvr>
                                    </p:animEffect>
                                  </p:childTnLst>
                                </p:cTn>
                              </p:par>
                              <p:par>
                                <p:cTn id="195" presetID="9" presetClass="entr" presetSubtype="0" fill="hold" grpId="0" nodeType="withEffect">
                                  <p:stCondLst>
                                    <p:cond delay="0"/>
                                  </p:stCondLst>
                                  <p:childTnLst>
                                    <p:set>
                                      <p:cBhvr>
                                        <p:cTn id="196" dur="1" fill="hold">
                                          <p:stCondLst>
                                            <p:cond delay="0"/>
                                          </p:stCondLst>
                                        </p:cTn>
                                        <p:tgtEl>
                                          <p:spTgt spid="734294"/>
                                        </p:tgtEl>
                                        <p:attrNameLst>
                                          <p:attrName>style.visibility</p:attrName>
                                        </p:attrNameLst>
                                      </p:cBhvr>
                                      <p:to>
                                        <p:strVal val="visible"/>
                                      </p:to>
                                    </p:set>
                                    <p:animEffect transition="in" filter="dissolve">
                                      <p:cBhvr>
                                        <p:cTn id="197" dur="500"/>
                                        <p:tgtEl>
                                          <p:spTgt spid="734294"/>
                                        </p:tgtEl>
                                      </p:cBhvr>
                                    </p:animEffect>
                                  </p:childTnLst>
                                </p:cTn>
                              </p:par>
                              <p:par>
                                <p:cTn id="198" presetID="9" presetClass="entr" presetSubtype="0" fill="hold" nodeType="withEffect">
                                  <p:stCondLst>
                                    <p:cond delay="0"/>
                                  </p:stCondLst>
                                  <p:childTnLst>
                                    <p:set>
                                      <p:cBhvr>
                                        <p:cTn id="199" dur="1" fill="hold">
                                          <p:stCondLst>
                                            <p:cond delay="0"/>
                                          </p:stCondLst>
                                        </p:cTn>
                                        <p:tgtEl>
                                          <p:spTgt spid="734295"/>
                                        </p:tgtEl>
                                        <p:attrNameLst>
                                          <p:attrName>style.visibility</p:attrName>
                                        </p:attrNameLst>
                                      </p:cBhvr>
                                      <p:to>
                                        <p:strVal val="visible"/>
                                      </p:to>
                                    </p:set>
                                    <p:animEffect transition="in" filter="dissolve">
                                      <p:cBhvr>
                                        <p:cTn id="200" dur="500"/>
                                        <p:tgtEl>
                                          <p:spTgt spid="734295"/>
                                        </p:tgtEl>
                                      </p:cBhvr>
                                    </p:animEffect>
                                  </p:childTnLst>
                                </p:cTn>
                              </p:par>
                              <p:par>
                                <p:cTn id="201" presetID="9" presetClass="entr" presetSubtype="0" fill="hold" nodeType="withEffect">
                                  <p:stCondLst>
                                    <p:cond delay="0"/>
                                  </p:stCondLst>
                                  <p:childTnLst>
                                    <p:set>
                                      <p:cBhvr>
                                        <p:cTn id="202" dur="1" fill="hold">
                                          <p:stCondLst>
                                            <p:cond delay="0"/>
                                          </p:stCondLst>
                                        </p:cTn>
                                        <p:tgtEl>
                                          <p:spTgt spid="734298"/>
                                        </p:tgtEl>
                                        <p:attrNameLst>
                                          <p:attrName>style.visibility</p:attrName>
                                        </p:attrNameLst>
                                      </p:cBhvr>
                                      <p:to>
                                        <p:strVal val="visible"/>
                                      </p:to>
                                    </p:set>
                                    <p:animEffect transition="in" filter="dissolve">
                                      <p:cBhvr>
                                        <p:cTn id="203" dur="500"/>
                                        <p:tgtEl>
                                          <p:spTgt spid="734298"/>
                                        </p:tgtEl>
                                      </p:cBhvr>
                                    </p:animEffect>
                                  </p:childTnLst>
                                </p:cTn>
                              </p:par>
                              <p:par>
                                <p:cTn id="204" presetID="9" presetClass="entr" presetSubtype="0" fill="hold" grpId="0" nodeType="withEffect">
                                  <p:stCondLst>
                                    <p:cond delay="0"/>
                                  </p:stCondLst>
                                  <p:childTnLst>
                                    <p:set>
                                      <p:cBhvr>
                                        <p:cTn id="205" dur="1" fill="hold">
                                          <p:stCondLst>
                                            <p:cond delay="0"/>
                                          </p:stCondLst>
                                        </p:cTn>
                                        <p:tgtEl>
                                          <p:spTgt spid="734301"/>
                                        </p:tgtEl>
                                        <p:attrNameLst>
                                          <p:attrName>style.visibility</p:attrName>
                                        </p:attrNameLst>
                                      </p:cBhvr>
                                      <p:to>
                                        <p:strVal val="visible"/>
                                      </p:to>
                                    </p:set>
                                    <p:animEffect transition="in" filter="dissolve">
                                      <p:cBhvr>
                                        <p:cTn id="206" dur="500"/>
                                        <p:tgtEl>
                                          <p:spTgt spid="734301"/>
                                        </p:tgtEl>
                                      </p:cBhvr>
                                    </p:animEffect>
                                  </p:childTnLst>
                                </p:cTn>
                              </p:par>
                              <p:par>
                                <p:cTn id="207" presetID="9" presetClass="entr" presetSubtype="0" fill="hold" grpId="0" nodeType="withEffect">
                                  <p:stCondLst>
                                    <p:cond delay="0"/>
                                  </p:stCondLst>
                                  <p:childTnLst>
                                    <p:set>
                                      <p:cBhvr>
                                        <p:cTn id="208" dur="1" fill="hold">
                                          <p:stCondLst>
                                            <p:cond delay="0"/>
                                          </p:stCondLst>
                                        </p:cTn>
                                        <p:tgtEl>
                                          <p:spTgt spid="734302"/>
                                        </p:tgtEl>
                                        <p:attrNameLst>
                                          <p:attrName>style.visibility</p:attrName>
                                        </p:attrNameLst>
                                      </p:cBhvr>
                                      <p:to>
                                        <p:strVal val="visible"/>
                                      </p:to>
                                    </p:set>
                                    <p:animEffect transition="in" filter="dissolve">
                                      <p:cBhvr>
                                        <p:cTn id="209" dur="500"/>
                                        <p:tgtEl>
                                          <p:spTgt spid="734302"/>
                                        </p:tgtEl>
                                      </p:cBhvr>
                                    </p:animEffect>
                                  </p:childTnLst>
                                </p:cTn>
                              </p:par>
                              <p:par>
                                <p:cTn id="210" presetID="9" presetClass="entr" presetSubtype="0" fill="hold" grpId="0" nodeType="withEffect">
                                  <p:stCondLst>
                                    <p:cond delay="0"/>
                                  </p:stCondLst>
                                  <p:childTnLst>
                                    <p:set>
                                      <p:cBhvr>
                                        <p:cTn id="211" dur="1" fill="hold">
                                          <p:stCondLst>
                                            <p:cond delay="0"/>
                                          </p:stCondLst>
                                        </p:cTn>
                                        <p:tgtEl>
                                          <p:spTgt spid="734303"/>
                                        </p:tgtEl>
                                        <p:attrNameLst>
                                          <p:attrName>style.visibility</p:attrName>
                                        </p:attrNameLst>
                                      </p:cBhvr>
                                      <p:to>
                                        <p:strVal val="visible"/>
                                      </p:to>
                                    </p:set>
                                    <p:animEffect transition="in" filter="dissolve">
                                      <p:cBhvr>
                                        <p:cTn id="212" dur="500"/>
                                        <p:tgtEl>
                                          <p:spTgt spid="734303"/>
                                        </p:tgtEl>
                                      </p:cBhvr>
                                    </p:animEffect>
                                  </p:childTnLst>
                                </p:cTn>
                              </p:par>
                              <p:par>
                                <p:cTn id="213" presetID="9" presetClass="entr" presetSubtype="0" fill="hold" grpId="0" nodeType="withEffect">
                                  <p:stCondLst>
                                    <p:cond delay="0"/>
                                  </p:stCondLst>
                                  <p:childTnLst>
                                    <p:set>
                                      <p:cBhvr>
                                        <p:cTn id="214" dur="1" fill="hold">
                                          <p:stCondLst>
                                            <p:cond delay="0"/>
                                          </p:stCondLst>
                                        </p:cTn>
                                        <p:tgtEl>
                                          <p:spTgt spid="734304"/>
                                        </p:tgtEl>
                                        <p:attrNameLst>
                                          <p:attrName>style.visibility</p:attrName>
                                        </p:attrNameLst>
                                      </p:cBhvr>
                                      <p:to>
                                        <p:strVal val="visible"/>
                                      </p:to>
                                    </p:set>
                                    <p:animEffect transition="in" filter="dissolve">
                                      <p:cBhvr>
                                        <p:cTn id="215" dur="500"/>
                                        <p:tgtEl>
                                          <p:spTgt spid="734304"/>
                                        </p:tgtEl>
                                      </p:cBhvr>
                                    </p:animEffect>
                                  </p:childTnLst>
                                </p:cTn>
                              </p:par>
                              <p:par>
                                <p:cTn id="216" presetID="9" presetClass="entr" presetSubtype="0" fill="hold" grpId="0" nodeType="withEffect">
                                  <p:stCondLst>
                                    <p:cond delay="0"/>
                                  </p:stCondLst>
                                  <p:childTnLst>
                                    <p:set>
                                      <p:cBhvr>
                                        <p:cTn id="217" dur="1" fill="hold">
                                          <p:stCondLst>
                                            <p:cond delay="0"/>
                                          </p:stCondLst>
                                        </p:cTn>
                                        <p:tgtEl>
                                          <p:spTgt spid="734305"/>
                                        </p:tgtEl>
                                        <p:attrNameLst>
                                          <p:attrName>style.visibility</p:attrName>
                                        </p:attrNameLst>
                                      </p:cBhvr>
                                      <p:to>
                                        <p:strVal val="visible"/>
                                      </p:to>
                                    </p:set>
                                    <p:animEffect transition="in" filter="dissolve">
                                      <p:cBhvr>
                                        <p:cTn id="218" dur="500"/>
                                        <p:tgtEl>
                                          <p:spTgt spid="734305"/>
                                        </p:tgtEl>
                                      </p:cBhvr>
                                    </p:animEffect>
                                  </p:childTnLst>
                                </p:cTn>
                              </p:par>
                              <p:par>
                                <p:cTn id="219" presetID="9" presetClass="entr" presetSubtype="0" fill="hold" grpId="0" nodeType="withEffect">
                                  <p:stCondLst>
                                    <p:cond delay="0"/>
                                  </p:stCondLst>
                                  <p:childTnLst>
                                    <p:set>
                                      <p:cBhvr>
                                        <p:cTn id="220" dur="1" fill="hold">
                                          <p:stCondLst>
                                            <p:cond delay="0"/>
                                          </p:stCondLst>
                                        </p:cTn>
                                        <p:tgtEl>
                                          <p:spTgt spid="734306"/>
                                        </p:tgtEl>
                                        <p:attrNameLst>
                                          <p:attrName>style.visibility</p:attrName>
                                        </p:attrNameLst>
                                      </p:cBhvr>
                                      <p:to>
                                        <p:strVal val="visible"/>
                                      </p:to>
                                    </p:set>
                                    <p:animEffect transition="in" filter="dissolve">
                                      <p:cBhvr>
                                        <p:cTn id="221" dur="500"/>
                                        <p:tgtEl>
                                          <p:spTgt spid="734306"/>
                                        </p:tgtEl>
                                      </p:cBhvr>
                                    </p:animEffect>
                                  </p:childTnLst>
                                </p:cTn>
                              </p:par>
                              <p:par>
                                <p:cTn id="222" presetID="9" presetClass="entr" presetSubtype="0" fill="hold" nodeType="withEffect">
                                  <p:stCondLst>
                                    <p:cond delay="0"/>
                                  </p:stCondLst>
                                  <p:childTnLst>
                                    <p:set>
                                      <p:cBhvr>
                                        <p:cTn id="223" dur="1" fill="hold">
                                          <p:stCondLst>
                                            <p:cond delay="0"/>
                                          </p:stCondLst>
                                        </p:cTn>
                                        <p:tgtEl>
                                          <p:spTgt spid="734307"/>
                                        </p:tgtEl>
                                        <p:attrNameLst>
                                          <p:attrName>style.visibility</p:attrName>
                                        </p:attrNameLst>
                                      </p:cBhvr>
                                      <p:to>
                                        <p:strVal val="visible"/>
                                      </p:to>
                                    </p:set>
                                    <p:animEffect transition="in" filter="dissolve">
                                      <p:cBhvr>
                                        <p:cTn id="224" dur="500"/>
                                        <p:tgtEl>
                                          <p:spTgt spid="734307"/>
                                        </p:tgtEl>
                                      </p:cBhvr>
                                    </p:animEffect>
                                  </p:childTnLst>
                                </p:cTn>
                              </p:par>
                              <p:par>
                                <p:cTn id="225" presetID="9" presetClass="entr" presetSubtype="0" fill="hold" nodeType="withEffect">
                                  <p:stCondLst>
                                    <p:cond delay="0"/>
                                  </p:stCondLst>
                                  <p:childTnLst>
                                    <p:set>
                                      <p:cBhvr>
                                        <p:cTn id="226" dur="1" fill="hold">
                                          <p:stCondLst>
                                            <p:cond delay="0"/>
                                          </p:stCondLst>
                                        </p:cTn>
                                        <p:tgtEl>
                                          <p:spTgt spid="734310"/>
                                        </p:tgtEl>
                                        <p:attrNameLst>
                                          <p:attrName>style.visibility</p:attrName>
                                        </p:attrNameLst>
                                      </p:cBhvr>
                                      <p:to>
                                        <p:strVal val="visible"/>
                                      </p:to>
                                    </p:set>
                                    <p:animEffect transition="in" filter="dissolve">
                                      <p:cBhvr>
                                        <p:cTn id="227" dur="500"/>
                                        <p:tgtEl>
                                          <p:spTgt spid="734310"/>
                                        </p:tgtEl>
                                      </p:cBhvr>
                                    </p:animEffect>
                                  </p:childTnLst>
                                </p:cTn>
                              </p:par>
                              <p:par>
                                <p:cTn id="228" presetID="9" presetClass="entr" presetSubtype="0" fill="hold" grpId="0" nodeType="withEffect">
                                  <p:stCondLst>
                                    <p:cond delay="0"/>
                                  </p:stCondLst>
                                  <p:childTnLst>
                                    <p:set>
                                      <p:cBhvr>
                                        <p:cTn id="229" dur="1" fill="hold">
                                          <p:stCondLst>
                                            <p:cond delay="0"/>
                                          </p:stCondLst>
                                        </p:cTn>
                                        <p:tgtEl>
                                          <p:spTgt spid="734313"/>
                                        </p:tgtEl>
                                        <p:attrNameLst>
                                          <p:attrName>style.visibility</p:attrName>
                                        </p:attrNameLst>
                                      </p:cBhvr>
                                      <p:to>
                                        <p:strVal val="visible"/>
                                      </p:to>
                                    </p:set>
                                    <p:animEffect transition="in" filter="dissolve">
                                      <p:cBhvr>
                                        <p:cTn id="230" dur="500"/>
                                        <p:tgtEl>
                                          <p:spTgt spid="734313"/>
                                        </p:tgtEl>
                                      </p:cBhvr>
                                    </p:animEffect>
                                  </p:childTnLst>
                                </p:cTn>
                              </p:par>
                              <p:par>
                                <p:cTn id="231" presetID="9" presetClass="entr" presetSubtype="0" fill="hold" grpId="0" nodeType="withEffect">
                                  <p:stCondLst>
                                    <p:cond delay="0"/>
                                  </p:stCondLst>
                                  <p:childTnLst>
                                    <p:set>
                                      <p:cBhvr>
                                        <p:cTn id="232" dur="1" fill="hold">
                                          <p:stCondLst>
                                            <p:cond delay="0"/>
                                          </p:stCondLst>
                                        </p:cTn>
                                        <p:tgtEl>
                                          <p:spTgt spid="734314"/>
                                        </p:tgtEl>
                                        <p:attrNameLst>
                                          <p:attrName>style.visibility</p:attrName>
                                        </p:attrNameLst>
                                      </p:cBhvr>
                                      <p:to>
                                        <p:strVal val="visible"/>
                                      </p:to>
                                    </p:set>
                                    <p:animEffect transition="in" filter="dissolve">
                                      <p:cBhvr>
                                        <p:cTn id="233" dur="500"/>
                                        <p:tgtEl>
                                          <p:spTgt spid="734314"/>
                                        </p:tgtEl>
                                      </p:cBhvr>
                                    </p:animEffect>
                                  </p:childTnLst>
                                </p:cTn>
                              </p:par>
                              <p:par>
                                <p:cTn id="234" presetID="9" presetClass="entr" presetSubtype="0" fill="hold" grpId="0" nodeType="withEffect">
                                  <p:stCondLst>
                                    <p:cond delay="0"/>
                                  </p:stCondLst>
                                  <p:childTnLst>
                                    <p:set>
                                      <p:cBhvr>
                                        <p:cTn id="235" dur="1" fill="hold">
                                          <p:stCondLst>
                                            <p:cond delay="0"/>
                                          </p:stCondLst>
                                        </p:cTn>
                                        <p:tgtEl>
                                          <p:spTgt spid="734315"/>
                                        </p:tgtEl>
                                        <p:attrNameLst>
                                          <p:attrName>style.visibility</p:attrName>
                                        </p:attrNameLst>
                                      </p:cBhvr>
                                      <p:to>
                                        <p:strVal val="visible"/>
                                      </p:to>
                                    </p:set>
                                    <p:animEffect transition="in" filter="dissolve">
                                      <p:cBhvr>
                                        <p:cTn id="236" dur="500"/>
                                        <p:tgtEl>
                                          <p:spTgt spid="734315"/>
                                        </p:tgtEl>
                                      </p:cBhvr>
                                    </p:animEffect>
                                  </p:childTnLst>
                                </p:cTn>
                              </p:par>
                              <p:par>
                                <p:cTn id="237" presetID="9" presetClass="entr" presetSubtype="0" fill="hold" grpId="0" nodeType="withEffect">
                                  <p:stCondLst>
                                    <p:cond delay="0"/>
                                  </p:stCondLst>
                                  <p:childTnLst>
                                    <p:set>
                                      <p:cBhvr>
                                        <p:cTn id="238" dur="1" fill="hold">
                                          <p:stCondLst>
                                            <p:cond delay="0"/>
                                          </p:stCondLst>
                                        </p:cTn>
                                        <p:tgtEl>
                                          <p:spTgt spid="734316"/>
                                        </p:tgtEl>
                                        <p:attrNameLst>
                                          <p:attrName>style.visibility</p:attrName>
                                        </p:attrNameLst>
                                      </p:cBhvr>
                                      <p:to>
                                        <p:strVal val="visible"/>
                                      </p:to>
                                    </p:set>
                                    <p:animEffect transition="in" filter="dissolve">
                                      <p:cBhvr>
                                        <p:cTn id="239" dur="500"/>
                                        <p:tgtEl>
                                          <p:spTgt spid="734316"/>
                                        </p:tgtEl>
                                      </p:cBhvr>
                                    </p:animEffect>
                                  </p:childTnLst>
                                </p:cTn>
                              </p:par>
                              <p:par>
                                <p:cTn id="240" presetID="9" presetClass="entr" presetSubtype="0" fill="hold" grpId="0" nodeType="withEffect">
                                  <p:stCondLst>
                                    <p:cond delay="0"/>
                                  </p:stCondLst>
                                  <p:childTnLst>
                                    <p:set>
                                      <p:cBhvr>
                                        <p:cTn id="241" dur="1" fill="hold">
                                          <p:stCondLst>
                                            <p:cond delay="0"/>
                                          </p:stCondLst>
                                        </p:cTn>
                                        <p:tgtEl>
                                          <p:spTgt spid="734317"/>
                                        </p:tgtEl>
                                        <p:attrNameLst>
                                          <p:attrName>style.visibility</p:attrName>
                                        </p:attrNameLst>
                                      </p:cBhvr>
                                      <p:to>
                                        <p:strVal val="visible"/>
                                      </p:to>
                                    </p:set>
                                    <p:animEffect transition="in" filter="dissolve">
                                      <p:cBhvr>
                                        <p:cTn id="242" dur="500"/>
                                        <p:tgtEl>
                                          <p:spTgt spid="734317"/>
                                        </p:tgtEl>
                                      </p:cBhvr>
                                    </p:animEffect>
                                  </p:childTnLst>
                                </p:cTn>
                              </p:par>
                              <p:par>
                                <p:cTn id="243" presetID="9" presetClass="entr" presetSubtype="0" fill="hold" grpId="0" nodeType="withEffect">
                                  <p:stCondLst>
                                    <p:cond delay="0"/>
                                  </p:stCondLst>
                                  <p:childTnLst>
                                    <p:set>
                                      <p:cBhvr>
                                        <p:cTn id="244" dur="1" fill="hold">
                                          <p:stCondLst>
                                            <p:cond delay="0"/>
                                          </p:stCondLst>
                                        </p:cTn>
                                        <p:tgtEl>
                                          <p:spTgt spid="734318"/>
                                        </p:tgtEl>
                                        <p:attrNameLst>
                                          <p:attrName>style.visibility</p:attrName>
                                        </p:attrNameLst>
                                      </p:cBhvr>
                                      <p:to>
                                        <p:strVal val="visible"/>
                                      </p:to>
                                    </p:set>
                                    <p:animEffect transition="in" filter="dissolve">
                                      <p:cBhvr>
                                        <p:cTn id="245" dur="500"/>
                                        <p:tgtEl>
                                          <p:spTgt spid="734318"/>
                                        </p:tgtEl>
                                      </p:cBhvr>
                                    </p:animEffect>
                                  </p:childTnLst>
                                </p:cTn>
                              </p:par>
                              <p:par>
                                <p:cTn id="246" presetID="9" presetClass="entr" presetSubtype="0" fill="hold" grpId="0" nodeType="withEffect">
                                  <p:stCondLst>
                                    <p:cond delay="0"/>
                                  </p:stCondLst>
                                  <p:childTnLst>
                                    <p:set>
                                      <p:cBhvr>
                                        <p:cTn id="247" dur="1" fill="hold">
                                          <p:stCondLst>
                                            <p:cond delay="0"/>
                                          </p:stCondLst>
                                        </p:cTn>
                                        <p:tgtEl>
                                          <p:spTgt spid="734319"/>
                                        </p:tgtEl>
                                        <p:attrNameLst>
                                          <p:attrName>style.visibility</p:attrName>
                                        </p:attrNameLst>
                                      </p:cBhvr>
                                      <p:to>
                                        <p:strVal val="visible"/>
                                      </p:to>
                                    </p:set>
                                    <p:animEffect transition="in" filter="dissolve">
                                      <p:cBhvr>
                                        <p:cTn id="248" dur="500"/>
                                        <p:tgtEl>
                                          <p:spTgt spid="734319"/>
                                        </p:tgtEl>
                                      </p:cBhvr>
                                    </p:animEffect>
                                  </p:childTnLst>
                                </p:cTn>
                              </p:par>
                              <p:par>
                                <p:cTn id="249" presetID="9" presetClass="entr" presetSubtype="0" fill="hold" grpId="0" nodeType="withEffect">
                                  <p:stCondLst>
                                    <p:cond delay="0"/>
                                  </p:stCondLst>
                                  <p:childTnLst>
                                    <p:set>
                                      <p:cBhvr>
                                        <p:cTn id="250" dur="1" fill="hold">
                                          <p:stCondLst>
                                            <p:cond delay="0"/>
                                          </p:stCondLst>
                                        </p:cTn>
                                        <p:tgtEl>
                                          <p:spTgt spid="734424"/>
                                        </p:tgtEl>
                                        <p:attrNameLst>
                                          <p:attrName>style.visibility</p:attrName>
                                        </p:attrNameLst>
                                      </p:cBhvr>
                                      <p:to>
                                        <p:strVal val="visible"/>
                                      </p:to>
                                    </p:set>
                                    <p:animEffect transition="in" filter="dissolve">
                                      <p:cBhvr>
                                        <p:cTn id="251" dur="500"/>
                                        <p:tgtEl>
                                          <p:spTgt spid="734424"/>
                                        </p:tgtEl>
                                      </p:cBhvr>
                                    </p:animEffec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9" presetClass="entr" presetSubtype="0" fill="hold" grpId="0" nodeType="clickEffect">
                                  <p:stCondLst>
                                    <p:cond delay="0"/>
                                  </p:stCondLst>
                                  <p:childTnLst>
                                    <p:set>
                                      <p:cBhvr>
                                        <p:cTn id="255" dur="1" fill="hold">
                                          <p:stCondLst>
                                            <p:cond delay="0"/>
                                          </p:stCondLst>
                                        </p:cTn>
                                        <p:tgtEl>
                                          <p:spTgt spid="734219"/>
                                        </p:tgtEl>
                                        <p:attrNameLst>
                                          <p:attrName>style.visibility</p:attrName>
                                        </p:attrNameLst>
                                      </p:cBhvr>
                                      <p:to>
                                        <p:strVal val="visible"/>
                                      </p:to>
                                    </p:set>
                                    <p:animEffect transition="in" filter="dissolve">
                                      <p:cBhvr>
                                        <p:cTn id="256" dur="500"/>
                                        <p:tgtEl>
                                          <p:spTgt spid="734219"/>
                                        </p:tgtEl>
                                      </p:cBhvr>
                                    </p:animEffect>
                                  </p:childTnLst>
                                </p:cTn>
                              </p:par>
                              <p:par>
                                <p:cTn id="257" presetID="9" presetClass="entr" presetSubtype="0" fill="hold" grpId="0" nodeType="withEffect">
                                  <p:stCondLst>
                                    <p:cond delay="0"/>
                                  </p:stCondLst>
                                  <p:childTnLst>
                                    <p:set>
                                      <p:cBhvr>
                                        <p:cTn id="258" dur="1" fill="hold">
                                          <p:stCondLst>
                                            <p:cond delay="0"/>
                                          </p:stCondLst>
                                        </p:cTn>
                                        <p:tgtEl>
                                          <p:spTgt spid="734220"/>
                                        </p:tgtEl>
                                        <p:attrNameLst>
                                          <p:attrName>style.visibility</p:attrName>
                                        </p:attrNameLst>
                                      </p:cBhvr>
                                      <p:to>
                                        <p:strVal val="visible"/>
                                      </p:to>
                                    </p:set>
                                    <p:animEffect transition="in" filter="dissolve">
                                      <p:cBhvr>
                                        <p:cTn id="259" dur="500"/>
                                        <p:tgtEl>
                                          <p:spTgt spid="734220"/>
                                        </p:tgtEl>
                                      </p:cBhvr>
                                    </p:animEffect>
                                  </p:childTnLst>
                                </p:cTn>
                              </p:par>
                              <p:par>
                                <p:cTn id="260" presetID="9" presetClass="entr" presetSubtype="0" fill="hold" grpId="0" nodeType="withEffect">
                                  <p:stCondLst>
                                    <p:cond delay="0"/>
                                  </p:stCondLst>
                                  <p:childTnLst>
                                    <p:set>
                                      <p:cBhvr>
                                        <p:cTn id="261" dur="1" fill="hold">
                                          <p:stCondLst>
                                            <p:cond delay="0"/>
                                          </p:stCondLst>
                                        </p:cTn>
                                        <p:tgtEl>
                                          <p:spTgt spid="734221"/>
                                        </p:tgtEl>
                                        <p:attrNameLst>
                                          <p:attrName>style.visibility</p:attrName>
                                        </p:attrNameLst>
                                      </p:cBhvr>
                                      <p:to>
                                        <p:strVal val="visible"/>
                                      </p:to>
                                    </p:set>
                                    <p:animEffect transition="in" filter="dissolve">
                                      <p:cBhvr>
                                        <p:cTn id="262" dur="500"/>
                                        <p:tgtEl>
                                          <p:spTgt spid="734221"/>
                                        </p:tgtEl>
                                      </p:cBhvr>
                                    </p:animEffect>
                                  </p:childTnLst>
                                </p:cTn>
                              </p:par>
                              <p:par>
                                <p:cTn id="263" presetID="9" presetClass="entr" presetSubtype="0" fill="hold" grpId="0" nodeType="withEffect">
                                  <p:stCondLst>
                                    <p:cond delay="0"/>
                                  </p:stCondLst>
                                  <p:childTnLst>
                                    <p:set>
                                      <p:cBhvr>
                                        <p:cTn id="264" dur="1" fill="hold">
                                          <p:stCondLst>
                                            <p:cond delay="0"/>
                                          </p:stCondLst>
                                        </p:cTn>
                                        <p:tgtEl>
                                          <p:spTgt spid="734222"/>
                                        </p:tgtEl>
                                        <p:attrNameLst>
                                          <p:attrName>style.visibility</p:attrName>
                                        </p:attrNameLst>
                                      </p:cBhvr>
                                      <p:to>
                                        <p:strVal val="visible"/>
                                      </p:to>
                                    </p:set>
                                    <p:animEffect transition="in" filter="dissolve">
                                      <p:cBhvr>
                                        <p:cTn id="265" dur="500"/>
                                        <p:tgtEl>
                                          <p:spTgt spid="734222"/>
                                        </p:tgtEl>
                                      </p:cBhvr>
                                    </p:animEffect>
                                  </p:childTnLst>
                                </p:cTn>
                              </p:par>
                              <p:par>
                                <p:cTn id="266" presetID="9" presetClass="entr" presetSubtype="0" fill="hold" grpId="0" nodeType="withEffect">
                                  <p:stCondLst>
                                    <p:cond delay="0"/>
                                  </p:stCondLst>
                                  <p:childTnLst>
                                    <p:set>
                                      <p:cBhvr>
                                        <p:cTn id="267" dur="1" fill="hold">
                                          <p:stCondLst>
                                            <p:cond delay="0"/>
                                          </p:stCondLst>
                                        </p:cTn>
                                        <p:tgtEl>
                                          <p:spTgt spid="734320"/>
                                        </p:tgtEl>
                                        <p:attrNameLst>
                                          <p:attrName>style.visibility</p:attrName>
                                        </p:attrNameLst>
                                      </p:cBhvr>
                                      <p:to>
                                        <p:strVal val="visible"/>
                                      </p:to>
                                    </p:set>
                                    <p:animEffect transition="in" filter="dissolve">
                                      <p:cBhvr>
                                        <p:cTn id="268" dur="500"/>
                                        <p:tgtEl>
                                          <p:spTgt spid="734320"/>
                                        </p:tgtEl>
                                      </p:cBhvr>
                                    </p:animEffect>
                                  </p:childTnLst>
                                </p:cTn>
                              </p:par>
                              <p:par>
                                <p:cTn id="269" presetID="9" presetClass="entr" presetSubtype="0" fill="hold" grpId="0" nodeType="withEffect">
                                  <p:stCondLst>
                                    <p:cond delay="0"/>
                                  </p:stCondLst>
                                  <p:childTnLst>
                                    <p:set>
                                      <p:cBhvr>
                                        <p:cTn id="270" dur="1" fill="hold">
                                          <p:stCondLst>
                                            <p:cond delay="0"/>
                                          </p:stCondLst>
                                        </p:cTn>
                                        <p:tgtEl>
                                          <p:spTgt spid="734321"/>
                                        </p:tgtEl>
                                        <p:attrNameLst>
                                          <p:attrName>style.visibility</p:attrName>
                                        </p:attrNameLst>
                                      </p:cBhvr>
                                      <p:to>
                                        <p:strVal val="visible"/>
                                      </p:to>
                                    </p:set>
                                    <p:animEffect transition="in" filter="dissolve">
                                      <p:cBhvr>
                                        <p:cTn id="271" dur="500"/>
                                        <p:tgtEl>
                                          <p:spTgt spid="734321"/>
                                        </p:tgtEl>
                                      </p:cBhvr>
                                    </p:animEffect>
                                  </p:childTnLst>
                                </p:cTn>
                              </p:par>
                              <p:par>
                                <p:cTn id="272" presetID="9" presetClass="entr" presetSubtype="0" fill="hold" grpId="0" nodeType="withEffect">
                                  <p:stCondLst>
                                    <p:cond delay="0"/>
                                  </p:stCondLst>
                                  <p:childTnLst>
                                    <p:set>
                                      <p:cBhvr>
                                        <p:cTn id="273" dur="1" fill="hold">
                                          <p:stCondLst>
                                            <p:cond delay="0"/>
                                          </p:stCondLst>
                                        </p:cTn>
                                        <p:tgtEl>
                                          <p:spTgt spid="734322"/>
                                        </p:tgtEl>
                                        <p:attrNameLst>
                                          <p:attrName>style.visibility</p:attrName>
                                        </p:attrNameLst>
                                      </p:cBhvr>
                                      <p:to>
                                        <p:strVal val="visible"/>
                                      </p:to>
                                    </p:set>
                                    <p:animEffect transition="in" filter="dissolve">
                                      <p:cBhvr>
                                        <p:cTn id="274" dur="500"/>
                                        <p:tgtEl>
                                          <p:spTgt spid="734322"/>
                                        </p:tgtEl>
                                      </p:cBhvr>
                                    </p:animEffect>
                                  </p:childTnLst>
                                </p:cTn>
                              </p:par>
                              <p:par>
                                <p:cTn id="275" presetID="9" presetClass="entr" presetSubtype="0" fill="hold" nodeType="withEffect">
                                  <p:stCondLst>
                                    <p:cond delay="0"/>
                                  </p:stCondLst>
                                  <p:childTnLst>
                                    <p:set>
                                      <p:cBhvr>
                                        <p:cTn id="276" dur="1" fill="hold">
                                          <p:stCondLst>
                                            <p:cond delay="0"/>
                                          </p:stCondLst>
                                        </p:cTn>
                                        <p:tgtEl>
                                          <p:spTgt spid="734323"/>
                                        </p:tgtEl>
                                        <p:attrNameLst>
                                          <p:attrName>style.visibility</p:attrName>
                                        </p:attrNameLst>
                                      </p:cBhvr>
                                      <p:to>
                                        <p:strVal val="visible"/>
                                      </p:to>
                                    </p:set>
                                    <p:animEffect transition="in" filter="dissolve">
                                      <p:cBhvr>
                                        <p:cTn id="277" dur="500"/>
                                        <p:tgtEl>
                                          <p:spTgt spid="734323"/>
                                        </p:tgtEl>
                                      </p:cBhvr>
                                    </p:animEffect>
                                  </p:childTnLst>
                                </p:cTn>
                              </p:par>
                              <p:par>
                                <p:cTn id="278" presetID="9" presetClass="entr" presetSubtype="0" fill="hold" nodeType="withEffect">
                                  <p:stCondLst>
                                    <p:cond delay="0"/>
                                  </p:stCondLst>
                                  <p:childTnLst>
                                    <p:set>
                                      <p:cBhvr>
                                        <p:cTn id="279" dur="1" fill="hold">
                                          <p:stCondLst>
                                            <p:cond delay="0"/>
                                          </p:stCondLst>
                                        </p:cTn>
                                        <p:tgtEl>
                                          <p:spTgt spid="734326"/>
                                        </p:tgtEl>
                                        <p:attrNameLst>
                                          <p:attrName>style.visibility</p:attrName>
                                        </p:attrNameLst>
                                      </p:cBhvr>
                                      <p:to>
                                        <p:strVal val="visible"/>
                                      </p:to>
                                    </p:set>
                                    <p:animEffect transition="in" filter="dissolve">
                                      <p:cBhvr>
                                        <p:cTn id="280" dur="500"/>
                                        <p:tgtEl>
                                          <p:spTgt spid="734326"/>
                                        </p:tgtEl>
                                      </p:cBhvr>
                                    </p:animEffect>
                                  </p:childTnLst>
                                </p:cTn>
                              </p:par>
                              <p:par>
                                <p:cTn id="281" presetID="9" presetClass="entr" presetSubtype="0" fill="hold" grpId="0" nodeType="withEffect">
                                  <p:stCondLst>
                                    <p:cond delay="0"/>
                                  </p:stCondLst>
                                  <p:childTnLst>
                                    <p:set>
                                      <p:cBhvr>
                                        <p:cTn id="282" dur="1" fill="hold">
                                          <p:stCondLst>
                                            <p:cond delay="0"/>
                                          </p:stCondLst>
                                        </p:cTn>
                                        <p:tgtEl>
                                          <p:spTgt spid="734329"/>
                                        </p:tgtEl>
                                        <p:attrNameLst>
                                          <p:attrName>style.visibility</p:attrName>
                                        </p:attrNameLst>
                                      </p:cBhvr>
                                      <p:to>
                                        <p:strVal val="visible"/>
                                      </p:to>
                                    </p:set>
                                    <p:animEffect transition="in" filter="dissolve">
                                      <p:cBhvr>
                                        <p:cTn id="283" dur="500"/>
                                        <p:tgtEl>
                                          <p:spTgt spid="734329"/>
                                        </p:tgtEl>
                                      </p:cBhvr>
                                    </p:animEffect>
                                  </p:childTnLst>
                                </p:cTn>
                              </p:par>
                              <p:par>
                                <p:cTn id="284" presetID="9" presetClass="entr" presetSubtype="0" fill="hold" grpId="0" nodeType="withEffect">
                                  <p:stCondLst>
                                    <p:cond delay="0"/>
                                  </p:stCondLst>
                                  <p:childTnLst>
                                    <p:set>
                                      <p:cBhvr>
                                        <p:cTn id="285" dur="1" fill="hold">
                                          <p:stCondLst>
                                            <p:cond delay="0"/>
                                          </p:stCondLst>
                                        </p:cTn>
                                        <p:tgtEl>
                                          <p:spTgt spid="734330"/>
                                        </p:tgtEl>
                                        <p:attrNameLst>
                                          <p:attrName>style.visibility</p:attrName>
                                        </p:attrNameLst>
                                      </p:cBhvr>
                                      <p:to>
                                        <p:strVal val="visible"/>
                                      </p:to>
                                    </p:set>
                                    <p:animEffect transition="in" filter="dissolve">
                                      <p:cBhvr>
                                        <p:cTn id="286" dur="500"/>
                                        <p:tgtEl>
                                          <p:spTgt spid="734330"/>
                                        </p:tgtEl>
                                      </p:cBhvr>
                                    </p:animEffect>
                                  </p:childTnLst>
                                </p:cTn>
                              </p:par>
                              <p:par>
                                <p:cTn id="287" presetID="9" presetClass="entr" presetSubtype="0" fill="hold" grpId="0" nodeType="withEffect">
                                  <p:stCondLst>
                                    <p:cond delay="0"/>
                                  </p:stCondLst>
                                  <p:childTnLst>
                                    <p:set>
                                      <p:cBhvr>
                                        <p:cTn id="288" dur="1" fill="hold">
                                          <p:stCondLst>
                                            <p:cond delay="0"/>
                                          </p:stCondLst>
                                        </p:cTn>
                                        <p:tgtEl>
                                          <p:spTgt spid="734331"/>
                                        </p:tgtEl>
                                        <p:attrNameLst>
                                          <p:attrName>style.visibility</p:attrName>
                                        </p:attrNameLst>
                                      </p:cBhvr>
                                      <p:to>
                                        <p:strVal val="visible"/>
                                      </p:to>
                                    </p:set>
                                    <p:animEffect transition="in" filter="dissolve">
                                      <p:cBhvr>
                                        <p:cTn id="289" dur="500"/>
                                        <p:tgtEl>
                                          <p:spTgt spid="734331"/>
                                        </p:tgtEl>
                                      </p:cBhvr>
                                    </p:animEffect>
                                  </p:childTnLst>
                                </p:cTn>
                              </p:par>
                              <p:par>
                                <p:cTn id="290" presetID="9" presetClass="entr" presetSubtype="0" fill="hold" grpId="0" nodeType="withEffect">
                                  <p:stCondLst>
                                    <p:cond delay="0"/>
                                  </p:stCondLst>
                                  <p:childTnLst>
                                    <p:set>
                                      <p:cBhvr>
                                        <p:cTn id="291" dur="1" fill="hold">
                                          <p:stCondLst>
                                            <p:cond delay="0"/>
                                          </p:stCondLst>
                                        </p:cTn>
                                        <p:tgtEl>
                                          <p:spTgt spid="734332"/>
                                        </p:tgtEl>
                                        <p:attrNameLst>
                                          <p:attrName>style.visibility</p:attrName>
                                        </p:attrNameLst>
                                      </p:cBhvr>
                                      <p:to>
                                        <p:strVal val="visible"/>
                                      </p:to>
                                    </p:set>
                                    <p:animEffect transition="in" filter="dissolve">
                                      <p:cBhvr>
                                        <p:cTn id="292" dur="500"/>
                                        <p:tgtEl>
                                          <p:spTgt spid="734332"/>
                                        </p:tgtEl>
                                      </p:cBhvr>
                                    </p:animEffect>
                                  </p:childTnLst>
                                </p:cTn>
                              </p:par>
                              <p:par>
                                <p:cTn id="293" presetID="9" presetClass="entr" presetSubtype="0" fill="hold" grpId="0" nodeType="withEffect">
                                  <p:stCondLst>
                                    <p:cond delay="0"/>
                                  </p:stCondLst>
                                  <p:childTnLst>
                                    <p:set>
                                      <p:cBhvr>
                                        <p:cTn id="294" dur="1" fill="hold">
                                          <p:stCondLst>
                                            <p:cond delay="0"/>
                                          </p:stCondLst>
                                        </p:cTn>
                                        <p:tgtEl>
                                          <p:spTgt spid="734333"/>
                                        </p:tgtEl>
                                        <p:attrNameLst>
                                          <p:attrName>style.visibility</p:attrName>
                                        </p:attrNameLst>
                                      </p:cBhvr>
                                      <p:to>
                                        <p:strVal val="visible"/>
                                      </p:to>
                                    </p:set>
                                    <p:animEffect transition="in" filter="dissolve">
                                      <p:cBhvr>
                                        <p:cTn id="295" dur="500"/>
                                        <p:tgtEl>
                                          <p:spTgt spid="734333"/>
                                        </p:tgtEl>
                                      </p:cBhvr>
                                    </p:animEffect>
                                  </p:childTnLst>
                                </p:cTn>
                              </p:par>
                              <p:par>
                                <p:cTn id="296" presetID="9" presetClass="entr" presetSubtype="0" fill="hold" grpId="0" nodeType="withEffect">
                                  <p:stCondLst>
                                    <p:cond delay="0"/>
                                  </p:stCondLst>
                                  <p:childTnLst>
                                    <p:set>
                                      <p:cBhvr>
                                        <p:cTn id="297" dur="1" fill="hold">
                                          <p:stCondLst>
                                            <p:cond delay="0"/>
                                          </p:stCondLst>
                                        </p:cTn>
                                        <p:tgtEl>
                                          <p:spTgt spid="734334"/>
                                        </p:tgtEl>
                                        <p:attrNameLst>
                                          <p:attrName>style.visibility</p:attrName>
                                        </p:attrNameLst>
                                      </p:cBhvr>
                                      <p:to>
                                        <p:strVal val="visible"/>
                                      </p:to>
                                    </p:set>
                                    <p:animEffect transition="in" filter="dissolve">
                                      <p:cBhvr>
                                        <p:cTn id="298" dur="500"/>
                                        <p:tgtEl>
                                          <p:spTgt spid="734334"/>
                                        </p:tgtEl>
                                      </p:cBhvr>
                                    </p:animEffect>
                                  </p:childTnLst>
                                </p:cTn>
                              </p:par>
                              <p:par>
                                <p:cTn id="299" presetID="9" presetClass="entr" presetSubtype="0" fill="hold" grpId="0" nodeType="withEffect">
                                  <p:stCondLst>
                                    <p:cond delay="0"/>
                                  </p:stCondLst>
                                  <p:childTnLst>
                                    <p:set>
                                      <p:cBhvr>
                                        <p:cTn id="300" dur="1" fill="hold">
                                          <p:stCondLst>
                                            <p:cond delay="0"/>
                                          </p:stCondLst>
                                        </p:cTn>
                                        <p:tgtEl>
                                          <p:spTgt spid="734335"/>
                                        </p:tgtEl>
                                        <p:attrNameLst>
                                          <p:attrName>style.visibility</p:attrName>
                                        </p:attrNameLst>
                                      </p:cBhvr>
                                      <p:to>
                                        <p:strVal val="visible"/>
                                      </p:to>
                                    </p:set>
                                    <p:animEffect transition="in" filter="dissolve">
                                      <p:cBhvr>
                                        <p:cTn id="301" dur="500"/>
                                        <p:tgtEl>
                                          <p:spTgt spid="734335"/>
                                        </p:tgtEl>
                                      </p:cBhvr>
                                    </p:animEffect>
                                  </p:childTnLst>
                                </p:cTn>
                              </p:par>
                              <p:par>
                                <p:cTn id="302" presetID="9" presetClass="entr" presetSubtype="0" fill="hold" grpId="0" nodeType="withEffect">
                                  <p:stCondLst>
                                    <p:cond delay="0"/>
                                  </p:stCondLst>
                                  <p:childTnLst>
                                    <p:set>
                                      <p:cBhvr>
                                        <p:cTn id="303" dur="1" fill="hold">
                                          <p:stCondLst>
                                            <p:cond delay="0"/>
                                          </p:stCondLst>
                                        </p:cTn>
                                        <p:tgtEl>
                                          <p:spTgt spid="734336"/>
                                        </p:tgtEl>
                                        <p:attrNameLst>
                                          <p:attrName>style.visibility</p:attrName>
                                        </p:attrNameLst>
                                      </p:cBhvr>
                                      <p:to>
                                        <p:strVal val="visible"/>
                                      </p:to>
                                    </p:set>
                                    <p:animEffect transition="in" filter="dissolve">
                                      <p:cBhvr>
                                        <p:cTn id="304" dur="500"/>
                                        <p:tgtEl>
                                          <p:spTgt spid="734336"/>
                                        </p:tgtEl>
                                      </p:cBhvr>
                                    </p:animEffect>
                                  </p:childTnLst>
                                </p:cTn>
                              </p:par>
                              <p:par>
                                <p:cTn id="305" presetID="9" presetClass="entr" presetSubtype="0" fill="hold" grpId="0" nodeType="withEffect">
                                  <p:stCondLst>
                                    <p:cond delay="0"/>
                                  </p:stCondLst>
                                  <p:childTnLst>
                                    <p:set>
                                      <p:cBhvr>
                                        <p:cTn id="306" dur="1" fill="hold">
                                          <p:stCondLst>
                                            <p:cond delay="0"/>
                                          </p:stCondLst>
                                        </p:cTn>
                                        <p:tgtEl>
                                          <p:spTgt spid="734337"/>
                                        </p:tgtEl>
                                        <p:attrNameLst>
                                          <p:attrName>style.visibility</p:attrName>
                                        </p:attrNameLst>
                                      </p:cBhvr>
                                      <p:to>
                                        <p:strVal val="visible"/>
                                      </p:to>
                                    </p:set>
                                    <p:animEffect transition="in" filter="dissolve">
                                      <p:cBhvr>
                                        <p:cTn id="307" dur="500"/>
                                        <p:tgtEl>
                                          <p:spTgt spid="734337"/>
                                        </p:tgtEl>
                                      </p:cBhvr>
                                    </p:animEffect>
                                  </p:childTnLst>
                                </p:cTn>
                              </p:par>
                              <p:par>
                                <p:cTn id="308" presetID="9" presetClass="entr" presetSubtype="0" fill="hold" grpId="0" nodeType="withEffect">
                                  <p:stCondLst>
                                    <p:cond delay="0"/>
                                  </p:stCondLst>
                                  <p:childTnLst>
                                    <p:set>
                                      <p:cBhvr>
                                        <p:cTn id="309" dur="1" fill="hold">
                                          <p:stCondLst>
                                            <p:cond delay="0"/>
                                          </p:stCondLst>
                                        </p:cTn>
                                        <p:tgtEl>
                                          <p:spTgt spid="734338"/>
                                        </p:tgtEl>
                                        <p:attrNameLst>
                                          <p:attrName>style.visibility</p:attrName>
                                        </p:attrNameLst>
                                      </p:cBhvr>
                                      <p:to>
                                        <p:strVal val="visible"/>
                                      </p:to>
                                    </p:set>
                                    <p:animEffect transition="in" filter="dissolve">
                                      <p:cBhvr>
                                        <p:cTn id="310" dur="500"/>
                                        <p:tgtEl>
                                          <p:spTgt spid="734338"/>
                                        </p:tgtEl>
                                      </p:cBhvr>
                                    </p:animEffect>
                                  </p:childTnLst>
                                </p:cTn>
                              </p:par>
                              <p:par>
                                <p:cTn id="311" presetID="9" presetClass="entr" presetSubtype="0" fill="hold" nodeType="withEffect">
                                  <p:stCondLst>
                                    <p:cond delay="0"/>
                                  </p:stCondLst>
                                  <p:childTnLst>
                                    <p:set>
                                      <p:cBhvr>
                                        <p:cTn id="312" dur="1" fill="hold">
                                          <p:stCondLst>
                                            <p:cond delay="0"/>
                                          </p:stCondLst>
                                        </p:cTn>
                                        <p:tgtEl>
                                          <p:spTgt spid="734339"/>
                                        </p:tgtEl>
                                        <p:attrNameLst>
                                          <p:attrName>style.visibility</p:attrName>
                                        </p:attrNameLst>
                                      </p:cBhvr>
                                      <p:to>
                                        <p:strVal val="visible"/>
                                      </p:to>
                                    </p:set>
                                    <p:animEffect transition="in" filter="dissolve">
                                      <p:cBhvr>
                                        <p:cTn id="313" dur="500"/>
                                        <p:tgtEl>
                                          <p:spTgt spid="734339"/>
                                        </p:tgtEl>
                                      </p:cBhvr>
                                    </p:animEffect>
                                  </p:childTnLst>
                                </p:cTn>
                              </p:par>
                              <p:par>
                                <p:cTn id="314" presetID="9" presetClass="entr" presetSubtype="0" fill="hold" nodeType="withEffect">
                                  <p:stCondLst>
                                    <p:cond delay="0"/>
                                  </p:stCondLst>
                                  <p:childTnLst>
                                    <p:set>
                                      <p:cBhvr>
                                        <p:cTn id="315" dur="1" fill="hold">
                                          <p:stCondLst>
                                            <p:cond delay="0"/>
                                          </p:stCondLst>
                                        </p:cTn>
                                        <p:tgtEl>
                                          <p:spTgt spid="734342"/>
                                        </p:tgtEl>
                                        <p:attrNameLst>
                                          <p:attrName>style.visibility</p:attrName>
                                        </p:attrNameLst>
                                      </p:cBhvr>
                                      <p:to>
                                        <p:strVal val="visible"/>
                                      </p:to>
                                    </p:set>
                                    <p:animEffect transition="in" filter="dissolve">
                                      <p:cBhvr>
                                        <p:cTn id="316" dur="500"/>
                                        <p:tgtEl>
                                          <p:spTgt spid="734342"/>
                                        </p:tgtEl>
                                      </p:cBhvr>
                                    </p:animEffect>
                                  </p:childTnLst>
                                </p:cTn>
                              </p:par>
                              <p:par>
                                <p:cTn id="317" presetID="9" presetClass="entr" presetSubtype="0" fill="hold" grpId="0" nodeType="withEffect">
                                  <p:stCondLst>
                                    <p:cond delay="0"/>
                                  </p:stCondLst>
                                  <p:childTnLst>
                                    <p:set>
                                      <p:cBhvr>
                                        <p:cTn id="318" dur="1" fill="hold">
                                          <p:stCondLst>
                                            <p:cond delay="0"/>
                                          </p:stCondLst>
                                        </p:cTn>
                                        <p:tgtEl>
                                          <p:spTgt spid="734345"/>
                                        </p:tgtEl>
                                        <p:attrNameLst>
                                          <p:attrName>style.visibility</p:attrName>
                                        </p:attrNameLst>
                                      </p:cBhvr>
                                      <p:to>
                                        <p:strVal val="visible"/>
                                      </p:to>
                                    </p:set>
                                    <p:animEffect transition="in" filter="dissolve">
                                      <p:cBhvr>
                                        <p:cTn id="319" dur="500"/>
                                        <p:tgtEl>
                                          <p:spTgt spid="734345"/>
                                        </p:tgtEl>
                                      </p:cBhvr>
                                    </p:animEffect>
                                  </p:childTnLst>
                                </p:cTn>
                              </p:par>
                              <p:par>
                                <p:cTn id="320" presetID="9" presetClass="entr" presetSubtype="0" fill="hold" grpId="0" nodeType="withEffect">
                                  <p:stCondLst>
                                    <p:cond delay="0"/>
                                  </p:stCondLst>
                                  <p:childTnLst>
                                    <p:set>
                                      <p:cBhvr>
                                        <p:cTn id="321" dur="1" fill="hold">
                                          <p:stCondLst>
                                            <p:cond delay="0"/>
                                          </p:stCondLst>
                                        </p:cTn>
                                        <p:tgtEl>
                                          <p:spTgt spid="734346"/>
                                        </p:tgtEl>
                                        <p:attrNameLst>
                                          <p:attrName>style.visibility</p:attrName>
                                        </p:attrNameLst>
                                      </p:cBhvr>
                                      <p:to>
                                        <p:strVal val="visible"/>
                                      </p:to>
                                    </p:set>
                                    <p:animEffect transition="in" filter="dissolve">
                                      <p:cBhvr>
                                        <p:cTn id="322" dur="500"/>
                                        <p:tgtEl>
                                          <p:spTgt spid="734346"/>
                                        </p:tgtEl>
                                      </p:cBhvr>
                                    </p:animEffect>
                                  </p:childTnLst>
                                </p:cTn>
                              </p:par>
                              <p:par>
                                <p:cTn id="323" presetID="9" presetClass="entr" presetSubtype="0" fill="hold" grpId="0" nodeType="withEffect">
                                  <p:stCondLst>
                                    <p:cond delay="0"/>
                                  </p:stCondLst>
                                  <p:childTnLst>
                                    <p:set>
                                      <p:cBhvr>
                                        <p:cTn id="324" dur="1" fill="hold">
                                          <p:stCondLst>
                                            <p:cond delay="0"/>
                                          </p:stCondLst>
                                        </p:cTn>
                                        <p:tgtEl>
                                          <p:spTgt spid="734347"/>
                                        </p:tgtEl>
                                        <p:attrNameLst>
                                          <p:attrName>style.visibility</p:attrName>
                                        </p:attrNameLst>
                                      </p:cBhvr>
                                      <p:to>
                                        <p:strVal val="visible"/>
                                      </p:to>
                                    </p:set>
                                    <p:animEffect transition="in" filter="dissolve">
                                      <p:cBhvr>
                                        <p:cTn id="325" dur="500"/>
                                        <p:tgtEl>
                                          <p:spTgt spid="734347"/>
                                        </p:tgtEl>
                                      </p:cBhvr>
                                    </p:animEffect>
                                  </p:childTnLst>
                                </p:cTn>
                              </p:par>
                              <p:par>
                                <p:cTn id="326" presetID="9" presetClass="entr" presetSubtype="0" fill="hold" grpId="0" nodeType="withEffect">
                                  <p:stCondLst>
                                    <p:cond delay="0"/>
                                  </p:stCondLst>
                                  <p:childTnLst>
                                    <p:set>
                                      <p:cBhvr>
                                        <p:cTn id="327" dur="1" fill="hold">
                                          <p:stCondLst>
                                            <p:cond delay="0"/>
                                          </p:stCondLst>
                                        </p:cTn>
                                        <p:tgtEl>
                                          <p:spTgt spid="734348"/>
                                        </p:tgtEl>
                                        <p:attrNameLst>
                                          <p:attrName>style.visibility</p:attrName>
                                        </p:attrNameLst>
                                      </p:cBhvr>
                                      <p:to>
                                        <p:strVal val="visible"/>
                                      </p:to>
                                    </p:set>
                                    <p:animEffect transition="in" filter="dissolve">
                                      <p:cBhvr>
                                        <p:cTn id="328" dur="500"/>
                                        <p:tgtEl>
                                          <p:spTgt spid="734348"/>
                                        </p:tgtEl>
                                      </p:cBhvr>
                                    </p:animEffect>
                                  </p:childTnLst>
                                </p:cTn>
                              </p:par>
                              <p:par>
                                <p:cTn id="329" presetID="9" presetClass="entr" presetSubtype="0" fill="hold" grpId="0" nodeType="withEffect">
                                  <p:stCondLst>
                                    <p:cond delay="0"/>
                                  </p:stCondLst>
                                  <p:childTnLst>
                                    <p:set>
                                      <p:cBhvr>
                                        <p:cTn id="330" dur="1" fill="hold">
                                          <p:stCondLst>
                                            <p:cond delay="0"/>
                                          </p:stCondLst>
                                        </p:cTn>
                                        <p:tgtEl>
                                          <p:spTgt spid="734349"/>
                                        </p:tgtEl>
                                        <p:attrNameLst>
                                          <p:attrName>style.visibility</p:attrName>
                                        </p:attrNameLst>
                                      </p:cBhvr>
                                      <p:to>
                                        <p:strVal val="visible"/>
                                      </p:to>
                                    </p:set>
                                    <p:animEffect transition="in" filter="dissolve">
                                      <p:cBhvr>
                                        <p:cTn id="331" dur="500"/>
                                        <p:tgtEl>
                                          <p:spTgt spid="734349"/>
                                        </p:tgtEl>
                                      </p:cBhvr>
                                    </p:animEffect>
                                  </p:childTnLst>
                                </p:cTn>
                              </p:par>
                              <p:par>
                                <p:cTn id="332" presetID="9" presetClass="entr" presetSubtype="0" fill="hold" grpId="0" nodeType="withEffect">
                                  <p:stCondLst>
                                    <p:cond delay="0"/>
                                  </p:stCondLst>
                                  <p:childTnLst>
                                    <p:set>
                                      <p:cBhvr>
                                        <p:cTn id="333" dur="1" fill="hold">
                                          <p:stCondLst>
                                            <p:cond delay="0"/>
                                          </p:stCondLst>
                                        </p:cTn>
                                        <p:tgtEl>
                                          <p:spTgt spid="734350"/>
                                        </p:tgtEl>
                                        <p:attrNameLst>
                                          <p:attrName>style.visibility</p:attrName>
                                        </p:attrNameLst>
                                      </p:cBhvr>
                                      <p:to>
                                        <p:strVal val="visible"/>
                                      </p:to>
                                    </p:set>
                                    <p:animEffect transition="in" filter="dissolve">
                                      <p:cBhvr>
                                        <p:cTn id="334" dur="500"/>
                                        <p:tgtEl>
                                          <p:spTgt spid="734350"/>
                                        </p:tgtEl>
                                      </p:cBhvr>
                                    </p:animEffect>
                                  </p:childTnLst>
                                </p:cTn>
                              </p:par>
                              <p:par>
                                <p:cTn id="335" presetID="9" presetClass="entr" presetSubtype="0" fill="hold" grpId="0" nodeType="withEffect">
                                  <p:stCondLst>
                                    <p:cond delay="0"/>
                                  </p:stCondLst>
                                  <p:childTnLst>
                                    <p:set>
                                      <p:cBhvr>
                                        <p:cTn id="336" dur="1" fill="hold">
                                          <p:stCondLst>
                                            <p:cond delay="0"/>
                                          </p:stCondLst>
                                        </p:cTn>
                                        <p:tgtEl>
                                          <p:spTgt spid="734351"/>
                                        </p:tgtEl>
                                        <p:attrNameLst>
                                          <p:attrName>style.visibility</p:attrName>
                                        </p:attrNameLst>
                                      </p:cBhvr>
                                      <p:to>
                                        <p:strVal val="visible"/>
                                      </p:to>
                                    </p:set>
                                    <p:animEffect transition="in" filter="dissolve">
                                      <p:cBhvr>
                                        <p:cTn id="337" dur="500"/>
                                        <p:tgtEl>
                                          <p:spTgt spid="734351"/>
                                        </p:tgtEl>
                                      </p:cBhvr>
                                    </p:animEffect>
                                  </p:childTnLst>
                                </p:cTn>
                              </p:par>
                              <p:par>
                                <p:cTn id="338" presetID="9" presetClass="entr" presetSubtype="0" fill="hold" grpId="0" nodeType="withEffect">
                                  <p:stCondLst>
                                    <p:cond delay="0"/>
                                  </p:stCondLst>
                                  <p:childTnLst>
                                    <p:set>
                                      <p:cBhvr>
                                        <p:cTn id="339" dur="1" fill="hold">
                                          <p:stCondLst>
                                            <p:cond delay="0"/>
                                          </p:stCondLst>
                                        </p:cTn>
                                        <p:tgtEl>
                                          <p:spTgt spid="734425"/>
                                        </p:tgtEl>
                                        <p:attrNameLst>
                                          <p:attrName>style.visibility</p:attrName>
                                        </p:attrNameLst>
                                      </p:cBhvr>
                                      <p:to>
                                        <p:strVal val="visible"/>
                                      </p:to>
                                    </p:set>
                                    <p:animEffect transition="in" filter="dissolve">
                                      <p:cBhvr>
                                        <p:cTn id="340" dur="500"/>
                                        <p:tgtEl>
                                          <p:spTgt spid="734425"/>
                                        </p:tgtEl>
                                      </p:cBhvr>
                                    </p:animEffect>
                                  </p:childTnLst>
                                </p:cTn>
                              </p:par>
                              <p:par>
                                <p:cTn id="341" presetID="9" presetClass="entr" presetSubtype="0" fill="hold" grpId="0" nodeType="withEffect">
                                  <p:stCondLst>
                                    <p:cond delay="0"/>
                                  </p:stCondLst>
                                  <p:childTnLst>
                                    <p:set>
                                      <p:cBhvr>
                                        <p:cTn id="342" dur="1" fill="hold">
                                          <p:stCondLst>
                                            <p:cond delay="0"/>
                                          </p:stCondLst>
                                        </p:cTn>
                                        <p:tgtEl>
                                          <p:spTgt spid="734419"/>
                                        </p:tgtEl>
                                        <p:attrNameLst>
                                          <p:attrName>style.visibility</p:attrName>
                                        </p:attrNameLst>
                                      </p:cBhvr>
                                      <p:to>
                                        <p:strVal val="visible"/>
                                      </p:to>
                                    </p:set>
                                    <p:animEffect transition="in" filter="dissolve">
                                      <p:cBhvr>
                                        <p:cTn id="343" dur="500"/>
                                        <p:tgtEl>
                                          <p:spTgt spid="734419"/>
                                        </p:tgtEl>
                                      </p:cBhvr>
                                    </p:animEffect>
                                  </p:childTnLst>
                                </p:cTn>
                              </p:par>
                            </p:childTnLst>
                          </p:cTn>
                        </p:par>
                      </p:childTnLst>
                    </p:cTn>
                  </p:par>
                  <p:par>
                    <p:cTn id="344" fill="hold" nodeType="clickPar">
                      <p:stCondLst>
                        <p:cond delay="indefinite"/>
                      </p:stCondLst>
                      <p:childTnLst>
                        <p:par>
                          <p:cTn id="345" fill="hold" nodeType="withGroup">
                            <p:stCondLst>
                              <p:cond delay="0"/>
                            </p:stCondLst>
                            <p:childTnLst>
                              <p:par>
                                <p:cTn id="346" presetID="9" presetClass="entr" presetSubtype="0" fill="hold" grpId="0" nodeType="clickEffect">
                                  <p:stCondLst>
                                    <p:cond delay="0"/>
                                  </p:stCondLst>
                                  <p:childTnLst>
                                    <p:set>
                                      <p:cBhvr>
                                        <p:cTn id="347" dur="1" fill="hold">
                                          <p:stCondLst>
                                            <p:cond delay="0"/>
                                          </p:stCondLst>
                                        </p:cTn>
                                        <p:tgtEl>
                                          <p:spTgt spid="734215"/>
                                        </p:tgtEl>
                                        <p:attrNameLst>
                                          <p:attrName>style.visibility</p:attrName>
                                        </p:attrNameLst>
                                      </p:cBhvr>
                                      <p:to>
                                        <p:strVal val="visible"/>
                                      </p:to>
                                    </p:set>
                                    <p:animEffect transition="in" filter="dissolve">
                                      <p:cBhvr>
                                        <p:cTn id="348" dur="500"/>
                                        <p:tgtEl>
                                          <p:spTgt spid="734215"/>
                                        </p:tgtEl>
                                      </p:cBhvr>
                                    </p:animEffect>
                                  </p:childTnLst>
                                </p:cTn>
                              </p:par>
                              <p:par>
                                <p:cTn id="349" presetID="9" presetClass="entr" presetSubtype="0" fill="hold" grpId="0" nodeType="withEffect">
                                  <p:stCondLst>
                                    <p:cond delay="0"/>
                                  </p:stCondLst>
                                  <p:childTnLst>
                                    <p:set>
                                      <p:cBhvr>
                                        <p:cTn id="350" dur="1" fill="hold">
                                          <p:stCondLst>
                                            <p:cond delay="0"/>
                                          </p:stCondLst>
                                        </p:cTn>
                                        <p:tgtEl>
                                          <p:spTgt spid="734216"/>
                                        </p:tgtEl>
                                        <p:attrNameLst>
                                          <p:attrName>style.visibility</p:attrName>
                                        </p:attrNameLst>
                                      </p:cBhvr>
                                      <p:to>
                                        <p:strVal val="visible"/>
                                      </p:to>
                                    </p:set>
                                    <p:animEffect transition="in" filter="dissolve">
                                      <p:cBhvr>
                                        <p:cTn id="351" dur="500"/>
                                        <p:tgtEl>
                                          <p:spTgt spid="734216"/>
                                        </p:tgtEl>
                                      </p:cBhvr>
                                    </p:animEffect>
                                  </p:childTnLst>
                                </p:cTn>
                              </p:par>
                              <p:par>
                                <p:cTn id="352" presetID="9" presetClass="entr" presetSubtype="0" fill="hold" grpId="0" nodeType="withEffect">
                                  <p:stCondLst>
                                    <p:cond delay="0"/>
                                  </p:stCondLst>
                                  <p:childTnLst>
                                    <p:set>
                                      <p:cBhvr>
                                        <p:cTn id="353" dur="1" fill="hold">
                                          <p:stCondLst>
                                            <p:cond delay="0"/>
                                          </p:stCondLst>
                                        </p:cTn>
                                        <p:tgtEl>
                                          <p:spTgt spid="734217"/>
                                        </p:tgtEl>
                                        <p:attrNameLst>
                                          <p:attrName>style.visibility</p:attrName>
                                        </p:attrNameLst>
                                      </p:cBhvr>
                                      <p:to>
                                        <p:strVal val="visible"/>
                                      </p:to>
                                    </p:set>
                                    <p:animEffect transition="in" filter="dissolve">
                                      <p:cBhvr>
                                        <p:cTn id="354" dur="500"/>
                                        <p:tgtEl>
                                          <p:spTgt spid="734217"/>
                                        </p:tgtEl>
                                      </p:cBhvr>
                                    </p:animEffect>
                                  </p:childTnLst>
                                </p:cTn>
                              </p:par>
                              <p:par>
                                <p:cTn id="355" presetID="9" presetClass="entr" presetSubtype="0" fill="hold" grpId="0" nodeType="withEffect">
                                  <p:stCondLst>
                                    <p:cond delay="0"/>
                                  </p:stCondLst>
                                  <p:childTnLst>
                                    <p:set>
                                      <p:cBhvr>
                                        <p:cTn id="356" dur="1" fill="hold">
                                          <p:stCondLst>
                                            <p:cond delay="0"/>
                                          </p:stCondLst>
                                        </p:cTn>
                                        <p:tgtEl>
                                          <p:spTgt spid="734218"/>
                                        </p:tgtEl>
                                        <p:attrNameLst>
                                          <p:attrName>style.visibility</p:attrName>
                                        </p:attrNameLst>
                                      </p:cBhvr>
                                      <p:to>
                                        <p:strVal val="visible"/>
                                      </p:to>
                                    </p:set>
                                    <p:animEffect transition="in" filter="dissolve">
                                      <p:cBhvr>
                                        <p:cTn id="357" dur="500"/>
                                        <p:tgtEl>
                                          <p:spTgt spid="734218"/>
                                        </p:tgtEl>
                                      </p:cBhvr>
                                    </p:animEffect>
                                  </p:childTnLst>
                                </p:cTn>
                              </p:par>
                              <p:par>
                                <p:cTn id="358" presetID="9" presetClass="entr" presetSubtype="0" fill="hold" grpId="0" nodeType="withEffect">
                                  <p:stCondLst>
                                    <p:cond delay="0"/>
                                  </p:stCondLst>
                                  <p:childTnLst>
                                    <p:set>
                                      <p:cBhvr>
                                        <p:cTn id="359" dur="1" fill="hold">
                                          <p:stCondLst>
                                            <p:cond delay="0"/>
                                          </p:stCondLst>
                                        </p:cTn>
                                        <p:tgtEl>
                                          <p:spTgt spid="734352"/>
                                        </p:tgtEl>
                                        <p:attrNameLst>
                                          <p:attrName>style.visibility</p:attrName>
                                        </p:attrNameLst>
                                      </p:cBhvr>
                                      <p:to>
                                        <p:strVal val="visible"/>
                                      </p:to>
                                    </p:set>
                                    <p:animEffect transition="in" filter="dissolve">
                                      <p:cBhvr>
                                        <p:cTn id="360" dur="500"/>
                                        <p:tgtEl>
                                          <p:spTgt spid="734352"/>
                                        </p:tgtEl>
                                      </p:cBhvr>
                                    </p:animEffect>
                                  </p:childTnLst>
                                </p:cTn>
                              </p:par>
                              <p:par>
                                <p:cTn id="361" presetID="9" presetClass="entr" presetSubtype="0" fill="hold" grpId="0" nodeType="withEffect">
                                  <p:stCondLst>
                                    <p:cond delay="0"/>
                                  </p:stCondLst>
                                  <p:childTnLst>
                                    <p:set>
                                      <p:cBhvr>
                                        <p:cTn id="362" dur="1" fill="hold">
                                          <p:stCondLst>
                                            <p:cond delay="0"/>
                                          </p:stCondLst>
                                        </p:cTn>
                                        <p:tgtEl>
                                          <p:spTgt spid="734353"/>
                                        </p:tgtEl>
                                        <p:attrNameLst>
                                          <p:attrName>style.visibility</p:attrName>
                                        </p:attrNameLst>
                                      </p:cBhvr>
                                      <p:to>
                                        <p:strVal val="visible"/>
                                      </p:to>
                                    </p:set>
                                    <p:animEffect transition="in" filter="dissolve">
                                      <p:cBhvr>
                                        <p:cTn id="363" dur="500"/>
                                        <p:tgtEl>
                                          <p:spTgt spid="734353"/>
                                        </p:tgtEl>
                                      </p:cBhvr>
                                    </p:animEffect>
                                  </p:childTnLst>
                                </p:cTn>
                              </p:par>
                              <p:par>
                                <p:cTn id="364" presetID="9" presetClass="entr" presetSubtype="0" fill="hold" grpId="0" nodeType="withEffect">
                                  <p:stCondLst>
                                    <p:cond delay="0"/>
                                  </p:stCondLst>
                                  <p:childTnLst>
                                    <p:set>
                                      <p:cBhvr>
                                        <p:cTn id="365" dur="1" fill="hold">
                                          <p:stCondLst>
                                            <p:cond delay="0"/>
                                          </p:stCondLst>
                                        </p:cTn>
                                        <p:tgtEl>
                                          <p:spTgt spid="734354"/>
                                        </p:tgtEl>
                                        <p:attrNameLst>
                                          <p:attrName>style.visibility</p:attrName>
                                        </p:attrNameLst>
                                      </p:cBhvr>
                                      <p:to>
                                        <p:strVal val="visible"/>
                                      </p:to>
                                    </p:set>
                                    <p:animEffect transition="in" filter="dissolve">
                                      <p:cBhvr>
                                        <p:cTn id="366" dur="500"/>
                                        <p:tgtEl>
                                          <p:spTgt spid="734354"/>
                                        </p:tgtEl>
                                      </p:cBhvr>
                                    </p:animEffect>
                                  </p:childTnLst>
                                </p:cTn>
                              </p:par>
                              <p:par>
                                <p:cTn id="367" presetID="9" presetClass="entr" presetSubtype="0" fill="hold" nodeType="withEffect">
                                  <p:stCondLst>
                                    <p:cond delay="0"/>
                                  </p:stCondLst>
                                  <p:childTnLst>
                                    <p:set>
                                      <p:cBhvr>
                                        <p:cTn id="368" dur="1" fill="hold">
                                          <p:stCondLst>
                                            <p:cond delay="0"/>
                                          </p:stCondLst>
                                        </p:cTn>
                                        <p:tgtEl>
                                          <p:spTgt spid="734355"/>
                                        </p:tgtEl>
                                        <p:attrNameLst>
                                          <p:attrName>style.visibility</p:attrName>
                                        </p:attrNameLst>
                                      </p:cBhvr>
                                      <p:to>
                                        <p:strVal val="visible"/>
                                      </p:to>
                                    </p:set>
                                    <p:animEffect transition="in" filter="dissolve">
                                      <p:cBhvr>
                                        <p:cTn id="369" dur="500"/>
                                        <p:tgtEl>
                                          <p:spTgt spid="734355"/>
                                        </p:tgtEl>
                                      </p:cBhvr>
                                    </p:animEffect>
                                  </p:childTnLst>
                                </p:cTn>
                              </p:par>
                              <p:par>
                                <p:cTn id="370" presetID="9" presetClass="entr" presetSubtype="0" fill="hold" nodeType="withEffect">
                                  <p:stCondLst>
                                    <p:cond delay="0"/>
                                  </p:stCondLst>
                                  <p:childTnLst>
                                    <p:set>
                                      <p:cBhvr>
                                        <p:cTn id="371" dur="1" fill="hold">
                                          <p:stCondLst>
                                            <p:cond delay="0"/>
                                          </p:stCondLst>
                                        </p:cTn>
                                        <p:tgtEl>
                                          <p:spTgt spid="734358"/>
                                        </p:tgtEl>
                                        <p:attrNameLst>
                                          <p:attrName>style.visibility</p:attrName>
                                        </p:attrNameLst>
                                      </p:cBhvr>
                                      <p:to>
                                        <p:strVal val="visible"/>
                                      </p:to>
                                    </p:set>
                                    <p:animEffect transition="in" filter="dissolve">
                                      <p:cBhvr>
                                        <p:cTn id="372" dur="500"/>
                                        <p:tgtEl>
                                          <p:spTgt spid="734358"/>
                                        </p:tgtEl>
                                      </p:cBhvr>
                                    </p:animEffect>
                                  </p:childTnLst>
                                </p:cTn>
                              </p:par>
                              <p:par>
                                <p:cTn id="373" presetID="9" presetClass="entr" presetSubtype="0" fill="hold" grpId="0" nodeType="withEffect">
                                  <p:stCondLst>
                                    <p:cond delay="0"/>
                                  </p:stCondLst>
                                  <p:childTnLst>
                                    <p:set>
                                      <p:cBhvr>
                                        <p:cTn id="374" dur="1" fill="hold">
                                          <p:stCondLst>
                                            <p:cond delay="0"/>
                                          </p:stCondLst>
                                        </p:cTn>
                                        <p:tgtEl>
                                          <p:spTgt spid="734361"/>
                                        </p:tgtEl>
                                        <p:attrNameLst>
                                          <p:attrName>style.visibility</p:attrName>
                                        </p:attrNameLst>
                                      </p:cBhvr>
                                      <p:to>
                                        <p:strVal val="visible"/>
                                      </p:to>
                                    </p:set>
                                    <p:animEffect transition="in" filter="dissolve">
                                      <p:cBhvr>
                                        <p:cTn id="375" dur="500"/>
                                        <p:tgtEl>
                                          <p:spTgt spid="734361"/>
                                        </p:tgtEl>
                                      </p:cBhvr>
                                    </p:animEffect>
                                  </p:childTnLst>
                                </p:cTn>
                              </p:par>
                              <p:par>
                                <p:cTn id="376" presetID="9" presetClass="entr" presetSubtype="0" fill="hold" grpId="0" nodeType="withEffect">
                                  <p:stCondLst>
                                    <p:cond delay="0"/>
                                  </p:stCondLst>
                                  <p:childTnLst>
                                    <p:set>
                                      <p:cBhvr>
                                        <p:cTn id="377" dur="1" fill="hold">
                                          <p:stCondLst>
                                            <p:cond delay="0"/>
                                          </p:stCondLst>
                                        </p:cTn>
                                        <p:tgtEl>
                                          <p:spTgt spid="734362"/>
                                        </p:tgtEl>
                                        <p:attrNameLst>
                                          <p:attrName>style.visibility</p:attrName>
                                        </p:attrNameLst>
                                      </p:cBhvr>
                                      <p:to>
                                        <p:strVal val="visible"/>
                                      </p:to>
                                    </p:set>
                                    <p:animEffect transition="in" filter="dissolve">
                                      <p:cBhvr>
                                        <p:cTn id="378" dur="500"/>
                                        <p:tgtEl>
                                          <p:spTgt spid="734362"/>
                                        </p:tgtEl>
                                      </p:cBhvr>
                                    </p:animEffect>
                                  </p:childTnLst>
                                </p:cTn>
                              </p:par>
                              <p:par>
                                <p:cTn id="379" presetID="9" presetClass="entr" presetSubtype="0" fill="hold" grpId="0" nodeType="withEffect">
                                  <p:stCondLst>
                                    <p:cond delay="0"/>
                                  </p:stCondLst>
                                  <p:childTnLst>
                                    <p:set>
                                      <p:cBhvr>
                                        <p:cTn id="380" dur="1" fill="hold">
                                          <p:stCondLst>
                                            <p:cond delay="0"/>
                                          </p:stCondLst>
                                        </p:cTn>
                                        <p:tgtEl>
                                          <p:spTgt spid="734363"/>
                                        </p:tgtEl>
                                        <p:attrNameLst>
                                          <p:attrName>style.visibility</p:attrName>
                                        </p:attrNameLst>
                                      </p:cBhvr>
                                      <p:to>
                                        <p:strVal val="visible"/>
                                      </p:to>
                                    </p:set>
                                    <p:animEffect transition="in" filter="dissolve">
                                      <p:cBhvr>
                                        <p:cTn id="381" dur="500"/>
                                        <p:tgtEl>
                                          <p:spTgt spid="734363"/>
                                        </p:tgtEl>
                                      </p:cBhvr>
                                    </p:animEffect>
                                  </p:childTnLst>
                                </p:cTn>
                              </p:par>
                              <p:par>
                                <p:cTn id="382" presetID="9" presetClass="entr" presetSubtype="0" fill="hold" grpId="0" nodeType="withEffect">
                                  <p:stCondLst>
                                    <p:cond delay="0"/>
                                  </p:stCondLst>
                                  <p:childTnLst>
                                    <p:set>
                                      <p:cBhvr>
                                        <p:cTn id="383" dur="1" fill="hold">
                                          <p:stCondLst>
                                            <p:cond delay="0"/>
                                          </p:stCondLst>
                                        </p:cTn>
                                        <p:tgtEl>
                                          <p:spTgt spid="734364"/>
                                        </p:tgtEl>
                                        <p:attrNameLst>
                                          <p:attrName>style.visibility</p:attrName>
                                        </p:attrNameLst>
                                      </p:cBhvr>
                                      <p:to>
                                        <p:strVal val="visible"/>
                                      </p:to>
                                    </p:set>
                                    <p:animEffect transition="in" filter="dissolve">
                                      <p:cBhvr>
                                        <p:cTn id="384" dur="500"/>
                                        <p:tgtEl>
                                          <p:spTgt spid="734364"/>
                                        </p:tgtEl>
                                      </p:cBhvr>
                                    </p:animEffect>
                                  </p:childTnLst>
                                </p:cTn>
                              </p:par>
                              <p:par>
                                <p:cTn id="385" presetID="9" presetClass="entr" presetSubtype="0" fill="hold" grpId="0" nodeType="withEffect">
                                  <p:stCondLst>
                                    <p:cond delay="0"/>
                                  </p:stCondLst>
                                  <p:childTnLst>
                                    <p:set>
                                      <p:cBhvr>
                                        <p:cTn id="386" dur="1" fill="hold">
                                          <p:stCondLst>
                                            <p:cond delay="0"/>
                                          </p:stCondLst>
                                        </p:cTn>
                                        <p:tgtEl>
                                          <p:spTgt spid="734365"/>
                                        </p:tgtEl>
                                        <p:attrNameLst>
                                          <p:attrName>style.visibility</p:attrName>
                                        </p:attrNameLst>
                                      </p:cBhvr>
                                      <p:to>
                                        <p:strVal val="visible"/>
                                      </p:to>
                                    </p:set>
                                    <p:animEffect transition="in" filter="dissolve">
                                      <p:cBhvr>
                                        <p:cTn id="387" dur="500"/>
                                        <p:tgtEl>
                                          <p:spTgt spid="734365"/>
                                        </p:tgtEl>
                                      </p:cBhvr>
                                    </p:animEffect>
                                  </p:childTnLst>
                                </p:cTn>
                              </p:par>
                              <p:par>
                                <p:cTn id="388" presetID="9" presetClass="entr" presetSubtype="0" fill="hold" grpId="0" nodeType="withEffect">
                                  <p:stCondLst>
                                    <p:cond delay="0"/>
                                  </p:stCondLst>
                                  <p:childTnLst>
                                    <p:set>
                                      <p:cBhvr>
                                        <p:cTn id="389" dur="1" fill="hold">
                                          <p:stCondLst>
                                            <p:cond delay="0"/>
                                          </p:stCondLst>
                                        </p:cTn>
                                        <p:tgtEl>
                                          <p:spTgt spid="734366"/>
                                        </p:tgtEl>
                                        <p:attrNameLst>
                                          <p:attrName>style.visibility</p:attrName>
                                        </p:attrNameLst>
                                      </p:cBhvr>
                                      <p:to>
                                        <p:strVal val="visible"/>
                                      </p:to>
                                    </p:set>
                                    <p:animEffect transition="in" filter="dissolve">
                                      <p:cBhvr>
                                        <p:cTn id="390" dur="500"/>
                                        <p:tgtEl>
                                          <p:spTgt spid="734366"/>
                                        </p:tgtEl>
                                      </p:cBhvr>
                                    </p:animEffect>
                                  </p:childTnLst>
                                </p:cTn>
                              </p:par>
                              <p:par>
                                <p:cTn id="391" presetID="9" presetClass="entr" presetSubtype="0" fill="hold" grpId="0" nodeType="withEffect">
                                  <p:stCondLst>
                                    <p:cond delay="0"/>
                                  </p:stCondLst>
                                  <p:childTnLst>
                                    <p:set>
                                      <p:cBhvr>
                                        <p:cTn id="392" dur="1" fill="hold">
                                          <p:stCondLst>
                                            <p:cond delay="0"/>
                                          </p:stCondLst>
                                        </p:cTn>
                                        <p:tgtEl>
                                          <p:spTgt spid="734367"/>
                                        </p:tgtEl>
                                        <p:attrNameLst>
                                          <p:attrName>style.visibility</p:attrName>
                                        </p:attrNameLst>
                                      </p:cBhvr>
                                      <p:to>
                                        <p:strVal val="visible"/>
                                      </p:to>
                                    </p:set>
                                    <p:animEffect transition="in" filter="dissolve">
                                      <p:cBhvr>
                                        <p:cTn id="393" dur="500"/>
                                        <p:tgtEl>
                                          <p:spTgt spid="734367"/>
                                        </p:tgtEl>
                                      </p:cBhvr>
                                    </p:animEffect>
                                  </p:childTnLst>
                                </p:cTn>
                              </p:par>
                              <p:par>
                                <p:cTn id="394" presetID="9" presetClass="entr" presetSubtype="0" fill="hold" grpId="0" nodeType="withEffect">
                                  <p:stCondLst>
                                    <p:cond delay="0"/>
                                  </p:stCondLst>
                                  <p:childTnLst>
                                    <p:set>
                                      <p:cBhvr>
                                        <p:cTn id="395" dur="1" fill="hold">
                                          <p:stCondLst>
                                            <p:cond delay="0"/>
                                          </p:stCondLst>
                                        </p:cTn>
                                        <p:tgtEl>
                                          <p:spTgt spid="734368"/>
                                        </p:tgtEl>
                                        <p:attrNameLst>
                                          <p:attrName>style.visibility</p:attrName>
                                        </p:attrNameLst>
                                      </p:cBhvr>
                                      <p:to>
                                        <p:strVal val="visible"/>
                                      </p:to>
                                    </p:set>
                                    <p:animEffect transition="in" filter="dissolve">
                                      <p:cBhvr>
                                        <p:cTn id="396" dur="500"/>
                                        <p:tgtEl>
                                          <p:spTgt spid="734368"/>
                                        </p:tgtEl>
                                      </p:cBhvr>
                                    </p:animEffect>
                                  </p:childTnLst>
                                </p:cTn>
                              </p:par>
                              <p:par>
                                <p:cTn id="397" presetID="9" presetClass="entr" presetSubtype="0" fill="hold" grpId="0" nodeType="withEffect">
                                  <p:stCondLst>
                                    <p:cond delay="0"/>
                                  </p:stCondLst>
                                  <p:childTnLst>
                                    <p:set>
                                      <p:cBhvr>
                                        <p:cTn id="398" dur="1" fill="hold">
                                          <p:stCondLst>
                                            <p:cond delay="0"/>
                                          </p:stCondLst>
                                        </p:cTn>
                                        <p:tgtEl>
                                          <p:spTgt spid="734369"/>
                                        </p:tgtEl>
                                        <p:attrNameLst>
                                          <p:attrName>style.visibility</p:attrName>
                                        </p:attrNameLst>
                                      </p:cBhvr>
                                      <p:to>
                                        <p:strVal val="visible"/>
                                      </p:to>
                                    </p:set>
                                    <p:animEffect transition="in" filter="dissolve">
                                      <p:cBhvr>
                                        <p:cTn id="399" dur="500"/>
                                        <p:tgtEl>
                                          <p:spTgt spid="734369"/>
                                        </p:tgtEl>
                                      </p:cBhvr>
                                    </p:animEffect>
                                  </p:childTnLst>
                                </p:cTn>
                              </p:par>
                              <p:par>
                                <p:cTn id="400" presetID="9" presetClass="entr" presetSubtype="0" fill="hold" grpId="0" nodeType="withEffect">
                                  <p:stCondLst>
                                    <p:cond delay="0"/>
                                  </p:stCondLst>
                                  <p:childTnLst>
                                    <p:set>
                                      <p:cBhvr>
                                        <p:cTn id="401" dur="1" fill="hold">
                                          <p:stCondLst>
                                            <p:cond delay="0"/>
                                          </p:stCondLst>
                                        </p:cTn>
                                        <p:tgtEl>
                                          <p:spTgt spid="734370"/>
                                        </p:tgtEl>
                                        <p:attrNameLst>
                                          <p:attrName>style.visibility</p:attrName>
                                        </p:attrNameLst>
                                      </p:cBhvr>
                                      <p:to>
                                        <p:strVal val="visible"/>
                                      </p:to>
                                    </p:set>
                                    <p:animEffect transition="in" filter="dissolve">
                                      <p:cBhvr>
                                        <p:cTn id="402" dur="500"/>
                                        <p:tgtEl>
                                          <p:spTgt spid="734370"/>
                                        </p:tgtEl>
                                      </p:cBhvr>
                                    </p:animEffect>
                                  </p:childTnLst>
                                </p:cTn>
                              </p:par>
                              <p:par>
                                <p:cTn id="403" presetID="9" presetClass="entr" presetSubtype="0" fill="hold" grpId="0" nodeType="withEffect">
                                  <p:stCondLst>
                                    <p:cond delay="0"/>
                                  </p:stCondLst>
                                  <p:childTnLst>
                                    <p:set>
                                      <p:cBhvr>
                                        <p:cTn id="404" dur="1" fill="hold">
                                          <p:stCondLst>
                                            <p:cond delay="0"/>
                                          </p:stCondLst>
                                        </p:cTn>
                                        <p:tgtEl>
                                          <p:spTgt spid="734371"/>
                                        </p:tgtEl>
                                        <p:attrNameLst>
                                          <p:attrName>style.visibility</p:attrName>
                                        </p:attrNameLst>
                                      </p:cBhvr>
                                      <p:to>
                                        <p:strVal val="visible"/>
                                      </p:to>
                                    </p:set>
                                    <p:animEffect transition="in" filter="dissolve">
                                      <p:cBhvr>
                                        <p:cTn id="405" dur="500"/>
                                        <p:tgtEl>
                                          <p:spTgt spid="734371"/>
                                        </p:tgtEl>
                                      </p:cBhvr>
                                    </p:animEffect>
                                  </p:childTnLst>
                                </p:cTn>
                              </p:par>
                              <p:par>
                                <p:cTn id="406" presetID="9" presetClass="entr" presetSubtype="0" fill="hold" grpId="0" nodeType="withEffect">
                                  <p:stCondLst>
                                    <p:cond delay="0"/>
                                  </p:stCondLst>
                                  <p:childTnLst>
                                    <p:set>
                                      <p:cBhvr>
                                        <p:cTn id="407" dur="1" fill="hold">
                                          <p:stCondLst>
                                            <p:cond delay="0"/>
                                          </p:stCondLst>
                                        </p:cTn>
                                        <p:tgtEl>
                                          <p:spTgt spid="734372"/>
                                        </p:tgtEl>
                                        <p:attrNameLst>
                                          <p:attrName>style.visibility</p:attrName>
                                        </p:attrNameLst>
                                      </p:cBhvr>
                                      <p:to>
                                        <p:strVal val="visible"/>
                                      </p:to>
                                    </p:set>
                                    <p:animEffect transition="in" filter="dissolve">
                                      <p:cBhvr>
                                        <p:cTn id="408" dur="500"/>
                                        <p:tgtEl>
                                          <p:spTgt spid="734372"/>
                                        </p:tgtEl>
                                      </p:cBhvr>
                                    </p:animEffect>
                                  </p:childTnLst>
                                </p:cTn>
                              </p:par>
                              <p:par>
                                <p:cTn id="409" presetID="9" presetClass="entr" presetSubtype="0" fill="hold" nodeType="withEffect">
                                  <p:stCondLst>
                                    <p:cond delay="0"/>
                                  </p:stCondLst>
                                  <p:childTnLst>
                                    <p:set>
                                      <p:cBhvr>
                                        <p:cTn id="410" dur="1" fill="hold">
                                          <p:stCondLst>
                                            <p:cond delay="0"/>
                                          </p:stCondLst>
                                        </p:cTn>
                                        <p:tgtEl>
                                          <p:spTgt spid="734373"/>
                                        </p:tgtEl>
                                        <p:attrNameLst>
                                          <p:attrName>style.visibility</p:attrName>
                                        </p:attrNameLst>
                                      </p:cBhvr>
                                      <p:to>
                                        <p:strVal val="visible"/>
                                      </p:to>
                                    </p:set>
                                    <p:animEffect transition="in" filter="dissolve">
                                      <p:cBhvr>
                                        <p:cTn id="411" dur="500"/>
                                        <p:tgtEl>
                                          <p:spTgt spid="734373"/>
                                        </p:tgtEl>
                                      </p:cBhvr>
                                    </p:animEffect>
                                  </p:childTnLst>
                                </p:cTn>
                              </p:par>
                              <p:par>
                                <p:cTn id="412" presetID="9" presetClass="entr" presetSubtype="0" fill="hold" grpId="0" nodeType="withEffect">
                                  <p:stCondLst>
                                    <p:cond delay="0"/>
                                  </p:stCondLst>
                                  <p:childTnLst>
                                    <p:set>
                                      <p:cBhvr>
                                        <p:cTn id="413" dur="1" fill="hold">
                                          <p:stCondLst>
                                            <p:cond delay="0"/>
                                          </p:stCondLst>
                                        </p:cTn>
                                        <p:tgtEl>
                                          <p:spTgt spid="734376"/>
                                        </p:tgtEl>
                                        <p:attrNameLst>
                                          <p:attrName>style.visibility</p:attrName>
                                        </p:attrNameLst>
                                      </p:cBhvr>
                                      <p:to>
                                        <p:strVal val="visible"/>
                                      </p:to>
                                    </p:set>
                                    <p:animEffect transition="in" filter="dissolve">
                                      <p:cBhvr>
                                        <p:cTn id="414" dur="500"/>
                                        <p:tgtEl>
                                          <p:spTgt spid="734376"/>
                                        </p:tgtEl>
                                      </p:cBhvr>
                                    </p:animEffect>
                                  </p:childTnLst>
                                </p:cTn>
                              </p:par>
                              <p:par>
                                <p:cTn id="415" presetID="9" presetClass="entr" presetSubtype="0" fill="hold" grpId="0" nodeType="withEffect">
                                  <p:stCondLst>
                                    <p:cond delay="0"/>
                                  </p:stCondLst>
                                  <p:childTnLst>
                                    <p:set>
                                      <p:cBhvr>
                                        <p:cTn id="416" dur="1" fill="hold">
                                          <p:stCondLst>
                                            <p:cond delay="0"/>
                                          </p:stCondLst>
                                        </p:cTn>
                                        <p:tgtEl>
                                          <p:spTgt spid="734377"/>
                                        </p:tgtEl>
                                        <p:attrNameLst>
                                          <p:attrName>style.visibility</p:attrName>
                                        </p:attrNameLst>
                                      </p:cBhvr>
                                      <p:to>
                                        <p:strVal val="visible"/>
                                      </p:to>
                                    </p:set>
                                    <p:animEffect transition="in" filter="dissolve">
                                      <p:cBhvr>
                                        <p:cTn id="417" dur="500"/>
                                        <p:tgtEl>
                                          <p:spTgt spid="734377"/>
                                        </p:tgtEl>
                                      </p:cBhvr>
                                    </p:animEffect>
                                  </p:childTnLst>
                                </p:cTn>
                              </p:par>
                              <p:par>
                                <p:cTn id="418" presetID="9" presetClass="entr" presetSubtype="0" fill="hold" grpId="0" nodeType="withEffect">
                                  <p:stCondLst>
                                    <p:cond delay="0"/>
                                  </p:stCondLst>
                                  <p:childTnLst>
                                    <p:set>
                                      <p:cBhvr>
                                        <p:cTn id="419" dur="1" fill="hold">
                                          <p:stCondLst>
                                            <p:cond delay="0"/>
                                          </p:stCondLst>
                                        </p:cTn>
                                        <p:tgtEl>
                                          <p:spTgt spid="734378"/>
                                        </p:tgtEl>
                                        <p:attrNameLst>
                                          <p:attrName>style.visibility</p:attrName>
                                        </p:attrNameLst>
                                      </p:cBhvr>
                                      <p:to>
                                        <p:strVal val="visible"/>
                                      </p:to>
                                    </p:set>
                                    <p:animEffect transition="in" filter="dissolve">
                                      <p:cBhvr>
                                        <p:cTn id="420" dur="500"/>
                                        <p:tgtEl>
                                          <p:spTgt spid="734378"/>
                                        </p:tgtEl>
                                      </p:cBhvr>
                                    </p:animEffect>
                                  </p:childTnLst>
                                </p:cTn>
                              </p:par>
                              <p:par>
                                <p:cTn id="421" presetID="9" presetClass="entr" presetSubtype="0" fill="hold" grpId="0" nodeType="withEffect">
                                  <p:stCondLst>
                                    <p:cond delay="0"/>
                                  </p:stCondLst>
                                  <p:childTnLst>
                                    <p:set>
                                      <p:cBhvr>
                                        <p:cTn id="422" dur="1" fill="hold">
                                          <p:stCondLst>
                                            <p:cond delay="0"/>
                                          </p:stCondLst>
                                        </p:cTn>
                                        <p:tgtEl>
                                          <p:spTgt spid="734379"/>
                                        </p:tgtEl>
                                        <p:attrNameLst>
                                          <p:attrName>style.visibility</p:attrName>
                                        </p:attrNameLst>
                                      </p:cBhvr>
                                      <p:to>
                                        <p:strVal val="visible"/>
                                      </p:to>
                                    </p:set>
                                    <p:animEffect transition="in" filter="dissolve">
                                      <p:cBhvr>
                                        <p:cTn id="423" dur="500"/>
                                        <p:tgtEl>
                                          <p:spTgt spid="734379"/>
                                        </p:tgtEl>
                                      </p:cBhvr>
                                    </p:animEffect>
                                  </p:childTnLst>
                                </p:cTn>
                              </p:par>
                              <p:par>
                                <p:cTn id="424" presetID="9" presetClass="entr" presetSubtype="0" fill="hold" grpId="0" nodeType="withEffect">
                                  <p:stCondLst>
                                    <p:cond delay="0"/>
                                  </p:stCondLst>
                                  <p:childTnLst>
                                    <p:set>
                                      <p:cBhvr>
                                        <p:cTn id="425" dur="1" fill="hold">
                                          <p:stCondLst>
                                            <p:cond delay="0"/>
                                          </p:stCondLst>
                                        </p:cTn>
                                        <p:tgtEl>
                                          <p:spTgt spid="734380"/>
                                        </p:tgtEl>
                                        <p:attrNameLst>
                                          <p:attrName>style.visibility</p:attrName>
                                        </p:attrNameLst>
                                      </p:cBhvr>
                                      <p:to>
                                        <p:strVal val="visible"/>
                                      </p:to>
                                    </p:set>
                                    <p:animEffect transition="in" filter="dissolve">
                                      <p:cBhvr>
                                        <p:cTn id="426" dur="500"/>
                                        <p:tgtEl>
                                          <p:spTgt spid="734380"/>
                                        </p:tgtEl>
                                      </p:cBhvr>
                                    </p:animEffect>
                                  </p:childTnLst>
                                </p:cTn>
                              </p:par>
                              <p:par>
                                <p:cTn id="427" presetID="9" presetClass="entr" presetSubtype="0" fill="hold" grpId="0" nodeType="withEffect">
                                  <p:stCondLst>
                                    <p:cond delay="0"/>
                                  </p:stCondLst>
                                  <p:childTnLst>
                                    <p:set>
                                      <p:cBhvr>
                                        <p:cTn id="428" dur="1" fill="hold">
                                          <p:stCondLst>
                                            <p:cond delay="0"/>
                                          </p:stCondLst>
                                        </p:cTn>
                                        <p:tgtEl>
                                          <p:spTgt spid="734381"/>
                                        </p:tgtEl>
                                        <p:attrNameLst>
                                          <p:attrName>style.visibility</p:attrName>
                                        </p:attrNameLst>
                                      </p:cBhvr>
                                      <p:to>
                                        <p:strVal val="visible"/>
                                      </p:to>
                                    </p:set>
                                    <p:animEffect transition="in" filter="dissolve">
                                      <p:cBhvr>
                                        <p:cTn id="429" dur="500"/>
                                        <p:tgtEl>
                                          <p:spTgt spid="734381"/>
                                        </p:tgtEl>
                                      </p:cBhvr>
                                    </p:animEffect>
                                  </p:childTnLst>
                                </p:cTn>
                              </p:par>
                              <p:par>
                                <p:cTn id="430" presetID="9" presetClass="entr" presetSubtype="0" fill="hold" grpId="0" nodeType="withEffect">
                                  <p:stCondLst>
                                    <p:cond delay="0"/>
                                  </p:stCondLst>
                                  <p:childTnLst>
                                    <p:set>
                                      <p:cBhvr>
                                        <p:cTn id="431" dur="1" fill="hold">
                                          <p:stCondLst>
                                            <p:cond delay="0"/>
                                          </p:stCondLst>
                                        </p:cTn>
                                        <p:tgtEl>
                                          <p:spTgt spid="734382"/>
                                        </p:tgtEl>
                                        <p:attrNameLst>
                                          <p:attrName>style.visibility</p:attrName>
                                        </p:attrNameLst>
                                      </p:cBhvr>
                                      <p:to>
                                        <p:strVal val="visible"/>
                                      </p:to>
                                    </p:set>
                                    <p:animEffect transition="in" filter="dissolve">
                                      <p:cBhvr>
                                        <p:cTn id="432" dur="500"/>
                                        <p:tgtEl>
                                          <p:spTgt spid="734382"/>
                                        </p:tgtEl>
                                      </p:cBhvr>
                                    </p:animEffect>
                                  </p:childTnLst>
                                </p:cTn>
                              </p:par>
                              <p:par>
                                <p:cTn id="433" presetID="9" presetClass="entr" presetSubtype="0" fill="hold" grpId="0" nodeType="withEffect">
                                  <p:stCondLst>
                                    <p:cond delay="0"/>
                                  </p:stCondLst>
                                  <p:childTnLst>
                                    <p:set>
                                      <p:cBhvr>
                                        <p:cTn id="434" dur="1" fill="hold">
                                          <p:stCondLst>
                                            <p:cond delay="0"/>
                                          </p:stCondLst>
                                        </p:cTn>
                                        <p:tgtEl>
                                          <p:spTgt spid="734383"/>
                                        </p:tgtEl>
                                        <p:attrNameLst>
                                          <p:attrName>style.visibility</p:attrName>
                                        </p:attrNameLst>
                                      </p:cBhvr>
                                      <p:to>
                                        <p:strVal val="visible"/>
                                      </p:to>
                                    </p:set>
                                    <p:animEffect transition="in" filter="dissolve">
                                      <p:cBhvr>
                                        <p:cTn id="435" dur="500"/>
                                        <p:tgtEl>
                                          <p:spTgt spid="734383"/>
                                        </p:tgtEl>
                                      </p:cBhvr>
                                    </p:animEffect>
                                  </p:childTnLst>
                                </p:cTn>
                              </p:par>
                              <p:par>
                                <p:cTn id="436" presetID="9" presetClass="entr" presetSubtype="0" fill="hold" grpId="0" nodeType="withEffect">
                                  <p:stCondLst>
                                    <p:cond delay="0"/>
                                  </p:stCondLst>
                                  <p:childTnLst>
                                    <p:set>
                                      <p:cBhvr>
                                        <p:cTn id="437" dur="1" fill="hold">
                                          <p:stCondLst>
                                            <p:cond delay="0"/>
                                          </p:stCondLst>
                                        </p:cTn>
                                        <p:tgtEl>
                                          <p:spTgt spid="734384"/>
                                        </p:tgtEl>
                                        <p:attrNameLst>
                                          <p:attrName>style.visibility</p:attrName>
                                        </p:attrNameLst>
                                      </p:cBhvr>
                                      <p:to>
                                        <p:strVal val="visible"/>
                                      </p:to>
                                    </p:set>
                                    <p:animEffect transition="in" filter="dissolve">
                                      <p:cBhvr>
                                        <p:cTn id="438" dur="500"/>
                                        <p:tgtEl>
                                          <p:spTgt spid="734384"/>
                                        </p:tgtEl>
                                      </p:cBhvr>
                                    </p:animEffect>
                                  </p:childTnLst>
                                </p:cTn>
                              </p:par>
                              <p:par>
                                <p:cTn id="439" presetID="9" presetClass="entr" presetSubtype="0" fill="hold" grpId="0" nodeType="withEffect">
                                  <p:stCondLst>
                                    <p:cond delay="0"/>
                                  </p:stCondLst>
                                  <p:childTnLst>
                                    <p:set>
                                      <p:cBhvr>
                                        <p:cTn id="440" dur="1" fill="hold">
                                          <p:stCondLst>
                                            <p:cond delay="0"/>
                                          </p:stCondLst>
                                        </p:cTn>
                                        <p:tgtEl>
                                          <p:spTgt spid="734420"/>
                                        </p:tgtEl>
                                        <p:attrNameLst>
                                          <p:attrName>style.visibility</p:attrName>
                                        </p:attrNameLst>
                                      </p:cBhvr>
                                      <p:to>
                                        <p:strVal val="visible"/>
                                      </p:to>
                                    </p:set>
                                    <p:animEffect transition="in" filter="dissolve">
                                      <p:cBhvr>
                                        <p:cTn id="441" dur="500"/>
                                        <p:tgtEl>
                                          <p:spTgt spid="734420"/>
                                        </p:tgtEl>
                                      </p:cBhvr>
                                    </p:animEffect>
                                  </p:childTnLst>
                                </p:cTn>
                              </p:par>
                              <p:par>
                                <p:cTn id="442" presetID="9" presetClass="entr" presetSubtype="0" fill="hold" grpId="0" nodeType="withEffect">
                                  <p:stCondLst>
                                    <p:cond delay="0"/>
                                  </p:stCondLst>
                                  <p:childTnLst>
                                    <p:set>
                                      <p:cBhvr>
                                        <p:cTn id="443" dur="1" fill="hold">
                                          <p:stCondLst>
                                            <p:cond delay="0"/>
                                          </p:stCondLst>
                                        </p:cTn>
                                        <p:tgtEl>
                                          <p:spTgt spid="734426"/>
                                        </p:tgtEl>
                                        <p:attrNameLst>
                                          <p:attrName>style.visibility</p:attrName>
                                        </p:attrNameLst>
                                      </p:cBhvr>
                                      <p:to>
                                        <p:strVal val="visible"/>
                                      </p:to>
                                    </p:set>
                                    <p:animEffect transition="in" filter="dissolve">
                                      <p:cBhvr>
                                        <p:cTn id="444" dur="500"/>
                                        <p:tgtEl>
                                          <p:spTgt spid="734426"/>
                                        </p:tgtEl>
                                      </p:cBhvr>
                                    </p:animEffect>
                                  </p:childTnLst>
                                </p:cTn>
                              </p:par>
                            </p:childTnLst>
                          </p:cTn>
                        </p:par>
                      </p:childTnLst>
                    </p:cTn>
                  </p:par>
                  <p:par>
                    <p:cTn id="445" fill="hold" nodeType="clickPar">
                      <p:stCondLst>
                        <p:cond delay="indefinite"/>
                      </p:stCondLst>
                      <p:childTnLst>
                        <p:par>
                          <p:cTn id="446" fill="hold" nodeType="withGroup">
                            <p:stCondLst>
                              <p:cond delay="0"/>
                            </p:stCondLst>
                            <p:childTnLst>
                              <p:par>
                                <p:cTn id="447" presetID="9" presetClass="entr" presetSubtype="0" fill="hold" grpId="0" nodeType="clickEffect">
                                  <p:stCondLst>
                                    <p:cond delay="0"/>
                                  </p:stCondLst>
                                  <p:childTnLst>
                                    <p:set>
                                      <p:cBhvr>
                                        <p:cTn id="448" dur="1" fill="hold">
                                          <p:stCondLst>
                                            <p:cond delay="0"/>
                                          </p:stCondLst>
                                        </p:cTn>
                                        <p:tgtEl>
                                          <p:spTgt spid="734211"/>
                                        </p:tgtEl>
                                        <p:attrNameLst>
                                          <p:attrName>style.visibility</p:attrName>
                                        </p:attrNameLst>
                                      </p:cBhvr>
                                      <p:to>
                                        <p:strVal val="visible"/>
                                      </p:to>
                                    </p:set>
                                    <p:animEffect transition="in" filter="dissolve">
                                      <p:cBhvr>
                                        <p:cTn id="449" dur="500"/>
                                        <p:tgtEl>
                                          <p:spTgt spid="734211"/>
                                        </p:tgtEl>
                                      </p:cBhvr>
                                    </p:animEffect>
                                  </p:childTnLst>
                                </p:cTn>
                              </p:par>
                              <p:par>
                                <p:cTn id="450" presetID="9" presetClass="entr" presetSubtype="0" fill="hold" grpId="0" nodeType="withEffect">
                                  <p:stCondLst>
                                    <p:cond delay="0"/>
                                  </p:stCondLst>
                                  <p:childTnLst>
                                    <p:set>
                                      <p:cBhvr>
                                        <p:cTn id="451" dur="1" fill="hold">
                                          <p:stCondLst>
                                            <p:cond delay="0"/>
                                          </p:stCondLst>
                                        </p:cTn>
                                        <p:tgtEl>
                                          <p:spTgt spid="734212"/>
                                        </p:tgtEl>
                                        <p:attrNameLst>
                                          <p:attrName>style.visibility</p:attrName>
                                        </p:attrNameLst>
                                      </p:cBhvr>
                                      <p:to>
                                        <p:strVal val="visible"/>
                                      </p:to>
                                    </p:set>
                                    <p:animEffect transition="in" filter="dissolve">
                                      <p:cBhvr>
                                        <p:cTn id="452" dur="500"/>
                                        <p:tgtEl>
                                          <p:spTgt spid="734212"/>
                                        </p:tgtEl>
                                      </p:cBhvr>
                                    </p:animEffect>
                                  </p:childTnLst>
                                </p:cTn>
                              </p:par>
                              <p:par>
                                <p:cTn id="453" presetID="9" presetClass="entr" presetSubtype="0" fill="hold" grpId="0" nodeType="withEffect">
                                  <p:stCondLst>
                                    <p:cond delay="0"/>
                                  </p:stCondLst>
                                  <p:childTnLst>
                                    <p:set>
                                      <p:cBhvr>
                                        <p:cTn id="454" dur="1" fill="hold">
                                          <p:stCondLst>
                                            <p:cond delay="0"/>
                                          </p:stCondLst>
                                        </p:cTn>
                                        <p:tgtEl>
                                          <p:spTgt spid="734213"/>
                                        </p:tgtEl>
                                        <p:attrNameLst>
                                          <p:attrName>style.visibility</p:attrName>
                                        </p:attrNameLst>
                                      </p:cBhvr>
                                      <p:to>
                                        <p:strVal val="visible"/>
                                      </p:to>
                                    </p:set>
                                    <p:animEffect transition="in" filter="dissolve">
                                      <p:cBhvr>
                                        <p:cTn id="455" dur="500"/>
                                        <p:tgtEl>
                                          <p:spTgt spid="734213"/>
                                        </p:tgtEl>
                                      </p:cBhvr>
                                    </p:animEffect>
                                  </p:childTnLst>
                                </p:cTn>
                              </p:par>
                              <p:par>
                                <p:cTn id="456" presetID="9" presetClass="entr" presetSubtype="0" fill="hold" grpId="0" nodeType="withEffect">
                                  <p:stCondLst>
                                    <p:cond delay="0"/>
                                  </p:stCondLst>
                                  <p:childTnLst>
                                    <p:set>
                                      <p:cBhvr>
                                        <p:cTn id="457" dur="1" fill="hold">
                                          <p:stCondLst>
                                            <p:cond delay="0"/>
                                          </p:stCondLst>
                                        </p:cTn>
                                        <p:tgtEl>
                                          <p:spTgt spid="734214"/>
                                        </p:tgtEl>
                                        <p:attrNameLst>
                                          <p:attrName>style.visibility</p:attrName>
                                        </p:attrNameLst>
                                      </p:cBhvr>
                                      <p:to>
                                        <p:strVal val="visible"/>
                                      </p:to>
                                    </p:set>
                                    <p:animEffect transition="in" filter="dissolve">
                                      <p:cBhvr>
                                        <p:cTn id="458" dur="500"/>
                                        <p:tgtEl>
                                          <p:spTgt spid="734214"/>
                                        </p:tgtEl>
                                      </p:cBhvr>
                                    </p:animEffect>
                                  </p:childTnLst>
                                </p:cTn>
                              </p:par>
                              <p:par>
                                <p:cTn id="459" presetID="9" presetClass="entr" presetSubtype="0" fill="hold" grpId="0" nodeType="withEffect">
                                  <p:stCondLst>
                                    <p:cond delay="0"/>
                                  </p:stCondLst>
                                  <p:childTnLst>
                                    <p:set>
                                      <p:cBhvr>
                                        <p:cTn id="460" dur="1" fill="hold">
                                          <p:stCondLst>
                                            <p:cond delay="0"/>
                                          </p:stCondLst>
                                        </p:cTn>
                                        <p:tgtEl>
                                          <p:spTgt spid="734385"/>
                                        </p:tgtEl>
                                        <p:attrNameLst>
                                          <p:attrName>style.visibility</p:attrName>
                                        </p:attrNameLst>
                                      </p:cBhvr>
                                      <p:to>
                                        <p:strVal val="visible"/>
                                      </p:to>
                                    </p:set>
                                    <p:animEffect transition="in" filter="dissolve">
                                      <p:cBhvr>
                                        <p:cTn id="461" dur="500"/>
                                        <p:tgtEl>
                                          <p:spTgt spid="734385"/>
                                        </p:tgtEl>
                                      </p:cBhvr>
                                    </p:animEffect>
                                  </p:childTnLst>
                                </p:cTn>
                              </p:par>
                              <p:par>
                                <p:cTn id="462" presetID="9" presetClass="entr" presetSubtype="0" fill="hold" grpId="0" nodeType="withEffect">
                                  <p:stCondLst>
                                    <p:cond delay="0"/>
                                  </p:stCondLst>
                                  <p:childTnLst>
                                    <p:set>
                                      <p:cBhvr>
                                        <p:cTn id="463" dur="1" fill="hold">
                                          <p:stCondLst>
                                            <p:cond delay="0"/>
                                          </p:stCondLst>
                                        </p:cTn>
                                        <p:tgtEl>
                                          <p:spTgt spid="734386"/>
                                        </p:tgtEl>
                                        <p:attrNameLst>
                                          <p:attrName>style.visibility</p:attrName>
                                        </p:attrNameLst>
                                      </p:cBhvr>
                                      <p:to>
                                        <p:strVal val="visible"/>
                                      </p:to>
                                    </p:set>
                                    <p:animEffect transition="in" filter="dissolve">
                                      <p:cBhvr>
                                        <p:cTn id="464" dur="500"/>
                                        <p:tgtEl>
                                          <p:spTgt spid="734386"/>
                                        </p:tgtEl>
                                      </p:cBhvr>
                                    </p:animEffect>
                                  </p:childTnLst>
                                </p:cTn>
                              </p:par>
                              <p:par>
                                <p:cTn id="465" presetID="9" presetClass="entr" presetSubtype="0" fill="hold" grpId="0" nodeType="withEffect">
                                  <p:stCondLst>
                                    <p:cond delay="0"/>
                                  </p:stCondLst>
                                  <p:childTnLst>
                                    <p:set>
                                      <p:cBhvr>
                                        <p:cTn id="466" dur="1" fill="hold">
                                          <p:stCondLst>
                                            <p:cond delay="0"/>
                                          </p:stCondLst>
                                        </p:cTn>
                                        <p:tgtEl>
                                          <p:spTgt spid="734387"/>
                                        </p:tgtEl>
                                        <p:attrNameLst>
                                          <p:attrName>style.visibility</p:attrName>
                                        </p:attrNameLst>
                                      </p:cBhvr>
                                      <p:to>
                                        <p:strVal val="visible"/>
                                      </p:to>
                                    </p:set>
                                    <p:animEffect transition="in" filter="dissolve">
                                      <p:cBhvr>
                                        <p:cTn id="467" dur="500"/>
                                        <p:tgtEl>
                                          <p:spTgt spid="734387"/>
                                        </p:tgtEl>
                                      </p:cBhvr>
                                    </p:animEffect>
                                  </p:childTnLst>
                                </p:cTn>
                              </p:par>
                              <p:par>
                                <p:cTn id="468" presetID="9" presetClass="entr" presetSubtype="0" fill="hold" nodeType="withEffect">
                                  <p:stCondLst>
                                    <p:cond delay="0"/>
                                  </p:stCondLst>
                                  <p:childTnLst>
                                    <p:set>
                                      <p:cBhvr>
                                        <p:cTn id="469" dur="1" fill="hold">
                                          <p:stCondLst>
                                            <p:cond delay="0"/>
                                          </p:stCondLst>
                                        </p:cTn>
                                        <p:tgtEl>
                                          <p:spTgt spid="734388"/>
                                        </p:tgtEl>
                                        <p:attrNameLst>
                                          <p:attrName>style.visibility</p:attrName>
                                        </p:attrNameLst>
                                      </p:cBhvr>
                                      <p:to>
                                        <p:strVal val="visible"/>
                                      </p:to>
                                    </p:set>
                                    <p:animEffect transition="in" filter="dissolve">
                                      <p:cBhvr>
                                        <p:cTn id="470" dur="500"/>
                                        <p:tgtEl>
                                          <p:spTgt spid="734388"/>
                                        </p:tgtEl>
                                      </p:cBhvr>
                                    </p:animEffect>
                                  </p:childTnLst>
                                </p:cTn>
                              </p:par>
                              <p:par>
                                <p:cTn id="471" presetID="9" presetClass="entr" presetSubtype="0" fill="hold" nodeType="withEffect">
                                  <p:stCondLst>
                                    <p:cond delay="0"/>
                                  </p:stCondLst>
                                  <p:childTnLst>
                                    <p:set>
                                      <p:cBhvr>
                                        <p:cTn id="472" dur="1" fill="hold">
                                          <p:stCondLst>
                                            <p:cond delay="0"/>
                                          </p:stCondLst>
                                        </p:cTn>
                                        <p:tgtEl>
                                          <p:spTgt spid="734391"/>
                                        </p:tgtEl>
                                        <p:attrNameLst>
                                          <p:attrName>style.visibility</p:attrName>
                                        </p:attrNameLst>
                                      </p:cBhvr>
                                      <p:to>
                                        <p:strVal val="visible"/>
                                      </p:to>
                                    </p:set>
                                    <p:animEffect transition="in" filter="dissolve">
                                      <p:cBhvr>
                                        <p:cTn id="473" dur="500"/>
                                        <p:tgtEl>
                                          <p:spTgt spid="734391"/>
                                        </p:tgtEl>
                                      </p:cBhvr>
                                    </p:animEffect>
                                  </p:childTnLst>
                                </p:cTn>
                              </p:par>
                              <p:par>
                                <p:cTn id="474" presetID="9" presetClass="entr" presetSubtype="0" fill="hold" grpId="0" nodeType="withEffect">
                                  <p:stCondLst>
                                    <p:cond delay="0"/>
                                  </p:stCondLst>
                                  <p:childTnLst>
                                    <p:set>
                                      <p:cBhvr>
                                        <p:cTn id="475" dur="1" fill="hold">
                                          <p:stCondLst>
                                            <p:cond delay="0"/>
                                          </p:stCondLst>
                                        </p:cTn>
                                        <p:tgtEl>
                                          <p:spTgt spid="734394"/>
                                        </p:tgtEl>
                                        <p:attrNameLst>
                                          <p:attrName>style.visibility</p:attrName>
                                        </p:attrNameLst>
                                      </p:cBhvr>
                                      <p:to>
                                        <p:strVal val="visible"/>
                                      </p:to>
                                    </p:set>
                                    <p:animEffect transition="in" filter="dissolve">
                                      <p:cBhvr>
                                        <p:cTn id="476" dur="500"/>
                                        <p:tgtEl>
                                          <p:spTgt spid="734394"/>
                                        </p:tgtEl>
                                      </p:cBhvr>
                                    </p:animEffect>
                                  </p:childTnLst>
                                </p:cTn>
                              </p:par>
                              <p:par>
                                <p:cTn id="477" presetID="9" presetClass="entr" presetSubtype="0" fill="hold" grpId="0" nodeType="withEffect">
                                  <p:stCondLst>
                                    <p:cond delay="0"/>
                                  </p:stCondLst>
                                  <p:childTnLst>
                                    <p:set>
                                      <p:cBhvr>
                                        <p:cTn id="478" dur="1" fill="hold">
                                          <p:stCondLst>
                                            <p:cond delay="0"/>
                                          </p:stCondLst>
                                        </p:cTn>
                                        <p:tgtEl>
                                          <p:spTgt spid="734395"/>
                                        </p:tgtEl>
                                        <p:attrNameLst>
                                          <p:attrName>style.visibility</p:attrName>
                                        </p:attrNameLst>
                                      </p:cBhvr>
                                      <p:to>
                                        <p:strVal val="visible"/>
                                      </p:to>
                                    </p:set>
                                    <p:animEffect transition="in" filter="dissolve">
                                      <p:cBhvr>
                                        <p:cTn id="479" dur="500"/>
                                        <p:tgtEl>
                                          <p:spTgt spid="734395"/>
                                        </p:tgtEl>
                                      </p:cBhvr>
                                    </p:animEffect>
                                  </p:childTnLst>
                                </p:cTn>
                              </p:par>
                              <p:par>
                                <p:cTn id="480" presetID="9" presetClass="entr" presetSubtype="0" fill="hold" grpId="0" nodeType="withEffect">
                                  <p:stCondLst>
                                    <p:cond delay="0"/>
                                  </p:stCondLst>
                                  <p:childTnLst>
                                    <p:set>
                                      <p:cBhvr>
                                        <p:cTn id="481" dur="1" fill="hold">
                                          <p:stCondLst>
                                            <p:cond delay="0"/>
                                          </p:stCondLst>
                                        </p:cTn>
                                        <p:tgtEl>
                                          <p:spTgt spid="734396"/>
                                        </p:tgtEl>
                                        <p:attrNameLst>
                                          <p:attrName>style.visibility</p:attrName>
                                        </p:attrNameLst>
                                      </p:cBhvr>
                                      <p:to>
                                        <p:strVal val="visible"/>
                                      </p:to>
                                    </p:set>
                                    <p:animEffect transition="in" filter="dissolve">
                                      <p:cBhvr>
                                        <p:cTn id="482" dur="500"/>
                                        <p:tgtEl>
                                          <p:spTgt spid="734396"/>
                                        </p:tgtEl>
                                      </p:cBhvr>
                                    </p:animEffect>
                                  </p:childTnLst>
                                </p:cTn>
                              </p:par>
                              <p:par>
                                <p:cTn id="483" presetID="9" presetClass="entr" presetSubtype="0" fill="hold" grpId="0" nodeType="withEffect">
                                  <p:stCondLst>
                                    <p:cond delay="0"/>
                                  </p:stCondLst>
                                  <p:childTnLst>
                                    <p:set>
                                      <p:cBhvr>
                                        <p:cTn id="484" dur="1" fill="hold">
                                          <p:stCondLst>
                                            <p:cond delay="0"/>
                                          </p:stCondLst>
                                        </p:cTn>
                                        <p:tgtEl>
                                          <p:spTgt spid="734397"/>
                                        </p:tgtEl>
                                        <p:attrNameLst>
                                          <p:attrName>style.visibility</p:attrName>
                                        </p:attrNameLst>
                                      </p:cBhvr>
                                      <p:to>
                                        <p:strVal val="visible"/>
                                      </p:to>
                                    </p:set>
                                    <p:animEffect transition="in" filter="dissolve">
                                      <p:cBhvr>
                                        <p:cTn id="485" dur="500"/>
                                        <p:tgtEl>
                                          <p:spTgt spid="734397"/>
                                        </p:tgtEl>
                                      </p:cBhvr>
                                    </p:animEffect>
                                  </p:childTnLst>
                                </p:cTn>
                              </p:par>
                              <p:par>
                                <p:cTn id="486" presetID="9" presetClass="entr" presetSubtype="0" fill="hold" grpId="0" nodeType="withEffect">
                                  <p:stCondLst>
                                    <p:cond delay="0"/>
                                  </p:stCondLst>
                                  <p:childTnLst>
                                    <p:set>
                                      <p:cBhvr>
                                        <p:cTn id="487" dur="1" fill="hold">
                                          <p:stCondLst>
                                            <p:cond delay="0"/>
                                          </p:stCondLst>
                                        </p:cTn>
                                        <p:tgtEl>
                                          <p:spTgt spid="734398"/>
                                        </p:tgtEl>
                                        <p:attrNameLst>
                                          <p:attrName>style.visibility</p:attrName>
                                        </p:attrNameLst>
                                      </p:cBhvr>
                                      <p:to>
                                        <p:strVal val="visible"/>
                                      </p:to>
                                    </p:set>
                                    <p:animEffect transition="in" filter="dissolve">
                                      <p:cBhvr>
                                        <p:cTn id="488" dur="500"/>
                                        <p:tgtEl>
                                          <p:spTgt spid="734398"/>
                                        </p:tgtEl>
                                      </p:cBhvr>
                                    </p:animEffect>
                                  </p:childTnLst>
                                </p:cTn>
                              </p:par>
                              <p:par>
                                <p:cTn id="489" presetID="9" presetClass="entr" presetSubtype="0" fill="hold" grpId="0" nodeType="withEffect">
                                  <p:stCondLst>
                                    <p:cond delay="0"/>
                                  </p:stCondLst>
                                  <p:childTnLst>
                                    <p:set>
                                      <p:cBhvr>
                                        <p:cTn id="490" dur="1" fill="hold">
                                          <p:stCondLst>
                                            <p:cond delay="0"/>
                                          </p:stCondLst>
                                        </p:cTn>
                                        <p:tgtEl>
                                          <p:spTgt spid="734399"/>
                                        </p:tgtEl>
                                        <p:attrNameLst>
                                          <p:attrName>style.visibility</p:attrName>
                                        </p:attrNameLst>
                                      </p:cBhvr>
                                      <p:to>
                                        <p:strVal val="visible"/>
                                      </p:to>
                                    </p:set>
                                    <p:animEffect transition="in" filter="dissolve">
                                      <p:cBhvr>
                                        <p:cTn id="491" dur="500"/>
                                        <p:tgtEl>
                                          <p:spTgt spid="734399"/>
                                        </p:tgtEl>
                                      </p:cBhvr>
                                    </p:animEffect>
                                  </p:childTnLst>
                                </p:cTn>
                              </p:par>
                              <p:par>
                                <p:cTn id="492" presetID="9" presetClass="entr" presetSubtype="0" fill="hold" grpId="0" nodeType="withEffect">
                                  <p:stCondLst>
                                    <p:cond delay="0"/>
                                  </p:stCondLst>
                                  <p:childTnLst>
                                    <p:set>
                                      <p:cBhvr>
                                        <p:cTn id="493" dur="1" fill="hold">
                                          <p:stCondLst>
                                            <p:cond delay="0"/>
                                          </p:stCondLst>
                                        </p:cTn>
                                        <p:tgtEl>
                                          <p:spTgt spid="734400"/>
                                        </p:tgtEl>
                                        <p:attrNameLst>
                                          <p:attrName>style.visibility</p:attrName>
                                        </p:attrNameLst>
                                      </p:cBhvr>
                                      <p:to>
                                        <p:strVal val="visible"/>
                                      </p:to>
                                    </p:set>
                                    <p:animEffect transition="in" filter="dissolve">
                                      <p:cBhvr>
                                        <p:cTn id="494" dur="500"/>
                                        <p:tgtEl>
                                          <p:spTgt spid="734400"/>
                                        </p:tgtEl>
                                      </p:cBhvr>
                                    </p:animEffect>
                                  </p:childTnLst>
                                </p:cTn>
                              </p:par>
                              <p:par>
                                <p:cTn id="495" presetID="9" presetClass="entr" presetSubtype="0" fill="hold" grpId="0" nodeType="withEffect">
                                  <p:stCondLst>
                                    <p:cond delay="0"/>
                                  </p:stCondLst>
                                  <p:childTnLst>
                                    <p:set>
                                      <p:cBhvr>
                                        <p:cTn id="496" dur="1" fill="hold">
                                          <p:stCondLst>
                                            <p:cond delay="0"/>
                                          </p:stCondLst>
                                        </p:cTn>
                                        <p:tgtEl>
                                          <p:spTgt spid="734401"/>
                                        </p:tgtEl>
                                        <p:attrNameLst>
                                          <p:attrName>style.visibility</p:attrName>
                                        </p:attrNameLst>
                                      </p:cBhvr>
                                      <p:to>
                                        <p:strVal val="visible"/>
                                      </p:to>
                                    </p:set>
                                    <p:animEffect transition="in" filter="dissolve">
                                      <p:cBhvr>
                                        <p:cTn id="497" dur="500"/>
                                        <p:tgtEl>
                                          <p:spTgt spid="734401"/>
                                        </p:tgtEl>
                                      </p:cBhvr>
                                    </p:animEffect>
                                  </p:childTnLst>
                                </p:cTn>
                              </p:par>
                              <p:par>
                                <p:cTn id="498" presetID="9" presetClass="entr" presetSubtype="0" fill="hold" grpId="0" nodeType="withEffect">
                                  <p:stCondLst>
                                    <p:cond delay="0"/>
                                  </p:stCondLst>
                                  <p:childTnLst>
                                    <p:set>
                                      <p:cBhvr>
                                        <p:cTn id="499" dur="1" fill="hold">
                                          <p:stCondLst>
                                            <p:cond delay="0"/>
                                          </p:stCondLst>
                                        </p:cTn>
                                        <p:tgtEl>
                                          <p:spTgt spid="734402"/>
                                        </p:tgtEl>
                                        <p:attrNameLst>
                                          <p:attrName>style.visibility</p:attrName>
                                        </p:attrNameLst>
                                      </p:cBhvr>
                                      <p:to>
                                        <p:strVal val="visible"/>
                                      </p:to>
                                    </p:set>
                                    <p:animEffect transition="in" filter="dissolve">
                                      <p:cBhvr>
                                        <p:cTn id="500" dur="500"/>
                                        <p:tgtEl>
                                          <p:spTgt spid="734402"/>
                                        </p:tgtEl>
                                      </p:cBhvr>
                                    </p:animEffect>
                                  </p:childTnLst>
                                </p:cTn>
                              </p:par>
                              <p:par>
                                <p:cTn id="501" presetID="9" presetClass="entr" presetSubtype="0" fill="hold" grpId="0" nodeType="withEffect">
                                  <p:stCondLst>
                                    <p:cond delay="0"/>
                                  </p:stCondLst>
                                  <p:childTnLst>
                                    <p:set>
                                      <p:cBhvr>
                                        <p:cTn id="502" dur="1" fill="hold">
                                          <p:stCondLst>
                                            <p:cond delay="0"/>
                                          </p:stCondLst>
                                        </p:cTn>
                                        <p:tgtEl>
                                          <p:spTgt spid="734403"/>
                                        </p:tgtEl>
                                        <p:attrNameLst>
                                          <p:attrName>style.visibility</p:attrName>
                                        </p:attrNameLst>
                                      </p:cBhvr>
                                      <p:to>
                                        <p:strVal val="visible"/>
                                      </p:to>
                                    </p:set>
                                    <p:animEffect transition="in" filter="dissolve">
                                      <p:cBhvr>
                                        <p:cTn id="503" dur="500"/>
                                        <p:tgtEl>
                                          <p:spTgt spid="734403"/>
                                        </p:tgtEl>
                                      </p:cBhvr>
                                    </p:animEffect>
                                  </p:childTnLst>
                                </p:cTn>
                              </p:par>
                              <p:par>
                                <p:cTn id="504" presetID="9" presetClass="entr" presetSubtype="0" fill="hold" nodeType="withEffect">
                                  <p:stCondLst>
                                    <p:cond delay="0"/>
                                  </p:stCondLst>
                                  <p:childTnLst>
                                    <p:set>
                                      <p:cBhvr>
                                        <p:cTn id="505" dur="1" fill="hold">
                                          <p:stCondLst>
                                            <p:cond delay="0"/>
                                          </p:stCondLst>
                                        </p:cTn>
                                        <p:tgtEl>
                                          <p:spTgt spid="734404"/>
                                        </p:tgtEl>
                                        <p:attrNameLst>
                                          <p:attrName>style.visibility</p:attrName>
                                        </p:attrNameLst>
                                      </p:cBhvr>
                                      <p:to>
                                        <p:strVal val="visible"/>
                                      </p:to>
                                    </p:set>
                                    <p:animEffect transition="in" filter="dissolve">
                                      <p:cBhvr>
                                        <p:cTn id="506" dur="500"/>
                                        <p:tgtEl>
                                          <p:spTgt spid="734404"/>
                                        </p:tgtEl>
                                      </p:cBhvr>
                                    </p:animEffect>
                                  </p:childTnLst>
                                </p:cTn>
                              </p:par>
                              <p:par>
                                <p:cTn id="507" presetID="9" presetClass="entr" presetSubtype="0" fill="hold" nodeType="withEffect">
                                  <p:stCondLst>
                                    <p:cond delay="0"/>
                                  </p:stCondLst>
                                  <p:childTnLst>
                                    <p:set>
                                      <p:cBhvr>
                                        <p:cTn id="508" dur="1" fill="hold">
                                          <p:stCondLst>
                                            <p:cond delay="0"/>
                                          </p:stCondLst>
                                        </p:cTn>
                                        <p:tgtEl>
                                          <p:spTgt spid="734407"/>
                                        </p:tgtEl>
                                        <p:attrNameLst>
                                          <p:attrName>style.visibility</p:attrName>
                                        </p:attrNameLst>
                                      </p:cBhvr>
                                      <p:to>
                                        <p:strVal val="visible"/>
                                      </p:to>
                                    </p:set>
                                    <p:animEffect transition="in" filter="dissolve">
                                      <p:cBhvr>
                                        <p:cTn id="509" dur="500"/>
                                        <p:tgtEl>
                                          <p:spTgt spid="734407"/>
                                        </p:tgtEl>
                                      </p:cBhvr>
                                    </p:animEffect>
                                  </p:childTnLst>
                                </p:cTn>
                              </p:par>
                              <p:par>
                                <p:cTn id="510" presetID="9" presetClass="entr" presetSubtype="0" fill="hold" grpId="0" nodeType="withEffect">
                                  <p:stCondLst>
                                    <p:cond delay="0"/>
                                  </p:stCondLst>
                                  <p:childTnLst>
                                    <p:set>
                                      <p:cBhvr>
                                        <p:cTn id="511" dur="1" fill="hold">
                                          <p:stCondLst>
                                            <p:cond delay="0"/>
                                          </p:stCondLst>
                                        </p:cTn>
                                        <p:tgtEl>
                                          <p:spTgt spid="734410"/>
                                        </p:tgtEl>
                                        <p:attrNameLst>
                                          <p:attrName>style.visibility</p:attrName>
                                        </p:attrNameLst>
                                      </p:cBhvr>
                                      <p:to>
                                        <p:strVal val="visible"/>
                                      </p:to>
                                    </p:set>
                                    <p:animEffect transition="in" filter="dissolve">
                                      <p:cBhvr>
                                        <p:cTn id="512" dur="500"/>
                                        <p:tgtEl>
                                          <p:spTgt spid="734410"/>
                                        </p:tgtEl>
                                      </p:cBhvr>
                                    </p:animEffect>
                                  </p:childTnLst>
                                </p:cTn>
                              </p:par>
                              <p:par>
                                <p:cTn id="513" presetID="9" presetClass="entr" presetSubtype="0" fill="hold" grpId="0" nodeType="withEffect">
                                  <p:stCondLst>
                                    <p:cond delay="0"/>
                                  </p:stCondLst>
                                  <p:childTnLst>
                                    <p:set>
                                      <p:cBhvr>
                                        <p:cTn id="514" dur="1" fill="hold">
                                          <p:stCondLst>
                                            <p:cond delay="0"/>
                                          </p:stCondLst>
                                        </p:cTn>
                                        <p:tgtEl>
                                          <p:spTgt spid="734411"/>
                                        </p:tgtEl>
                                        <p:attrNameLst>
                                          <p:attrName>style.visibility</p:attrName>
                                        </p:attrNameLst>
                                      </p:cBhvr>
                                      <p:to>
                                        <p:strVal val="visible"/>
                                      </p:to>
                                    </p:set>
                                    <p:animEffect transition="in" filter="dissolve">
                                      <p:cBhvr>
                                        <p:cTn id="515" dur="500"/>
                                        <p:tgtEl>
                                          <p:spTgt spid="734411"/>
                                        </p:tgtEl>
                                      </p:cBhvr>
                                    </p:animEffect>
                                  </p:childTnLst>
                                </p:cTn>
                              </p:par>
                              <p:par>
                                <p:cTn id="516" presetID="9" presetClass="entr" presetSubtype="0" fill="hold" grpId="0" nodeType="withEffect">
                                  <p:stCondLst>
                                    <p:cond delay="0"/>
                                  </p:stCondLst>
                                  <p:childTnLst>
                                    <p:set>
                                      <p:cBhvr>
                                        <p:cTn id="517" dur="1" fill="hold">
                                          <p:stCondLst>
                                            <p:cond delay="0"/>
                                          </p:stCondLst>
                                        </p:cTn>
                                        <p:tgtEl>
                                          <p:spTgt spid="734412"/>
                                        </p:tgtEl>
                                        <p:attrNameLst>
                                          <p:attrName>style.visibility</p:attrName>
                                        </p:attrNameLst>
                                      </p:cBhvr>
                                      <p:to>
                                        <p:strVal val="visible"/>
                                      </p:to>
                                    </p:set>
                                    <p:animEffect transition="in" filter="dissolve">
                                      <p:cBhvr>
                                        <p:cTn id="518" dur="500"/>
                                        <p:tgtEl>
                                          <p:spTgt spid="734412"/>
                                        </p:tgtEl>
                                      </p:cBhvr>
                                    </p:animEffect>
                                  </p:childTnLst>
                                </p:cTn>
                              </p:par>
                              <p:par>
                                <p:cTn id="519" presetID="9" presetClass="entr" presetSubtype="0" fill="hold" grpId="0" nodeType="withEffect">
                                  <p:stCondLst>
                                    <p:cond delay="0"/>
                                  </p:stCondLst>
                                  <p:childTnLst>
                                    <p:set>
                                      <p:cBhvr>
                                        <p:cTn id="520" dur="1" fill="hold">
                                          <p:stCondLst>
                                            <p:cond delay="0"/>
                                          </p:stCondLst>
                                        </p:cTn>
                                        <p:tgtEl>
                                          <p:spTgt spid="734413"/>
                                        </p:tgtEl>
                                        <p:attrNameLst>
                                          <p:attrName>style.visibility</p:attrName>
                                        </p:attrNameLst>
                                      </p:cBhvr>
                                      <p:to>
                                        <p:strVal val="visible"/>
                                      </p:to>
                                    </p:set>
                                    <p:animEffect transition="in" filter="dissolve">
                                      <p:cBhvr>
                                        <p:cTn id="521" dur="500"/>
                                        <p:tgtEl>
                                          <p:spTgt spid="734413"/>
                                        </p:tgtEl>
                                      </p:cBhvr>
                                    </p:animEffect>
                                  </p:childTnLst>
                                </p:cTn>
                              </p:par>
                              <p:par>
                                <p:cTn id="522" presetID="9" presetClass="entr" presetSubtype="0" fill="hold" grpId="0" nodeType="withEffect">
                                  <p:stCondLst>
                                    <p:cond delay="0"/>
                                  </p:stCondLst>
                                  <p:childTnLst>
                                    <p:set>
                                      <p:cBhvr>
                                        <p:cTn id="523" dur="1" fill="hold">
                                          <p:stCondLst>
                                            <p:cond delay="0"/>
                                          </p:stCondLst>
                                        </p:cTn>
                                        <p:tgtEl>
                                          <p:spTgt spid="734414"/>
                                        </p:tgtEl>
                                        <p:attrNameLst>
                                          <p:attrName>style.visibility</p:attrName>
                                        </p:attrNameLst>
                                      </p:cBhvr>
                                      <p:to>
                                        <p:strVal val="visible"/>
                                      </p:to>
                                    </p:set>
                                    <p:animEffect transition="in" filter="dissolve">
                                      <p:cBhvr>
                                        <p:cTn id="524" dur="500"/>
                                        <p:tgtEl>
                                          <p:spTgt spid="734414"/>
                                        </p:tgtEl>
                                      </p:cBhvr>
                                    </p:animEffect>
                                  </p:childTnLst>
                                </p:cTn>
                              </p:par>
                              <p:par>
                                <p:cTn id="525" presetID="9" presetClass="entr" presetSubtype="0" fill="hold" grpId="0" nodeType="withEffect">
                                  <p:stCondLst>
                                    <p:cond delay="0"/>
                                  </p:stCondLst>
                                  <p:childTnLst>
                                    <p:set>
                                      <p:cBhvr>
                                        <p:cTn id="526" dur="1" fill="hold">
                                          <p:stCondLst>
                                            <p:cond delay="0"/>
                                          </p:stCondLst>
                                        </p:cTn>
                                        <p:tgtEl>
                                          <p:spTgt spid="734415"/>
                                        </p:tgtEl>
                                        <p:attrNameLst>
                                          <p:attrName>style.visibility</p:attrName>
                                        </p:attrNameLst>
                                      </p:cBhvr>
                                      <p:to>
                                        <p:strVal val="visible"/>
                                      </p:to>
                                    </p:set>
                                    <p:animEffect transition="in" filter="dissolve">
                                      <p:cBhvr>
                                        <p:cTn id="527" dur="500"/>
                                        <p:tgtEl>
                                          <p:spTgt spid="734415"/>
                                        </p:tgtEl>
                                      </p:cBhvr>
                                    </p:animEffect>
                                  </p:childTnLst>
                                </p:cTn>
                              </p:par>
                              <p:par>
                                <p:cTn id="528" presetID="9" presetClass="entr" presetSubtype="0" fill="hold" grpId="0" nodeType="withEffect">
                                  <p:stCondLst>
                                    <p:cond delay="0"/>
                                  </p:stCondLst>
                                  <p:childTnLst>
                                    <p:set>
                                      <p:cBhvr>
                                        <p:cTn id="529" dur="1" fill="hold">
                                          <p:stCondLst>
                                            <p:cond delay="0"/>
                                          </p:stCondLst>
                                        </p:cTn>
                                        <p:tgtEl>
                                          <p:spTgt spid="734416"/>
                                        </p:tgtEl>
                                        <p:attrNameLst>
                                          <p:attrName>style.visibility</p:attrName>
                                        </p:attrNameLst>
                                      </p:cBhvr>
                                      <p:to>
                                        <p:strVal val="visible"/>
                                      </p:to>
                                    </p:set>
                                    <p:animEffect transition="in" filter="dissolve">
                                      <p:cBhvr>
                                        <p:cTn id="530" dur="500"/>
                                        <p:tgtEl>
                                          <p:spTgt spid="734416"/>
                                        </p:tgtEl>
                                      </p:cBhvr>
                                    </p:animEffect>
                                  </p:childTnLst>
                                </p:cTn>
                              </p:par>
                              <p:par>
                                <p:cTn id="531" presetID="9" presetClass="entr" presetSubtype="0" fill="hold" grpId="0" nodeType="withEffect">
                                  <p:stCondLst>
                                    <p:cond delay="0"/>
                                  </p:stCondLst>
                                  <p:childTnLst>
                                    <p:set>
                                      <p:cBhvr>
                                        <p:cTn id="532" dur="1" fill="hold">
                                          <p:stCondLst>
                                            <p:cond delay="0"/>
                                          </p:stCondLst>
                                        </p:cTn>
                                        <p:tgtEl>
                                          <p:spTgt spid="734417"/>
                                        </p:tgtEl>
                                        <p:attrNameLst>
                                          <p:attrName>style.visibility</p:attrName>
                                        </p:attrNameLst>
                                      </p:cBhvr>
                                      <p:to>
                                        <p:strVal val="visible"/>
                                      </p:to>
                                    </p:set>
                                    <p:animEffect transition="in" filter="dissolve">
                                      <p:cBhvr>
                                        <p:cTn id="533" dur="500"/>
                                        <p:tgtEl>
                                          <p:spTgt spid="734417"/>
                                        </p:tgtEl>
                                      </p:cBhvr>
                                    </p:animEffect>
                                  </p:childTnLst>
                                </p:cTn>
                              </p:par>
                              <p:par>
                                <p:cTn id="534" presetID="9" presetClass="entr" presetSubtype="0" fill="hold" grpId="0" nodeType="withEffect">
                                  <p:stCondLst>
                                    <p:cond delay="0"/>
                                  </p:stCondLst>
                                  <p:childTnLst>
                                    <p:set>
                                      <p:cBhvr>
                                        <p:cTn id="535" dur="1" fill="hold">
                                          <p:stCondLst>
                                            <p:cond delay="0"/>
                                          </p:stCondLst>
                                        </p:cTn>
                                        <p:tgtEl>
                                          <p:spTgt spid="734421"/>
                                        </p:tgtEl>
                                        <p:attrNameLst>
                                          <p:attrName>style.visibility</p:attrName>
                                        </p:attrNameLst>
                                      </p:cBhvr>
                                      <p:to>
                                        <p:strVal val="visible"/>
                                      </p:to>
                                    </p:set>
                                    <p:animEffect transition="in" filter="dissolve">
                                      <p:cBhvr>
                                        <p:cTn id="536" dur="500"/>
                                        <p:tgtEl>
                                          <p:spTgt spid="734421"/>
                                        </p:tgtEl>
                                      </p:cBhvr>
                                    </p:animEffect>
                                  </p:childTnLst>
                                </p:cTn>
                              </p:par>
                              <p:par>
                                <p:cTn id="537" presetID="9" presetClass="entr" presetSubtype="0" fill="hold" grpId="0" nodeType="withEffect">
                                  <p:stCondLst>
                                    <p:cond delay="0"/>
                                  </p:stCondLst>
                                  <p:childTnLst>
                                    <p:set>
                                      <p:cBhvr>
                                        <p:cTn id="538" dur="1" fill="hold">
                                          <p:stCondLst>
                                            <p:cond delay="0"/>
                                          </p:stCondLst>
                                        </p:cTn>
                                        <p:tgtEl>
                                          <p:spTgt spid="734427"/>
                                        </p:tgtEl>
                                        <p:attrNameLst>
                                          <p:attrName>style.visibility</p:attrName>
                                        </p:attrNameLst>
                                      </p:cBhvr>
                                      <p:to>
                                        <p:strVal val="visible"/>
                                      </p:to>
                                    </p:set>
                                    <p:animEffect transition="in" filter="dissolve">
                                      <p:cBhvr>
                                        <p:cTn id="539" dur="500"/>
                                        <p:tgtEl>
                                          <p:spTgt spid="734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4211" grpId="0" animBg="1"/>
      <p:bldP spid="734212" grpId="0" animBg="1"/>
      <p:bldP spid="734213" grpId="0" animBg="1"/>
      <p:bldP spid="734214" grpId="0" animBg="1"/>
      <p:bldP spid="734215" grpId="0" animBg="1"/>
      <p:bldP spid="734216" grpId="0" animBg="1"/>
      <p:bldP spid="734217" grpId="0" animBg="1"/>
      <p:bldP spid="734218" grpId="0" animBg="1"/>
      <p:bldP spid="734219" grpId="0" animBg="1"/>
      <p:bldP spid="734220" grpId="0" animBg="1"/>
      <p:bldP spid="734221" grpId="0" animBg="1"/>
      <p:bldP spid="734222" grpId="0" animBg="1"/>
      <p:bldP spid="734223" grpId="0" animBg="1"/>
      <p:bldP spid="734224" grpId="0" animBg="1"/>
      <p:bldP spid="734225" grpId="0" animBg="1"/>
      <p:bldP spid="734226" grpId="0" animBg="1"/>
      <p:bldP spid="734227" grpId="0" animBg="1"/>
      <p:bldP spid="734228" grpId="0" animBg="1"/>
      <p:bldP spid="734229" grpId="0" animBg="1"/>
      <p:bldP spid="734230" grpId="0" animBg="1"/>
      <p:bldP spid="734231" grpId="0" animBg="1"/>
      <p:bldP spid="734232" grpId="0" animBg="1"/>
      <p:bldP spid="734233" grpId="0" animBg="1"/>
      <p:bldP spid="734234" grpId="0" animBg="1"/>
      <p:bldP spid="734235" grpId="0" animBg="1"/>
      <p:bldP spid="734236" grpId="0" animBg="1"/>
      <p:bldP spid="734237" grpId="0" animBg="1"/>
      <p:bldP spid="734238" grpId="0" animBg="1"/>
      <p:bldP spid="734239" grpId="0" animBg="1"/>
      <p:bldP spid="734240" grpId="0" animBg="1"/>
      <p:bldP spid="734241" grpId="0" animBg="1"/>
      <p:bldP spid="734242" grpId="0"/>
      <p:bldP spid="734243" grpId="0"/>
      <p:bldP spid="734244" grpId="0"/>
      <p:bldP spid="734245" grpId="0"/>
      <p:bldP spid="734246" grpId="0"/>
      <p:bldP spid="734247" grpId="0" animBg="1"/>
      <p:bldP spid="734248" grpId="0" animBg="1"/>
      <p:bldP spid="734249" grpId="0" animBg="1"/>
      <p:bldP spid="734256" grpId="0"/>
      <p:bldP spid="734257" grpId="0"/>
      <p:bldP spid="734258" grpId="0"/>
      <p:bldP spid="734259" grpId="0"/>
      <p:bldP spid="734260" grpId="0"/>
      <p:bldP spid="734261" grpId="0" animBg="1"/>
      <p:bldP spid="734262" grpId="0" animBg="1"/>
      <p:bldP spid="734263" grpId="0" animBg="1"/>
      <p:bldP spid="734264" grpId="0" animBg="1"/>
      <p:bldP spid="734265" grpId="0" animBg="1"/>
      <p:bldP spid="734266" grpId="0" animBg="1"/>
      <p:bldP spid="734273" grpId="0"/>
      <p:bldP spid="734274" grpId="0"/>
      <p:bldP spid="734275" grpId="0"/>
      <p:bldP spid="734276" grpId="0"/>
      <p:bldP spid="734277" grpId="0"/>
      <p:bldP spid="734278" grpId="0" animBg="1"/>
      <p:bldP spid="734279" grpId="0" animBg="1"/>
      <p:bldP spid="734280" grpId="0" animBg="1"/>
      <p:bldP spid="734287" grpId="0"/>
      <p:bldP spid="734288" grpId="0"/>
      <p:bldP spid="734289" grpId="0"/>
      <p:bldP spid="734290" grpId="0"/>
      <p:bldP spid="734291" grpId="0"/>
      <p:bldP spid="734292" grpId="0" animBg="1"/>
      <p:bldP spid="734293" grpId="0" animBg="1"/>
      <p:bldP spid="734294" grpId="0" animBg="1"/>
      <p:bldP spid="734301" grpId="0"/>
      <p:bldP spid="734302" grpId="0"/>
      <p:bldP spid="734303" grpId="0"/>
      <p:bldP spid="734304" grpId="0"/>
      <p:bldP spid="734305" grpId="0" animBg="1"/>
      <p:bldP spid="734306" grpId="0" animBg="1"/>
      <p:bldP spid="734313" grpId="0"/>
      <p:bldP spid="734314" grpId="0"/>
      <p:bldP spid="734315" grpId="0"/>
      <p:bldP spid="734316" grpId="0"/>
      <p:bldP spid="734317" grpId="0" animBg="1"/>
      <p:bldP spid="734318" grpId="0" animBg="1"/>
      <p:bldP spid="734319" grpId="0" animBg="1"/>
      <p:bldP spid="734320" grpId="0" animBg="1"/>
      <p:bldP spid="734321" grpId="0" animBg="1"/>
      <p:bldP spid="734322" grpId="0" animBg="1"/>
      <p:bldP spid="734329" grpId="0"/>
      <p:bldP spid="734330" grpId="0"/>
      <p:bldP spid="734331" grpId="0"/>
      <p:bldP spid="734332" grpId="0"/>
      <p:bldP spid="734333" grpId="0"/>
      <p:bldP spid="734334" grpId="0" animBg="1"/>
      <p:bldP spid="734335" grpId="0"/>
      <p:bldP spid="734336" grpId="0" animBg="1"/>
      <p:bldP spid="734337" grpId="0" animBg="1"/>
      <p:bldP spid="734338" grpId="0" animBg="1"/>
      <p:bldP spid="734345" grpId="0"/>
      <p:bldP spid="734346" grpId="0"/>
      <p:bldP spid="734347" grpId="0"/>
      <p:bldP spid="734348" grpId="0"/>
      <p:bldP spid="734349" grpId="0"/>
      <p:bldP spid="734350" grpId="0" animBg="1"/>
      <p:bldP spid="734351" grpId="0"/>
      <p:bldP spid="734352" grpId="0" animBg="1"/>
      <p:bldP spid="734353" grpId="0" animBg="1"/>
      <p:bldP spid="734354" grpId="0" animBg="1"/>
      <p:bldP spid="734361" grpId="0"/>
      <p:bldP spid="734362" grpId="0"/>
      <p:bldP spid="734363" grpId="0"/>
      <p:bldP spid="734364" grpId="0"/>
      <p:bldP spid="734365" grpId="0"/>
      <p:bldP spid="734366" grpId="0" animBg="1"/>
      <p:bldP spid="734367" grpId="0"/>
      <p:bldP spid="734368" grpId="0" animBg="1"/>
      <p:bldP spid="734369" grpId="0" animBg="1"/>
      <p:bldP spid="734370" grpId="0" animBg="1"/>
      <p:bldP spid="734371" grpId="0" animBg="1"/>
      <p:bldP spid="734372" grpId="0" animBg="1"/>
      <p:bldP spid="734376" grpId="0"/>
      <p:bldP spid="734377" grpId="0"/>
      <p:bldP spid="734378" grpId="0"/>
      <p:bldP spid="734379" grpId="0"/>
      <p:bldP spid="734380" grpId="0"/>
      <p:bldP spid="734381" grpId="0" animBg="1"/>
      <p:bldP spid="734382" grpId="0"/>
      <p:bldP spid="734383" grpId="0" animBg="1"/>
      <p:bldP spid="734384" grpId="0" animBg="1"/>
      <p:bldP spid="734385" grpId="0" animBg="1"/>
      <p:bldP spid="734386" grpId="0" animBg="1"/>
      <p:bldP spid="734387" grpId="0" animBg="1"/>
      <p:bldP spid="734394" grpId="0"/>
      <p:bldP spid="734395" grpId="0"/>
      <p:bldP spid="734396" grpId="0"/>
      <p:bldP spid="734397" grpId="0"/>
      <p:bldP spid="734398" grpId="0"/>
      <p:bldP spid="734399" grpId="0" animBg="1"/>
      <p:bldP spid="734400" grpId="0"/>
      <p:bldP spid="734401" grpId="0" animBg="1"/>
      <p:bldP spid="734402" grpId="0" animBg="1"/>
      <p:bldP spid="734403" grpId="0" animBg="1"/>
      <p:bldP spid="734410" grpId="0"/>
      <p:bldP spid="734411" grpId="0"/>
      <p:bldP spid="734412" grpId="0"/>
      <p:bldP spid="734413" grpId="0"/>
      <p:bldP spid="734414" grpId="0"/>
      <p:bldP spid="734415" grpId="0" animBg="1"/>
      <p:bldP spid="734416" grpId="0"/>
      <p:bldP spid="734417" grpId="0" animBg="1"/>
      <p:bldP spid="734418" grpId="0"/>
      <p:bldP spid="734419" grpId="0"/>
      <p:bldP spid="734420" grpId="0"/>
      <p:bldP spid="734421" grpId="0"/>
      <p:bldP spid="734422" grpId="0" animBg="1"/>
      <p:bldP spid="734423" grpId="0" animBg="1"/>
      <p:bldP spid="734424" grpId="0" animBg="1"/>
      <p:bldP spid="734425" grpId="0" animBg="1"/>
      <p:bldP spid="734426" grpId="0" animBg="1"/>
      <p:bldP spid="734427"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de-DE" altLang="de-DE"/>
              <a:t>6.5.3	Greedy-Kanalverdrahter (Greedy Channel Router)</a:t>
            </a:r>
          </a:p>
        </p:txBody>
      </p:sp>
      <p:sp>
        <p:nvSpPr>
          <p:cNvPr id="735235" name="Rectangle 3"/>
          <p:cNvSpPr>
            <a:spLocks noChangeAspect="1" noChangeArrowheads="1"/>
          </p:cNvSpPr>
          <p:nvPr/>
        </p:nvSpPr>
        <p:spPr bwMode="auto">
          <a:xfrm>
            <a:off x="6637338" y="5895975"/>
            <a:ext cx="693737"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36" name="Rectangle 4"/>
          <p:cNvSpPr>
            <a:spLocks noChangeAspect="1" noChangeArrowheads="1"/>
          </p:cNvSpPr>
          <p:nvPr/>
        </p:nvSpPr>
        <p:spPr bwMode="auto">
          <a:xfrm>
            <a:off x="6646863" y="4037013"/>
            <a:ext cx="692150"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37" name="Rectangle 5"/>
          <p:cNvSpPr>
            <a:spLocks noChangeAspect="1" noChangeArrowheads="1"/>
          </p:cNvSpPr>
          <p:nvPr/>
        </p:nvSpPr>
        <p:spPr bwMode="auto">
          <a:xfrm>
            <a:off x="4986338" y="5895975"/>
            <a:ext cx="693737"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38" name="Rectangle 6"/>
          <p:cNvSpPr>
            <a:spLocks noChangeAspect="1" noChangeArrowheads="1"/>
          </p:cNvSpPr>
          <p:nvPr/>
        </p:nvSpPr>
        <p:spPr bwMode="auto">
          <a:xfrm>
            <a:off x="4994275" y="4037013"/>
            <a:ext cx="693738"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39" name="Rectangle 7"/>
          <p:cNvSpPr>
            <a:spLocks noChangeAspect="1" noChangeArrowheads="1"/>
          </p:cNvSpPr>
          <p:nvPr/>
        </p:nvSpPr>
        <p:spPr bwMode="auto">
          <a:xfrm>
            <a:off x="2713038" y="5907088"/>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0" name="Rectangle 8"/>
          <p:cNvSpPr>
            <a:spLocks noChangeAspect="1" noChangeArrowheads="1"/>
          </p:cNvSpPr>
          <p:nvPr/>
        </p:nvSpPr>
        <p:spPr bwMode="auto">
          <a:xfrm>
            <a:off x="2720975" y="4046538"/>
            <a:ext cx="693738"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1" name="Rectangle 9"/>
          <p:cNvSpPr>
            <a:spLocks noChangeAspect="1" noChangeArrowheads="1"/>
          </p:cNvSpPr>
          <p:nvPr/>
        </p:nvSpPr>
        <p:spPr bwMode="auto">
          <a:xfrm>
            <a:off x="1001713" y="5891213"/>
            <a:ext cx="693737"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2" name="Rectangle 10"/>
          <p:cNvSpPr>
            <a:spLocks noChangeAspect="1" noChangeArrowheads="1"/>
          </p:cNvSpPr>
          <p:nvPr/>
        </p:nvSpPr>
        <p:spPr bwMode="auto">
          <a:xfrm>
            <a:off x="1020763" y="4035425"/>
            <a:ext cx="693737"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3" name="Rectangle 11"/>
          <p:cNvSpPr>
            <a:spLocks noChangeAspect="1" noChangeArrowheads="1"/>
          </p:cNvSpPr>
          <p:nvPr/>
        </p:nvSpPr>
        <p:spPr bwMode="auto">
          <a:xfrm>
            <a:off x="2652713" y="3140075"/>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4" name="Rectangle 12"/>
          <p:cNvSpPr>
            <a:spLocks noChangeAspect="1" noChangeArrowheads="1"/>
          </p:cNvSpPr>
          <p:nvPr/>
        </p:nvSpPr>
        <p:spPr bwMode="auto">
          <a:xfrm>
            <a:off x="2633663" y="1670050"/>
            <a:ext cx="693737"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5" name="Rectangle 13"/>
          <p:cNvSpPr>
            <a:spLocks noChangeAspect="1" noChangeArrowheads="1"/>
          </p:cNvSpPr>
          <p:nvPr/>
        </p:nvSpPr>
        <p:spPr bwMode="auto">
          <a:xfrm>
            <a:off x="1001713" y="3148013"/>
            <a:ext cx="692150"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6" name="Rectangle 14"/>
          <p:cNvSpPr>
            <a:spLocks noChangeAspect="1" noChangeArrowheads="1"/>
          </p:cNvSpPr>
          <p:nvPr/>
        </p:nvSpPr>
        <p:spPr bwMode="auto">
          <a:xfrm>
            <a:off x="982663" y="1679575"/>
            <a:ext cx="695325"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7" name="Rectangle 15"/>
          <p:cNvSpPr>
            <a:spLocks noChangeAspect="1" noChangeArrowheads="1"/>
          </p:cNvSpPr>
          <p:nvPr/>
        </p:nvSpPr>
        <p:spPr bwMode="auto">
          <a:xfrm>
            <a:off x="6688138" y="3152775"/>
            <a:ext cx="695325"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8" name="Rectangle 16"/>
          <p:cNvSpPr>
            <a:spLocks noChangeAspect="1" noChangeArrowheads="1"/>
          </p:cNvSpPr>
          <p:nvPr/>
        </p:nvSpPr>
        <p:spPr bwMode="auto">
          <a:xfrm>
            <a:off x="6672263" y="1684338"/>
            <a:ext cx="692150"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49" name="Rectangle 17"/>
          <p:cNvSpPr>
            <a:spLocks noChangeAspect="1" noChangeArrowheads="1"/>
          </p:cNvSpPr>
          <p:nvPr/>
        </p:nvSpPr>
        <p:spPr bwMode="auto">
          <a:xfrm>
            <a:off x="4995863" y="3151188"/>
            <a:ext cx="695325"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50" name="Rectangle 18"/>
          <p:cNvSpPr>
            <a:spLocks noChangeAspect="1" noChangeArrowheads="1"/>
          </p:cNvSpPr>
          <p:nvPr/>
        </p:nvSpPr>
        <p:spPr bwMode="auto">
          <a:xfrm>
            <a:off x="4979988" y="1682750"/>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51" name="Line 19"/>
          <p:cNvSpPr>
            <a:spLocks noChangeAspect="1" noChangeShapeType="1"/>
          </p:cNvSpPr>
          <p:nvPr/>
        </p:nvSpPr>
        <p:spPr bwMode="auto">
          <a:xfrm>
            <a:off x="4995863" y="234632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52" name="Line 20"/>
          <p:cNvSpPr>
            <a:spLocks noChangeAspect="1" noChangeShapeType="1"/>
          </p:cNvSpPr>
          <p:nvPr/>
        </p:nvSpPr>
        <p:spPr bwMode="auto">
          <a:xfrm>
            <a:off x="4995863" y="2547938"/>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5253" name="Group 21"/>
          <p:cNvGrpSpPr>
            <a:grpSpLocks noChangeAspect="1"/>
          </p:cNvGrpSpPr>
          <p:nvPr/>
        </p:nvGrpSpPr>
        <p:grpSpPr bwMode="auto">
          <a:xfrm>
            <a:off x="4995863" y="1924050"/>
            <a:ext cx="673100" cy="36513"/>
            <a:chOff x="385" y="605"/>
            <a:chExt cx="454" cy="23"/>
          </a:xfrm>
        </p:grpSpPr>
        <p:sp>
          <p:nvSpPr>
            <p:cNvPr id="63666" name="Line 22"/>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67" name="Oval 23"/>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5256" name="Group 24"/>
          <p:cNvGrpSpPr>
            <a:grpSpLocks noChangeAspect="1"/>
          </p:cNvGrpSpPr>
          <p:nvPr/>
        </p:nvGrpSpPr>
        <p:grpSpPr bwMode="auto">
          <a:xfrm>
            <a:off x="4995863" y="3122613"/>
            <a:ext cx="673100" cy="36512"/>
            <a:chOff x="385" y="605"/>
            <a:chExt cx="454" cy="23"/>
          </a:xfrm>
        </p:grpSpPr>
        <p:sp>
          <p:nvSpPr>
            <p:cNvPr id="63664" name="Line 25"/>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65" name="Oval 26"/>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259" name="Text Box 27"/>
          <p:cNvSpPr txBox="1">
            <a:spLocks noChangeAspect="1" noChangeArrowheads="1"/>
          </p:cNvSpPr>
          <p:nvPr/>
        </p:nvSpPr>
        <p:spPr bwMode="auto">
          <a:xfrm>
            <a:off x="5265738" y="16462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260" name="Text Box 28"/>
          <p:cNvSpPr txBox="1">
            <a:spLocks noChangeAspect="1" noChangeArrowheads="1"/>
          </p:cNvSpPr>
          <p:nvPr/>
        </p:nvSpPr>
        <p:spPr bwMode="auto">
          <a:xfrm>
            <a:off x="4760913" y="2160588"/>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261" name="Text Box 29"/>
          <p:cNvSpPr txBox="1">
            <a:spLocks noChangeAspect="1" noChangeArrowheads="1"/>
          </p:cNvSpPr>
          <p:nvPr/>
        </p:nvSpPr>
        <p:spPr bwMode="auto">
          <a:xfrm>
            <a:off x="4760913" y="2379663"/>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262" name="Text Box 30"/>
          <p:cNvSpPr txBox="1">
            <a:spLocks noChangeAspect="1" noChangeArrowheads="1"/>
          </p:cNvSpPr>
          <p:nvPr/>
        </p:nvSpPr>
        <p:spPr bwMode="auto">
          <a:xfrm>
            <a:off x="4760913" y="2779713"/>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263" name="Text Box 31"/>
          <p:cNvSpPr txBox="1">
            <a:spLocks noChangeAspect="1" noChangeArrowheads="1"/>
          </p:cNvSpPr>
          <p:nvPr/>
        </p:nvSpPr>
        <p:spPr bwMode="auto">
          <a:xfrm>
            <a:off x="5280025" y="3143250"/>
            <a:ext cx="2698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264" name="Line 32"/>
          <p:cNvSpPr>
            <a:spLocks noChangeAspect="1" noChangeShapeType="1"/>
          </p:cNvSpPr>
          <p:nvPr/>
        </p:nvSpPr>
        <p:spPr bwMode="auto">
          <a:xfrm>
            <a:off x="4995863" y="293687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65" name="Line 33"/>
          <p:cNvSpPr>
            <a:spLocks noChangeAspect="1" noChangeShapeType="1"/>
          </p:cNvSpPr>
          <p:nvPr/>
        </p:nvSpPr>
        <p:spPr bwMode="auto">
          <a:xfrm>
            <a:off x="5414963" y="1944688"/>
            <a:ext cx="0" cy="200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66" name="Line 34"/>
          <p:cNvSpPr>
            <a:spLocks noChangeAspect="1" noChangeShapeType="1"/>
          </p:cNvSpPr>
          <p:nvPr/>
        </p:nvSpPr>
        <p:spPr bwMode="auto">
          <a:xfrm>
            <a:off x="6689725" y="234632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67" name="Line 35"/>
          <p:cNvSpPr>
            <a:spLocks noChangeAspect="1" noChangeShapeType="1"/>
          </p:cNvSpPr>
          <p:nvPr/>
        </p:nvSpPr>
        <p:spPr bwMode="auto">
          <a:xfrm>
            <a:off x="6689725" y="2547938"/>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5268" name="Group 36"/>
          <p:cNvGrpSpPr>
            <a:grpSpLocks noChangeAspect="1"/>
          </p:cNvGrpSpPr>
          <p:nvPr/>
        </p:nvGrpSpPr>
        <p:grpSpPr bwMode="auto">
          <a:xfrm>
            <a:off x="6689725" y="1924050"/>
            <a:ext cx="673100" cy="36513"/>
            <a:chOff x="385" y="605"/>
            <a:chExt cx="454" cy="23"/>
          </a:xfrm>
        </p:grpSpPr>
        <p:sp>
          <p:nvSpPr>
            <p:cNvPr id="63662" name="Line 37"/>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63" name="Oval 38"/>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271" name="Line 39"/>
          <p:cNvSpPr>
            <a:spLocks noChangeAspect="1" noChangeShapeType="1"/>
          </p:cNvSpPr>
          <p:nvPr/>
        </p:nvSpPr>
        <p:spPr bwMode="auto">
          <a:xfrm>
            <a:off x="6689725" y="3143250"/>
            <a:ext cx="67310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72" name="Oval 40"/>
          <p:cNvSpPr>
            <a:spLocks noChangeAspect="1" noChangeArrowheads="1"/>
          </p:cNvSpPr>
          <p:nvPr/>
        </p:nvSpPr>
        <p:spPr bwMode="auto">
          <a:xfrm>
            <a:off x="7091363" y="3122613"/>
            <a:ext cx="36512" cy="36512"/>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73" name="Text Box 41"/>
          <p:cNvSpPr txBox="1">
            <a:spLocks noChangeAspect="1" noChangeArrowheads="1"/>
          </p:cNvSpPr>
          <p:nvPr/>
        </p:nvSpPr>
        <p:spPr bwMode="auto">
          <a:xfrm>
            <a:off x="6958013" y="1646238"/>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274" name="Text Box 42"/>
          <p:cNvSpPr txBox="1">
            <a:spLocks noChangeAspect="1" noChangeArrowheads="1"/>
          </p:cNvSpPr>
          <p:nvPr/>
        </p:nvSpPr>
        <p:spPr bwMode="auto">
          <a:xfrm>
            <a:off x="6454775" y="2160588"/>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275" name="Text Box 43"/>
          <p:cNvSpPr txBox="1">
            <a:spLocks noChangeAspect="1" noChangeArrowheads="1"/>
          </p:cNvSpPr>
          <p:nvPr/>
        </p:nvSpPr>
        <p:spPr bwMode="auto">
          <a:xfrm>
            <a:off x="6454775" y="2379663"/>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276" name="Text Box 44"/>
          <p:cNvSpPr txBox="1">
            <a:spLocks noChangeAspect="1" noChangeArrowheads="1"/>
          </p:cNvSpPr>
          <p:nvPr/>
        </p:nvSpPr>
        <p:spPr bwMode="auto">
          <a:xfrm>
            <a:off x="6454775" y="2779713"/>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277" name="Text Box 45"/>
          <p:cNvSpPr txBox="1">
            <a:spLocks noChangeAspect="1" noChangeArrowheads="1"/>
          </p:cNvSpPr>
          <p:nvPr/>
        </p:nvSpPr>
        <p:spPr bwMode="auto">
          <a:xfrm>
            <a:off x="6973888" y="3143250"/>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278" name="Line 46"/>
          <p:cNvSpPr>
            <a:spLocks noChangeAspect="1" noChangeShapeType="1"/>
          </p:cNvSpPr>
          <p:nvPr/>
        </p:nvSpPr>
        <p:spPr bwMode="auto">
          <a:xfrm>
            <a:off x="6689725" y="2936875"/>
            <a:ext cx="41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79" name="Line 47"/>
          <p:cNvSpPr>
            <a:spLocks noChangeAspect="1" noChangeShapeType="1"/>
          </p:cNvSpPr>
          <p:nvPr/>
        </p:nvSpPr>
        <p:spPr bwMode="auto">
          <a:xfrm>
            <a:off x="7108825" y="1944688"/>
            <a:ext cx="0" cy="992187"/>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80" name="Line 48"/>
          <p:cNvSpPr>
            <a:spLocks noChangeAspect="1" noChangeShapeType="1"/>
          </p:cNvSpPr>
          <p:nvPr/>
        </p:nvSpPr>
        <p:spPr bwMode="auto">
          <a:xfrm>
            <a:off x="7108825" y="2144713"/>
            <a:ext cx="254000"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81" name="Oval 49"/>
          <p:cNvSpPr>
            <a:spLocks noChangeAspect="1" noChangeArrowheads="1"/>
          </p:cNvSpPr>
          <p:nvPr/>
        </p:nvSpPr>
        <p:spPr bwMode="auto">
          <a:xfrm>
            <a:off x="7091363" y="2919413"/>
            <a:ext cx="34925"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82" name="Oval 50"/>
          <p:cNvSpPr>
            <a:spLocks noChangeAspect="1" noChangeArrowheads="1"/>
          </p:cNvSpPr>
          <p:nvPr/>
        </p:nvSpPr>
        <p:spPr bwMode="auto">
          <a:xfrm>
            <a:off x="7091363" y="2127250"/>
            <a:ext cx="36512" cy="34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283" name="Line 51"/>
          <p:cNvSpPr>
            <a:spLocks noChangeAspect="1" noChangeShapeType="1"/>
          </p:cNvSpPr>
          <p:nvPr/>
        </p:nvSpPr>
        <p:spPr bwMode="auto">
          <a:xfrm>
            <a:off x="996950" y="2346325"/>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84" name="Line 52"/>
          <p:cNvSpPr>
            <a:spLocks noChangeAspect="1" noChangeShapeType="1"/>
          </p:cNvSpPr>
          <p:nvPr/>
        </p:nvSpPr>
        <p:spPr bwMode="auto">
          <a:xfrm>
            <a:off x="996950" y="2547938"/>
            <a:ext cx="436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85" name="Line 53"/>
          <p:cNvSpPr>
            <a:spLocks noChangeAspect="1" noChangeShapeType="1"/>
          </p:cNvSpPr>
          <p:nvPr/>
        </p:nvSpPr>
        <p:spPr bwMode="auto">
          <a:xfrm>
            <a:off x="996950" y="2749550"/>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5286" name="Group 54"/>
          <p:cNvGrpSpPr>
            <a:grpSpLocks noChangeAspect="1"/>
          </p:cNvGrpSpPr>
          <p:nvPr/>
        </p:nvGrpSpPr>
        <p:grpSpPr bwMode="auto">
          <a:xfrm>
            <a:off x="996950" y="1924050"/>
            <a:ext cx="671513" cy="36513"/>
            <a:chOff x="385" y="605"/>
            <a:chExt cx="454" cy="23"/>
          </a:xfrm>
        </p:grpSpPr>
        <p:sp>
          <p:nvSpPr>
            <p:cNvPr id="63660" name="Line 55"/>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61" name="Oval 56"/>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5289" name="Group 57"/>
          <p:cNvGrpSpPr>
            <a:grpSpLocks noChangeAspect="1"/>
          </p:cNvGrpSpPr>
          <p:nvPr/>
        </p:nvGrpSpPr>
        <p:grpSpPr bwMode="auto">
          <a:xfrm>
            <a:off x="996950" y="3125788"/>
            <a:ext cx="671513" cy="34925"/>
            <a:chOff x="385" y="605"/>
            <a:chExt cx="454" cy="23"/>
          </a:xfrm>
        </p:grpSpPr>
        <p:sp>
          <p:nvSpPr>
            <p:cNvPr id="63658" name="Line 58"/>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59" name="Oval 59"/>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292" name="Text Box 60"/>
          <p:cNvSpPr txBox="1">
            <a:spLocks noChangeAspect="1" noChangeArrowheads="1"/>
          </p:cNvSpPr>
          <p:nvPr/>
        </p:nvSpPr>
        <p:spPr bwMode="auto">
          <a:xfrm>
            <a:off x="1263650" y="1646238"/>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293" name="Text Box 61"/>
          <p:cNvSpPr txBox="1">
            <a:spLocks noChangeAspect="1" noChangeArrowheads="1"/>
          </p:cNvSpPr>
          <p:nvPr/>
        </p:nvSpPr>
        <p:spPr bwMode="auto">
          <a:xfrm>
            <a:off x="762000" y="216058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294" name="Text Box 62"/>
          <p:cNvSpPr txBox="1">
            <a:spLocks noChangeAspect="1" noChangeArrowheads="1"/>
          </p:cNvSpPr>
          <p:nvPr/>
        </p:nvSpPr>
        <p:spPr bwMode="auto">
          <a:xfrm>
            <a:off x="762000" y="2379663"/>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295" name="Text Box 63"/>
          <p:cNvSpPr txBox="1">
            <a:spLocks noChangeAspect="1" noChangeArrowheads="1"/>
          </p:cNvSpPr>
          <p:nvPr/>
        </p:nvSpPr>
        <p:spPr bwMode="auto">
          <a:xfrm>
            <a:off x="762000" y="259238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296" name="Text Box 64"/>
          <p:cNvSpPr txBox="1">
            <a:spLocks noChangeAspect="1" noChangeArrowheads="1"/>
          </p:cNvSpPr>
          <p:nvPr/>
        </p:nvSpPr>
        <p:spPr bwMode="auto">
          <a:xfrm>
            <a:off x="1296988" y="3143250"/>
            <a:ext cx="2698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297" name="Line 65"/>
          <p:cNvSpPr>
            <a:spLocks noChangeAspect="1" noChangeShapeType="1"/>
          </p:cNvSpPr>
          <p:nvPr/>
        </p:nvSpPr>
        <p:spPr bwMode="auto">
          <a:xfrm>
            <a:off x="996950" y="2144713"/>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298" name="Text Box 66"/>
          <p:cNvSpPr txBox="1">
            <a:spLocks noChangeAspect="1" noChangeArrowheads="1"/>
          </p:cNvSpPr>
          <p:nvPr/>
        </p:nvSpPr>
        <p:spPr bwMode="auto">
          <a:xfrm>
            <a:off x="762000" y="1960563"/>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299" name="Line 67"/>
          <p:cNvSpPr>
            <a:spLocks noChangeAspect="1" noChangeShapeType="1"/>
          </p:cNvSpPr>
          <p:nvPr/>
        </p:nvSpPr>
        <p:spPr bwMode="auto">
          <a:xfrm>
            <a:off x="996950" y="2936875"/>
            <a:ext cx="436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00" name="Text Box 68"/>
          <p:cNvSpPr txBox="1">
            <a:spLocks noChangeAspect="1" noChangeArrowheads="1"/>
          </p:cNvSpPr>
          <p:nvPr/>
        </p:nvSpPr>
        <p:spPr bwMode="auto">
          <a:xfrm>
            <a:off x="762000" y="2779713"/>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301" name="Line 69"/>
          <p:cNvSpPr>
            <a:spLocks noChangeAspect="1" noChangeShapeType="1"/>
          </p:cNvSpPr>
          <p:nvPr/>
        </p:nvSpPr>
        <p:spPr bwMode="auto">
          <a:xfrm>
            <a:off x="2654300" y="2343150"/>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02" name="Line 70"/>
          <p:cNvSpPr>
            <a:spLocks noChangeAspect="1" noChangeShapeType="1"/>
          </p:cNvSpPr>
          <p:nvPr/>
        </p:nvSpPr>
        <p:spPr bwMode="auto">
          <a:xfrm>
            <a:off x="2654300" y="2543175"/>
            <a:ext cx="4349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03" name="Line 71"/>
          <p:cNvSpPr>
            <a:spLocks noChangeAspect="1" noChangeShapeType="1"/>
          </p:cNvSpPr>
          <p:nvPr/>
        </p:nvSpPr>
        <p:spPr bwMode="auto">
          <a:xfrm>
            <a:off x="2654300" y="2744788"/>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5304" name="Group 72"/>
          <p:cNvGrpSpPr>
            <a:grpSpLocks noChangeAspect="1"/>
          </p:cNvGrpSpPr>
          <p:nvPr/>
        </p:nvGrpSpPr>
        <p:grpSpPr bwMode="auto">
          <a:xfrm>
            <a:off x="2654300" y="1920875"/>
            <a:ext cx="669925" cy="33338"/>
            <a:chOff x="385" y="605"/>
            <a:chExt cx="454" cy="23"/>
          </a:xfrm>
        </p:grpSpPr>
        <p:sp>
          <p:nvSpPr>
            <p:cNvPr id="63656" name="Line 73"/>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57" name="Oval 74"/>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307" name="Line 75"/>
          <p:cNvSpPr>
            <a:spLocks noChangeAspect="1" noChangeShapeType="1"/>
          </p:cNvSpPr>
          <p:nvPr/>
        </p:nvSpPr>
        <p:spPr bwMode="auto">
          <a:xfrm>
            <a:off x="2654300" y="3141663"/>
            <a:ext cx="6699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08" name="Oval 76"/>
          <p:cNvSpPr>
            <a:spLocks noChangeAspect="1" noChangeArrowheads="1"/>
          </p:cNvSpPr>
          <p:nvPr/>
        </p:nvSpPr>
        <p:spPr bwMode="auto">
          <a:xfrm>
            <a:off x="3055938" y="3121025"/>
            <a:ext cx="33337" cy="34925"/>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309" name="Text Box 77"/>
          <p:cNvSpPr txBox="1">
            <a:spLocks noChangeAspect="1" noChangeArrowheads="1"/>
          </p:cNvSpPr>
          <p:nvPr/>
        </p:nvSpPr>
        <p:spPr bwMode="auto">
          <a:xfrm>
            <a:off x="2417763" y="2155825"/>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10" name="Text Box 78"/>
          <p:cNvSpPr txBox="1">
            <a:spLocks noChangeAspect="1" noChangeArrowheads="1"/>
          </p:cNvSpPr>
          <p:nvPr/>
        </p:nvSpPr>
        <p:spPr bwMode="auto">
          <a:xfrm>
            <a:off x="2417763" y="2376488"/>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311" name="Text Box 79"/>
          <p:cNvSpPr txBox="1">
            <a:spLocks noChangeAspect="1" noChangeArrowheads="1"/>
          </p:cNvSpPr>
          <p:nvPr/>
        </p:nvSpPr>
        <p:spPr bwMode="auto">
          <a:xfrm>
            <a:off x="2417763" y="2589213"/>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12" name="Text Box 80"/>
          <p:cNvSpPr txBox="1">
            <a:spLocks noChangeAspect="1" noChangeArrowheads="1"/>
          </p:cNvSpPr>
          <p:nvPr/>
        </p:nvSpPr>
        <p:spPr bwMode="auto">
          <a:xfrm>
            <a:off x="2954338" y="3138488"/>
            <a:ext cx="26828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13" name="Line 81"/>
          <p:cNvSpPr>
            <a:spLocks noChangeAspect="1" noChangeShapeType="1"/>
          </p:cNvSpPr>
          <p:nvPr/>
        </p:nvSpPr>
        <p:spPr bwMode="auto">
          <a:xfrm>
            <a:off x="2654300" y="2141538"/>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14" name="Text Box 82"/>
          <p:cNvSpPr txBox="1">
            <a:spLocks noChangeAspect="1" noChangeArrowheads="1"/>
          </p:cNvSpPr>
          <p:nvPr/>
        </p:nvSpPr>
        <p:spPr bwMode="auto">
          <a:xfrm>
            <a:off x="2417763" y="1954213"/>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15" name="Line 83"/>
          <p:cNvSpPr>
            <a:spLocks noChangeAspect="1" noChangeShapeType="1"/>
          </p:cNvSpPr>
          <p:nvPr/>
        </p:nvSpPr>
        <p:spPr bwMode="auto">
          <a:xfrm>
            <a:off x="2654300" y="2933700"/>
            <a:ext cx="4349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16" name="Text Box 84"/>
          <p:cNvSpPr txBox="1">
            <a:spLocks noChangeAspect="1" noChangeArrowheads="1"/>
          </p:cNvSpPr>
          <p:nvPr/>
        </p:nvSpPr>
        <p:spPr bwMode="auto">
          <a:xfrm>
            <a:off x="2417763" y="2774950"/>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317" name="Text Box 85"/>
          <p:cNvSpPr txBox="1">
            <a:spLocks noChangeAspect="1" noChangeArrowheads="1"/>
          </p:cNvSpPr>
          <p:nvPr/>
        </p:nvSpPr>
        <p:spPr bwMode="auto">
          <a:xfrm>
            <a:off x="2921000" y="16462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18" name="Line 86"/>
          <p:cNvSpPr>
            <a:spLocks noChangeAspect="1" noChangeShapeType="1"/>
          </p:cNvSpPr>
          <p:nvPr/>
        </p:nvSpPr>
        <p:spPr bwMode="auto">
          <a:xfrm>
            <a:off x="3089275" y="2543175"/>
            <a:ext cx="0" cy="39052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19" name="Oval 87"/>
          <p:cNvSpPr>
            <a:spLocks noChangeAspect="1" noChangeArrowheads="1"/>
          </p:cNvSpPr>
          <p:nvPr/>
        </p:nvSpPr>
        <p:spPr bwMode="auto">
          <a:xfrm>
            <a:off x="3071813" y="2530475"/>
            <a:ext cx="33337" cy="34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320" name="Oval 88"/>
          <p:cNvSpPr>
            <a:spLocks noChangeAspect="1" noChangeArrowheads="1"/>
          </p:cNvSpPr>
          <p:nvPr/>
        </p:nvSpPr>
        <p:spPr bwMode="auto">
          <a:xfrm>
            <a:off x="3071813" y="2903538"/>
            <a:ext cx="33337"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321" name="Line 89"/>
          <p:cNvSpPr>
            <a:spLocks noChangeAspect="1" noChangeShapeType="1"/>
          </p:cNvSpPr>
          <p:nvPr/>
        </p:nvSpPr>
        <p:spPr bwMode="auto">
          <a:xfrm>
            <a:off x="1028700" y="4710113"/>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22" name="Line 90"/>
          <p:cNvSpPr>
            <a:spLocks noChangeAspect="1" noChangeShapeType="1"/>
          </p:cNvSpPr>
          <p:nvPr/>
        </p:nvSpPr>
        <p:spPr bwMode="auto">
          <a:xfrm>
            <a:off x="1028700" y="4911725"/>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23" name="Line 91"/>
          <p:cNvSpPr>
            <a:spLocks noChangeAspect="1" noChangeShapeType="1"/>
          </p:cNvSpPr>
          <p:nvPr/>
        </p:nvSpPr>
        <p:spPr bwMode="auto">
          <a:xfrm>
            <a:off x="1028700" y="5113338"/>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5324" name="Group 92"/>
          <p:cNvGrpSpPr>
            <a:grpSpLocks noChangeAspect="1"/>
          </p:cNvGrpSpPr>
          <p:nvPr/>
        </p:nvGrpSpPr>
        <p:grpSpPr bwMode="auto">
          <a:xfrm>
            <a:off x="1028700" y="4289425"/>
            <a:ext cx="671513" cy="33338"/>
            <a:chOff x="385" y="605"/>
            <a:chExt cx="454" cy="23"/>
          </a:xfrm>
        </p:grpSpPr>
        <p:sp>
          <p:nvSpPr>
            <p:cNvPr id="63654" name="Line 93"/>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55" name="Oval 94"/>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5327" name="Group 95"/>
          <p:cNvGrpSpPr>
            <a:grpSpLocks noChangeAspect="1"/>
          </p:cNvGrpSpPr>
          <p:nvPr/>
        </p:nvGrpSpPr>
        <p:grpSpPr bwMode="auto">
          <a:xfrm>
            <a:off x="1028700" y="5868988"/>
            <a:ext cx="671513" cy="36512"/>
            <a:chOff x="385" y="605"/>
            <a:chExt cx="454" cy="23"/>
          </a:xfrm>
        </p:grpSpPr>
        <p:sp>
          <p:nvSpPr>
            <p:cNvPr id="63652" name="Line 96"/>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53" name="Oval 97"/>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330" name="Text Box 98"/>
          <p:cNvSpPr txBox="1">
            <a:spLocks noChangeAspect="1" noChangeArrowheads="1"/>
          </p:cNvSpPr>
          <p:nvPr/>
        </p:nvSpPr>
        <p:spPr bwMode="auto">
          <a:xfrm>
            <a:off x="1296988" y="4008438"/>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31" name="Text Box 99"/>
          <p:cNvSpPr txBox="1">
            <a:spLocks noChangeAspect="1" noChangeArrowheads="1"/>
          </p:cNvSpPr>
          <p:nvPr/>
        </p:nvSpPr>
        <p:spPr bwMode="auto">
          <a:xfrm>
            <a:off x="793750" y="4524375"/>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32" name="Text Box 100"/>
          <p:cNvSpPr txBox="1">
            <a:spLocks noChangeAspect="1" noChangeArrowheads="1"/>
          </p:cNvSpPr>
          <p:nvPr/>
        </p:nvSpPr>
        <p:spPr bwMode="auto">
          <a:xfrm>
            <a:off x="793750" y="4745038"/>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33" name="Text Box 101"/>
          <p:cNvSpPr txBox="1">
            <a:spLocks noChangeAspect="1" noChangeArrowheads="1"/>
          </p:cNvSpPr>
          <p:nvPr/>
        </p:nvSpPr>
        <p:spPr bwMode="auto">
          <a:xfrm>
            <a:off x="793750" y="4956175"/>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34" name="Text Box 102"/>
          <p:cNvSpPr txBox="1">
            <a:spLocks noChangeAspect="1" noChangeArrowheads="1"/>
          </p:cNvSpPr>
          <p:nvPr/>
        </p:nvSpPr>
        <p:spPr bwMode="auto">
          <a:xfrm>
            <a:off x="1312863" y="588962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36" name="Text Box 104"/>
          <p:cNvSpPr txBox="1">
            <a:spLocks noChangeAspect="1" noChangeArrowheads="1"/>
          </p:cNvSpPr>
          <p:nvPr/>
        </p:nvSpPr>
        <p:spPr bwMode="auto">
          <a:xfrm>
            <a:off x="793750" y="5335588"/>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5337" name="Line 105"/>
          <p:cNvSpPr>
            <a:spLocks noChangeAspect="1" noChangeShapeType="1"/>
          </p:cNvSpPr>
          <p:nvPr/>
        </p:nvSpPr>
        <p:spPr bwMode="auto">
          <a:xfrm>
            <a:off x="1028700" y="5302250"/>
            <a:ext cx="436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38" name="Text Box 106"/>
          <p:cNvSpPr txBox="1">
            <a:spLocks noChangeAspect="1" noChangeArrowheads="1"/>
          </p:cNvSpPr>
          <p:nvPr/>
        </p:nvSpPr>
        <p:spPr bwMode="auto">
          <a:xfrm>
            <a:off x="793750" y="5141913"/>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339" name="Line 107"/>
          <p:cNvSpPr>
            <a:spLocks noChangeAspect="1" noChangeShapeType="1"/>
          </p:cNvSpPr>
          <p:nvPr/>
        </p:nvSpPr>
        <p:spPr bwMode="auto">
          <a:xfrm flipV="1">
            <a:off x="1446213" y="4308475"/>
            <a:ext cx="0" cy="2016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40" name="Line 108"/>
          <p:cNvSpPr>
            <a:spLocks noChangeAspect="1" noChangeShapeType="1"/>
          </p:cNvSpPr>
          <p:nvPr/>
        </p:nvSpPr>
        <p:spPr bwMode="auto">
          <a:xfrm>
            <a:off x="1028700" y="5491163"/>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41" name="Line 109"/>
          <p:cNvSpPr>
            <a:spLocks noChangeAspect="1" noChangeShapeType="1"/>
          </p:cNvSpPr>
          <p:nvPr/>
        </p:nvSpPr>
        <p:spPr bwMode="auto">
          <a:xfrm>
            <a:off x="1028700" y="5686425"/>
            <a:ext cx="436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42" name="Text Box 110"/>
          <p:cNvSpPr txBox="1">
            <a:spLocks noChangeAspect="1" noChangeArrowheads="1"/>
          </p:cNvSpPr>
          <p:nvPr/>
        </p:nvSpPr>
        <p:spPr bwMode="auto">
          <a:xfrm>
            <a:off x="793750" y="5530850"/>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343" name="Line 111"/>
          <p:cNvSpPr>
            <a:spLocks noChangeAspect="1" noChangeShapeType="1"/>
          </p:cNvSpPr>
          <p:nvPr/>
        </p:nvSpPr>
        <p:spPr bwMode="auto">
          <a:xfrm>
            <a:off x="2722563" y="471011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44" name="Line 112"/>
          <p:cNvSpPr>
            <a:spLocks noChangeAspect="1" noChangeShapeType="1"/>
          </p:cNvSpPr>
          <p:nvPr/>
        </p:nvSpPr>
        <p:spPr bwMode="auto">
          <a:xfrm>
            <a:off x="2722563" y="4911725"/>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45" name="Line 113"/>
          <p:cNvSpPr>
            <a:spLocks noChangeAspect="1" noChangeShapeType="1"/>
          </p:cNvSpPr>
          <p:nvPr/>
        </p:nvSpPr>
        <p:spPr bwMode="auto">
          <a:xfrm>
            <a:off x="2722563" y="5113338"/>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5346" name="Group 114"/>
          <p:cNvGrpSpPr>
            <a:grpSpLocks noChangeAspect="1"/>
          </p:cNvGrpSpPr>
          <p:nvPr/>
        </p:nvGrpSpPr>
        <p:grpSpPr bwMode="auto">
          <a:xfrm>
            <a:off x="2722563" y="4289425"/>
            <a:ext cx="671512" cy="33338"/>
            <a:chOff x="385" y="605"/>
            <a:chExt cx="454" cy="23"/>
          </a:xfrm>
        </p:grpSpPr>
        <p:sp>
          <p:nvSpPr>
            <p:cNvPr id="63650" name="Line 115"/>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51" name="Oval 116"/>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349" name="Line 117"/>
          <p:cNvSpPr>
            <a:spLocks noChangeAspect="1" noChangeShapeType="1"/>
          </p:cNvSpPr>
          <p:nvPr/>
        </p:nvSpPr>
        <p:spPr bwMode="auto">
          <a:xfrm>
            <a:off x="2722563" y="5889625"/>
            <a:ext cx="67151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50" name="Oval 118"/>
          <p:cNvSpPr>
            <a:spLocks noChangeAspect="1" noChangeArrowheads="1"/>
          </p:cNvSpPr>
          <p:nvPr/>
        </p:nvSpPr>
        <p:spPr bwMode="auto">
          <a:xfrm>
            <a:off x="3124200" y="5868988"/>
            <a:ext cx="34925" cy="36512"/>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351" name="Text Box 119"/>
          <p:cNvSpPr txBox="1">
            <a:spLocks noChangeAspect="1" noChangeArrowheads="1"/>
          </p:cNvSpPr>
          <p:nvPr/>
        </p:nvSpPr>
        <p:spPr bwMode="auto">
          <a:xfrm>
            <a:off x="2989263" y="4008438"/>
            <a:ext cx="2698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52" name="Text Box 120"/>
          <p:cNvSpPr txBox="1">
            <a:spLocks noChangeAspect="1" noChangeArrowheads="1"/>
          </p:cNvSpPr>
          <p:nvPr/>
        </p:nvSpPr>
        <p:spPr bwMode="auto">
          <a:xfrm>
            <a:off x="2487613" y="4524375"/>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53" name="Text Box 121"/>
          <p:cNvSpPr txBox="1">
            <a:spLocks noChangeAspect="1" noChangeArrowheads="1"/>
          </p:cNvSpPr>
          <p:nvPr/>
        </p:nvSpPr>
        <p:spPr bwMode="auto">
          <a:xfrm>
            <a:off x="2487613" y="47450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54" name="Text Box 122"/>
          <p:cNvSpPr txBox="1">
            <a:spLocks noChangeAspect="1" noChangeArrowheads="1"/>
          </p:cNvSpPr>
          <p:nvPr/>
        </p:nvSpPr>
        <p:spPr bwMode="auto">
          <a:xfrm>
            <a:off x="2487613" y="4956175"/>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55" name="Text Box 123"/>
          <p:cNvSpPr txBox="1">
            <a:spLocks noChangeAspect="1" noChangeArrowheads="1"/>
          </p:cNvSpPr>
          <p:nvPr/>
        </p:nvSpPr>
        <p:spPr bwMode="auto">
          <a:xfrm>
            <a:off x="3006725" y="58896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56" name="Text Box 124"/>
          <p:cNvSpPr txBox="1">
            <a:spLocks noChangeAspect="1" noChangeArrowheads="1"/>
          </p:cNvSpPr>
          <p:nvPr/>
        </p:nvSpPr>
        <p:spPr bwMode="auto">
          <a:xfrm>
            <a:off x="2487613" y="533558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5357" name="Line 125"/>
          <p:cNvSpPr>
            <a:spLocks noChangeAspect="1" noChangeShapeType="1"/>
          </p:cNvSpPr>
          <p:nvPr/>
        </p:nvSpPr>
        <p:spPr bwMode="auto">
          <a:xfrm>
            <a:off x="2722563" y="5302250"/>
            <a:ext cx="436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58" name="Text Box 126"/>
          <p:cNvSpPr txBox="1">
            <a:spLocks noChangeAspect="1" noChangeArrowheads="1"/>
          </p:cNvSpPr>
          <p:nvPr/>
        </p:nvSpPr>
        <p:spPr bwMode="auto">
          <a:xfrm>
            <a:off x="2487613" y="5141913"/>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359" name="Line 127"/>
          <p:cNvSpPr>
            <a:spLocks noChangeAspect="1" noChangeShapeType="1"/>
          </p:cNvSpPr>
          <p:nvPr/>
        </p:nvSpPr>
        <p:spPr bwMode="auto">
          <a:xfrm flipV="1">
            <a:off x="3141663" y="4308475"/>
            <a:ext cx="0" cy="60325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60" name="Line 128"/>
          <p:cNvSpPr>
            <a:spLocks noChangeAspect="1" noChangeShapeType="1"/>
          </p:cNvSpPr>
          <p:nvPr/>
        </p:nvSpPr>
        <p:spPr bwMode="auto">
          <a:xfrm>
            <a:off x="2722563" y="549116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61" name="Line 129"/>
          <p:cNvSpPr>
            <a:spLocks noChangeAspect="1" noChangeShapeType="1"/>
          </p:cNvSpPr>
          <p:nvPr/>
        </p:nvSpPr>
        <p:spPr bwMode="auto">
          <a:xfrm>
            <a:off x="2722563" y="5686425"/>
            <a:ext cx="436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62" name="Text Box 130"/>
          <p:cNvSpPr txBox="1">
            <a:spLocks noChangeAspect="1" noChangeArrowheads="1"/>
          </p:cNvSpPr>
          <p:nvPr/>
        </p:nvSpPr>
        <p:spPr bwMode="auto">
          <a:xfrm>
            <a:off x="2487613" y="553085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5363" name="Line 131"/>
          <p:cNvSpPr>
            <a:spLocks noChangeAspect="1" noChangeShapeType="1"/>
          </p:cNvSpPr>
          <p:nvPr/>
        </p:nvSpPr>
        <p:spPr bwMode="auto">
          <a:xfrm>
            <a:off x="3159125" y="5302250"/>
            <a:ext cx="0" cy="384175"/>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64" name="Oval 132"/>
          <p:cNvSpPr>
            <a:spLocks noChangeAspect="1" noChangeArrowheads="1"/>
          </p:cNvSpPr>
          <p:nvPr/>
        </p:nvSpPr>
        <p:spPr bwMode="auto">
          <a:xfrm>
            <a:off x="3141663" y="5283200"/>
            <a:ext cx="33337" cy="333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365" name="Oval 133"/>
          <p:cNvSpPr>
            <a:spLocks noChangeAspect="1" noChangeArrowheads="1"/>
          </p:cNvSpPr>
          <p:nvPr/>
        </p:nvSpPr>
        <p:spPr bwMode="auto">
          <a:xfrm>
            <a:off x="3141663" y="5668963"/>
            <a:ext cx="33337" cy="34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366" name="Oval 134"/>
          <p:cNvSpPr>
            <a:spLocks noChangeAspect="1" noChangeArrowheads="1"/>
          </p:cNvSpPr>
          <p:nvPr/>
        </p:nvSpPr>
        <p:spPr bwMode="auto">
          <a:xfrm>
            <a:off x="3125788" y="4894263"/>
            <a:ext cx="34925"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35367" name="Group 135"/>
          <p:cNvGrpSpPr>
            <a:grpSpLocks noChangeAspect="1"/>
          </p:cNvGrpSpPr>
          <p:nvPr/>
        </p:nvGrpSpPr>
        <p:grpSpPr bwMode="auto">
          <a:xfrm>
            <a:off x="4992688" y="4289425"/>
            <a:ext cx="671512" cy="33338"/>
            <a:chOff x="385" y="605"/>
            <a:chExt cx="454" cy="23"/>
          </a:xfrm>
        </p:grpSpPr>
        <p:sp>
          <p:nvSpPr>
            <p:cNvPr id="63648" name="Line 136"/>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49" name="Oval 137"/>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5370" name="Group 138"/>
          <p:cNvGrpSpPr>
            <a:grpSpLocks noChangeAspect="1"/>
          </p:cNvGrpSpPr>
          <p:nvPr/>
        </p:nvGrpSpPr>
        <p:grpSpPr bwMode="auto">
          <a:xfrm>
            <a:off x="4992688" y="5868988"/>
            <a:ext cx="671512" cy="36512"/>
            <a:chOff x="385" y="605"/>
            <a:chExt cx="454" cy="23"/>
          </a:xfrm>
        </p:grpSpPr>
        <p:sp>
          <p:nvSpPr>
            <p:cNvPr id="63646" name="Line 139"/>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47" name="Oval 140"/>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373" name="Text Box 141"/>
          <p:cNvSpPr txBox="1">
            <a:spLocks noChangeAspect="1" noChangeArrowheads="1"/>
          </p:cNvSpPr>
          <p:nvPr/>
        </p:nvSpPr>
        <p:spPr bwMode="auto">
          <a:xfrm>
            <a:off x="5260975" y="40005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74" name="Text Box 142"/>
          <p:cNvSpPr txBox="1">
            <a:spLocks noChangeAspect="1" noChangeArrowheads="1"/>
          </p:cNvSpPr>
          <p:nvPr/>
        </p:nvSpPr>
        <p:spPr bwMode="auto">
          <a:xfrm>
            <a:off x="4757738" y="4351338"/>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75" name="Text Box 143"/>
          <p:cNvSpPr txBox="1">
            <a:spLocks noChangeAspect="1" noChangeArrowheads="1"/>
          </p:cNvSpPr>
          <p:nvPr/>
        </p:nvSpPr>
        <p:spPr bwMode="auto">
          <a:xfrm>
            <a:off x="5276850" y="58896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76" name="Line 144"/>
          <p:cNvSpPr>
            <a:spLocks noChangeAspect="1" noChangeShapeType="1"/>
          </p:cNvSpPr>
          <p:nvPr/>
        </p:nvSpPr>
        <p:spPr bwMode="auto">
          <a:xfrm>
            <a:off x="4992688" y="4510088"/>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77" name="Text Box 145"/>
          <p:cNvSpPr txBox="1">
            <a:spLocks noChangeAspect="1" noChangeArrowheads="1"/>
          </p:cNvSpPr>
          <p:nvPr/>
        </p:nvSpPr>
        <p:spPr bwMode="auto">
          <a:xfrm>
            <a:off x="4757738" y="533558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78" name="Line 146"/>
          <p:cNvSpPr>
            <a:spLocks noChangeAspect="1" noChangeShapeType="1"/>
          </p:cNvSpPr>
          <p:nvPr/>
        </p:nvSpPr>
        <p:spPr bwMode="auto">
          <a:xfrm>
            <a:off x="4992688" y="5302250"/>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79" name="Text Box 147"/>
          <p:cNvSpPr txBox="1">
            <a:spLocks noChangeAspect="1" noChangeArrowheads="1"/>
          </p:cNvSpPr>
          <p:nvPr/>
        </p:nvSpPr>
        <p:spPr bwMode="auto">
          <a:xfrm>
            <a:off x="4757738" y="5141913"/>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80" name="Line 148"/>
          <p:cNvSpPr>
            <a:spLocks noChangeAspect="1" noChangeShapeType="1"/>
          </p:cNvSpPr>
          <p:nvPr/>
        </p:nvSpPr>
        <p:spPr bwMode="auto">
          <a:xfrm>
            <a:off x="4992688" y="5491163"/>
            <a:ext cx="67151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81" name="Line 149"/>
          <p:cNvSpPr>
            <a:spLocks noChangeAspect="1" noChangeShapeType="1"/>
          </p:cNvSpPr>
          <p:nvPr/>
        </p:nvSpPr>
        <p:spPr bwMode="auto">
          <a:xfrm>
            <a:off x="4992688" y="5686425"/>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82" name="Text Box 150"/>
          <p:cNvSpPr txBox="1">
            <a:spLocks noChangeAspect="1" noChangeArrowheads="1"/>
          </p:cNvSpPr>
          <p:nvPr/>
        </p:nvSpPr>
        <p:spPr bwMode="auto">
          <a:xfrm>
            <a:off x="4757738" y="553085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grpSp>
        <p:nvGrpSpPr>
          <p:cNvPr id="735383" name="Group 151"/>
          <p:cNvGrpSpPr>
            <a:grpSpLocks noChangeAspect="1"/>
          </p:cNvGrpSpPr>
          <p:nvPr/>
        </p:nvGrpSpPr>
        <p:grpSpPr bwMode="auto">
          <a:xfrm>
            <a:off x="6648450" y="4289425"/>
            <a:ext cx="669925" cy="34925"/>
            <a:chOff x="385" y="605"/>
            <a:chExt cx="454" cy="23"/>
          </a:xfrm>
        </p:grpSpPr>
        <p:sp>
          <p:nvSpPr>
            <p:cNvPr id="63644" name="Line 152"/>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45" name="Oval 153"/>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5386" name="Line 154"/>
          <p:cNvSpPr>
            <a:spLocks noChangeAspect="1" noChangeShapeType="1"/>
          </p:cNvSpPr>
          <p:nvPr/>
        </p:nvSpPr>
        <p:spPr bwMode="auto">
          <a:xfrm>
            <a:off x="6648450" y="5891213"/>
            <a:ext cx="6699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87" name="Oval 155"/>
          <p:cNvSpPr>
            <a:spLocks noChangeAspect="1" noChangeArrowheads="1"/>
          </p:cNvSpPr>
          <p:nvPr/>
        </p:nvSpPr>
        <p:spPr bwMode="auto">
          <a:xfrm>
            <a:off x="7050088" y="5870575"/>
            <a:ext cx="33337" cy="3651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388" name="Text Box 156"/>
          <p:cNvSpPr txBox="1">
            <a:spLocks noChangeAspect="1" noChangeArrowheads="1"/>
          </p:cNvSpPr>
          <p:nvPr/>
        </p:nvSpPr>
        <p:spPr bwMode="auto">
          <a:xfrm>
            <a:off x="6915150" y="4002088"/>
            <a:ext cx="268288"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89" name="Text Box 157"/>
          <p:cNvSpPr txBox="1">
            <a:spLocks noChangeAspect="1" noChangeArrowheads="1"/>
          </p:cNvSpPr>
          <p:nvPr/>
        </p:nvSpPr>
        <p:spPr bwMode="auto">
          <a:xfrm>
            <a:off x="6413500" y="4351338"/>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90" name="Text Box 158"/>
          <p:cNvSpPr txBox="1">
            <a:spLocks noChangeAspect="1" noChangeArrowheads="1"/>
          </p:cNvSpPr>
          <p:nvPr/>
        </p:nvSpPr>
        <p:spPr bwMode="auto">
          <a:xfrm>
            <a:off x="6932613" y="5891213"/>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5391" name="Line 159"/>
          <p:cNvSpPr>
            <a:spLocks noChangeAspect="1" noChangeShapeType="1"/>
          </p:cNvSpPr>
          <p:nvPr/>
        </p:nvSpPr>
        <p:spPr bwMode="auto">
          <a:xfrm flipV="1">
            <a:off x="6648450" y="4510088"/>
            <a:ext cx="411163"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92" name="Text Box 160"/>
          <p:cNvSpPr txBox="1">
            <a:spLocks noChangeAspect="1" noChangeArrowheads="1"/>
          </p:cNvSpPr>
          <p:nvPr/>
        </p:nvSpPr>
        <p:spPr bwMode="auto">
          <a:xfrm>
            <a:off x="6413500" y="533717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5393" name="Line 161"/>
          <p:cNvSpPr>
            <a:spLocks noChangeAspect="1" noChangeShapeType="1"/>
          </p:cNvSpPr>
          <p:nvPr/>
        </p:nvSpPr>
        <p:spPr bwMode="auto">
          <a:xfrm>
            <a:off x="6648450" y="5303838"/>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94" name="Text Box 162"/>
          <p:cNvSpPr txBox="1">
            <a:spLocks noChangeAspect="1" noChangeArrowheads="1"/>
          </p:cNvSpPr>
          <p:nvPr/>
        </p:nvSpPr>
        <p:spPr bwMode="auto">
          <a:xfrm>
            <a:off x="6413500" y="51435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95" name="Line 163"/>
          <p:cNvSpPr>
            <a:spLocks noChangeAspect="1" noChangeShapeType="1"/>
          </p:cNvSpPr>
          <p:nvPr/>
        </p:nvSpPr>
        <p:spPr bwMode="auto">
          <a:xfrm>
            <a:off x="6648450" y="5492750"/>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96" name="Line 164"/>
          <p:cNvSpPr>
            <a:spLocks noChangeAspect="1" noChangeShapeType="1"/>
          </p:cNvSpPr>
          <p:nvPr/>
        </p:nvSpPr>
        <p:spPr bwMode="auto">
          <a:xfrm>
            <a:off x="6648450" y="5688013"/>
            <a:ext cx="668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97" name="Text Box 165"/>
          <p:cNvSpPr txBox="1">
            <a:spLocks noChangeAspect="1" noChangeArrowheads="1"/>
          </p:cNvSpPr>
          <p:nvPr/>
        </p:nvSpPr>
        <p:spPr bwMode="auto">
          <a:xfrm>
            <a:off x="6413500" y="5532438"/>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5398" name="Line 166"/>
          <p:cNvSpPr>
            <a:spLocks noChangeAspect="1" noChangeShapeType="1"/>
          </p:cNvSpPr>
          <p:nvPr/>
        </p:nvSpPr>
        <p:spPr bwMode="auto">
          <a:xfrm>
            <a:off x="7059613" y="4511675"/>
            <a:ext cx="0" cy="979488"/>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399" name="Oval 167"/>
          <p:cNvSpPr>
            <a:spLocks noChangeAspect="1" noChangeArrowheads="1"/>
          </p:cNvSpPr>
          <p:nvPr/>
        </p:nvSpPr>
        <p:spPr bwMode="auto">
          <a:xfrm>
            <a:off x="7043738" y="4489450"/>
            <a:ext cx="33337" cy="34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400" name="Oval 168"/>
          <p:cNvSpPr>
            <a:spLocks noChangeAspect="1" noChangeArrowheads="1"/>
          </p:cNvSpPr>
          <p:nvPr/>
        </p:nvSpPr>
        <p:spPr bwMode="auto">
          <a:xfrm>
            <a:off x="7043738" y="5475288"/>
            <a:ext cx="33337"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401" name="Text Box 169"/>
          <p:cNvSpPr txBox="1">
            <a:spLocks noChangeAspect="1" noChangeArrowheads="1"/>
          </p:cNvSpPr>
          <p:nvPr/>
        </p:nvSpPr>
        <p:spPr bwMode="auto">
          <a:xfrm>
            <a:off x="798513" y="3482975"/>
            <a:ext cx="3316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Vertikalzusammenführungen</a:t>
            </a:r>
          </a:p>
        </p:txBody>
      </p:sp>
      <p:sp>
        <p:nvSpPr>
          <p:cNvPr id="735402" name="Text Box 170"/>
          <p:cNvSpPr txBox="1">
            <a:spLocks noChangeAspect="1" noChangeArrowheads="1"/>
          </p:cNvSpPr>
          <p:nvPr/>
        </p:nvSpPr>
        <p:spPr bwMode="auto">
          <a:xfrm>
            <a:off x="4792663" y="6216650"/>
            <a:ext cx="366712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Längere Vertikalstrecke bevorzugen</a:t>
            </a:r>
          </a:p>
        </p:txBody>
      </p:sp>
      <p:sp>
        <p:nvSpPr>
          <p:cNvPr id="735403" name="Text Box 171"/>
          <p:cNvSpPr txBox="1">
            <a:spLocks noChangeAspect="1" noChangeArrowheads="1"/>
          </p:cNvSpPr>
          <p:nvPr/>
        </p:nvSpPr>
        <p:spPr bwMode="auto">
          <a:xfrm>
            <a:off x="323850" y="6216650"/>
            <a:ext cx="41814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Seitennahe Netze bevorzugt zusammenführen</a:t>
            </a:r>
          </a:p>
        </p:txBody>
      </p:sp>
      <p:sp>
        <p:nvSpPr>
          <p:cNvPr id="735404" name="AutoShape 172"/>
          <p:cNvSpPr>
            <a:spLocks noChangeAspect="1" noChangeArrowheads="1"/>
          </p:cNvSpPr>
          <p:nvPr/>
        </p:nvSpPr>
        <p:spPr bwMode="auto">
          <a:xfrm>
            <a:off x="2036763" y="4924425"/>
            <a:ext cx="261937" cy="627063"/>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405" name="AutoShape 173"/>
          <p:cNvSpPr>
            <a:spLocks noChangeAspect="1" noChangeArrowheads="1"/>
          </p:cNvSpPr>
          <p:nvPr/>
        </p:nvSpPr>
        <p:spPr bwMode="auto">
          <a:xfrm>
            <a:off x="5964238" y="4924425"/>
            <a:ext cx="263525" cy="627063"/>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406" name="AutoShape 174"/>
          <p:cNvSpPr>
            <a:spLocks noChangeAspect="1" noChangeArrowheads="1"/>
          </p:cNvSpPr>
          <p:nvPr/>
        </p:nvSpPr>
        <p:spPr bwMode="auto">
          <a:xfrm>
            <a:off x="1970088" y="2287588"/>
            <a:ext cx="263525" cy="6270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407" name="AutoShape 175"/>
          <p:cNvSpPr>
            <a:spLocks noChangeAspect="1" noChangeArrowheads="1"/>
          </p:cNvSpPr>
          <p:nvPr/>
        </p:nvSpPr>
        <p:spPr bwMode="auto">
          <a:xfrm>
            <a:off x="6003925" y="2287588"/>
            <a:ext cx="263525" cy="6270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5408" name="Line 176"/>
          <p:cNvSpPr>
            <a:spLocks noChangeAspect="1" noChangeShapeType="1"/>
          </p:cNvSpPr>
          <p:nvPr/>
        </p:nvSpPr>
        <p:spPr bwMode="auto">
          <a:xfrm>
            <a:off x="3087688" y="2544763"/>
            <a:ext cx="250825"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5409" name="Line 177"/>
          <p:cNvSpPr>
            <a:spLocks noChangeAspect="1" noChangeShapeType="1"/>
          </p:cNvSpPr>
          <p:nvPr/>
        </p:nvSpPr>
        <p:spPr bwMode="auto">
          <a:xfrm>
            <a:off x="3149600" y="5295900"/>
            <a:ext cx="252413"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3642" name="Text Box 178"/>
          <p:cNvSpPr txBox="1">
            <a:spLocks noChangeArrowheads="1"/>
          </p:cNvSpPr>
          <p:nvPr/>
        </p:nvSpPr>
        <p:spPr bwMode="auto">
          <a:xfrm>
            <a:off x="636588" y="1219200"/>
            <a:ext cx="4829175"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solidFill>
                  <a:srgbClr val="CC0000"/>
                </a:solidFill>
              </a:rPr>
              <a:t>Schritt 2: </a:t>
            </a:r>
            <a:r>
              <a:rPr lang="de-DE" altLang="de-DE">
                <a:sym typeface="Symbol" pitchFamily="18" charset="2"/>
              </a:rPr>
              <a:t>Zusammenführung gespaltener Netze</a:t>
            </a:r>
            <a:endParaRPr lang="en-US" altLang="de-DE">
              <a:sym typeface="Symbol" pitchFamily="18" charset="2"/>
            </a:endParaRPr>
          </a:p>
        </p:txBody>
      </p:sp>
      <p:sp>
        <p:nvSpPr>
          <p:cNvPr id="63643" name="Text Box 179"/>
          <p:cNvSpPr txBox="1">
            <a:spLocks noChangeArrowheads="1"/>
          </p:cNvSpPr>
          <p:nvPr/>
        </p:nvSpPr>
        <p:spPr bwMode="auto">
          <a:xfrm rot="-5400000">
            <a:off x="7102475" y="3905251"/>
            <a:ext cx="3248025" cy="21590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800">
                <a:solidFill>
                  <a:srgbClr val="B2B2B2"/>
                </a:solidFill>
              </a:rPr>
              <a:t>Nach Sait, S. M., Youssef, H.: VLSI Physical Design Automation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5401"/>
                                        </p:tgtEl>
                                        <p:attrNameLst>
                                          <p:attrName>style.visibility</p:attrName>
                                        </p:attrNameLst>
                                      </p:cBhvr>
                                      <p:to>
                                        <p:strVal val="visible"/>
                                      </p:to>
                                    </p:set>
                                    <p:animEffect transition="in" filter="dissolve">
                                      <p:cBhvr>
                                        <p:cTn id="7" dur="500"/>
                                        <p:tgtEl>
                                          <p:spTgt spid="73540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35243"/>
                                        </p:tgtEl>
                                        <p:attrNameLst>
                                          <p:attrName>style.visibility</p:attrName>
                                        </p:attrNameLst>
                                      </p:cBhvr>
                                      <p:to>
                                        <p:strVal val="visible"/>
                                      </p:to>
                                    </p:set>
                                    <p:animEffect transition="in" filter="dissolve">
                                      <p:cBhvr>
                                        <p:cTn id="10" dur="500"/>
                                        <p:tgtEl>
                                          <p:spTgt spid="735243"/>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35244"/>
                                        </p:tgtEl>
                                        <p:attrNameLst>
                                          <p:attrName>style.visibility</p:attrName>
                                        </p:attrNameLst>
                                      </p:cBhvr>
                                      <p:to>
                                        <p:strVal val="visible"/>
                                      </p:to>
                                    </p:set>
                                    <p:animEffect transition="in" filter="dissolve">
                                      <p:cBhvr>
                                        <p:cTn id="13" dur="500"/>
                                        <p:tgtEl>
                                          <p:spTgt spid="73524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35245"/>
                                        </p:tgtEl>
                                        <p:attrNameLst>
                                          <p:attrName>style.visibility</p:attrName>
                                        </p:attrNameLst>
                                      </p:cBhvr>
                                      <p:to>
                                        <p:strVal val="visible"/>
                                      </p:to>
                                    </p:set>
                                    <p:animEffect transition="in" filter="dissolve">
                                      <p:cBhvr>
                                        <p:cTn id="16" dur="500"/>
                                        <p:tgtEl>
                                          <p:spTgt spid="73524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35246"/>
                                        </p:tgtEl>
                                        <p:attrNameLst>
                                          <p:attrName>style.visibility</p:attrName>
                                        </p:attrNameLst>
                                      </p:cBhvr>
                                      <p:to>
                                        <p:strVal val="visible"/>
                                      </p:to>
                                    </p:set>
                                    <p:animEffect transition="in" filter="dissolve">
                                      <p:cBhvr>
                                        <p:cTn id="19" dur="500"/>
                                        <p:tgtEl>
                                          <p:spTgt spid="735246"/>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35283"/>
                                        </p:tgtEl>
                                        <p:attrNameLst>
                                          <p:attrName>style.visibility</p:attrName>
                                        </p:attrNameLst>
                                      </p:cBhvr>
                                      <p:to>
                                        <p:strVal val="visible"/>
                                      </p:to>
                                    </p:set>
                                    <p:animEffect transition="in" filter="dissolve">
                                      <p:cBhvr>
                                        <p:cTn id="22" dur="500"/>
                                        <p:tgtEl>
                                          <p:spTgt spid="735283"/>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35284"/>
                                        </p:tgtEl>
                                        <p:attrNameLst>
                                          <p:attrName>style.visibility</p:attrName>
                                        </p:attrNameLst>
                                      </p:cBhvr>
                                      <p:to>
                                        <p:strVal val="visible"/>
                                      </p:to>
                                    </p:set>
                                    <p:animEffect transition="in" filter="dissolve">
                                      <p:cBhvr>
                                        <p:cTn id="25" dur="500"/>
                                        <p:tgtEl>
                                          <p:spTgt spid="735284"/>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35285"/>
                                        </p:tgtEl>
                                        <p:attrNameLst>
                                          <p:attrName>style.visibility</p:attrName>
                                        </p:attrNameLst>
                                      </p:cBhvr>
                                      <p:to>
                                        <p:strVal val="visible"/>
                                      </p:to>
                                    </p:set>
                                    <p:animEffect transition="in" filter="dissolve">
                                      <p:cBhvr>
                                        <p:cTn id="28" dur="500"/>
                                        <p:tgtEl>
                                          <p:spTgt spid="735285"/>
                                        </p:tgtEl>
                                      </p:cBhvr>
                                    </p:animEffect>
                                  </p:childTnLst>
                                </p:cTn>
                              </p:par>
                              <p:par>
                                <p:cTn id="29" presetID="9" presetClass="entr" presetSubtype="0" fill="hold" nodeType="withEffect">
                                  <p:stCondLst>
                                    <p:cond delay="0"/>
                                  </p:stCondLst>
                                  <p:childTnLst>
                                    <p:set>
                                      <p:cBhvr>
                                        <p:cTn id="30" dur="1" fill="hold">
                                          <p:stCondLst>
                                            <p:cond delay="0"/>
                                          </p:stCondLst>
                                        </p:cTn>
                                        <p:tgtEl>
                                          <p:spTgt spid="735286"/>
                                        </p:tgtEl>
                                        <p:attrNameLst>
                                          <p:attrName>style.visibility</p:attrName>
                                        </p:attrNameLst>
                                      </p:cBhvr>
                                      <p:to>
                                        <p:strVal val="visible"/>
                                      </p:to>
                                    </p:set>
                                    <p:animEffect transition="in" filter="dissolve">
                                      <p:cBhvr>
                                        <p:cTn id="31" dur="500"/>
                                        <p:tgtEl>
                                          <p:spTgt spid="735286"/>
                                        </p:tgtEl>
                                      </p:cBhvr>
                                    </p:animEffect>
                                  </p:childTnLst>
                                </p:cTn>
                              </p:par>
                              <p:par>
                                <p:cTn id="32" presetID="9" presetClass="entr" presetSubtype="0" fill="hold" nodeType="withEffect">
                                  <p:stCondLst>
                                    <p:cond delay="0"/>
                                  </p:stCondLst>
                                  <p:childTnLst>
                                    <p:set>
                                      <p:cBhvr>
                                        <p:cTn id="33" dur="1" fill="hold">
                                          <p:stCondLst>
                                            <p:cond delay="0"/>
                                          </p:stCondLst>
                                        </p:cTn>
                                        <p:tgtEl>
                                          <p:spTgt spid="735289"/>
                                        </p:tgtEl>
                                        <p:attrNameLst>
                                          <p:attrName>style.visibility</p:attrName>
                                        </p:attrNameLst>
                                      </p:cBhvr>
                                      <p:to>
                                        <p:strVal val="visible"/>
                                      </p:to>
                                    </p:set>
                                    <p:animEffect transition="in" filter="dissolve">
                                      <p:cBhvr>
                                        <p:cTn id="34" dur="500"/>
                                        <p:tgtEl>
                                          <p:spTgt spid="735289"/>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35292"/>
                                        </p:tgtEl>
                                        <p:attrNameLst>
                                          <p:attrName>style.visibility</p:attrName>
                                        </p:attrNameLst>
                                      </p:cBhvr>
                                      <p:to>
                                        <p:strVal val="visible"/>
                                      </p:to>
                                    </p:set>
                                    <p:animEffect transition="in" filter="dissolve">
                                      <p:cBhvr>
                                        <p:cTn id="37" dur="500"/>
                                        <p:tgtEl>
                                          <p:spTgt spid="735292"/>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35293"/>
                                        </p:tgtEl>
                                        <p:attrNameLst>
                                          <p:attrName>style.visibility</p:attrName>
                                        </p:attrNameLst>
                                      </p:cBhvr>
                                      <p:to>
                                        <p:strVal val="visible"/>
                                      </p:to>
                                    </p:set>
                                    <p:animEffect transition="in" filter="dissolve">
                                      <p:cBhvr>
                                        <p:cTn id="40" dur="500"/>
                                        <p:tgtEl>
                                          <p:spTgt spid="735293"/>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35294"/>
                                        </p:tgtEl>
                                        <p:attrNameLst>
                                          <p:attrName>style.visibility</p:attrName>
                                        </p:attrNameLst>
                                      </p:cBhvr>
                                      <p:to>
                                        <p:strVal val="visible"/>
                                      </p:to>
                                    </p:set>
                                    <p:animEffect transition="in" filter="dissolve">
                                      <p:cBhvr>
                                        <p:cTn id="43" dur="500"/>
                                        <p:tgtEl>
                                          <p:spTgt spid="735294"/>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35295"/>
                                        </p:tgtEl>
                                        <p:attrNameLst>
                                          <p:attrName>style.visibility</p:attrName>
                                        </p:attrNameLst>
                                      </p:cBhvr>
                                      <p:to>
                                        <p:strVal val="visible"/>
                                      </p:to>
                                    </p:set>
                                    <p:animEffect transition="in" filter="dissolve">
                                      <p:cBhvr>
                                        <p:cTn id="46" dur="500"/>
                                        <p:tgtEl>
                                          <p:spTgt spid="735295"/>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35296"/>
                                        </p:tgtEl>
                                        <p:attrNameLst>
                                          <p:attrName>style.visibility</p:attrName>
                                        </p:attrNameLst>
                                      </p:cBhvr>
                                      <p:to>
                                        <p:strVal val="visible"/>
                                      </p:to>
                                    </p:set>
                                    <p:animEffect transition="in" filter="dissolve">
                                      <p:cBhvr>
                                        <p:cTn id="49" dur="500"/>
                                        <p:tgtEl>
                                          <p:spTgt spid="735296"/>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35297"/>
                                        </p:tgtEl>
                                        <p:attrNameLst>
                                          <p:attrName>style.visibility</p:attrName>
                                        </p:attrNameLst>
                                      </p:cBhvr>
                                      <p:to>
                                        <p:strVal val="visible"/>
                                      </p:to>
                                    </p:set>
                                    <p:animEffect transition="in" filter="dissolve">
                                      <p:cBhvr>
                                        <p:cTn id="52" dur="500"/>
                                        <p:tgtEl>
                                          <p:spTgt spid="735297"/>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35298"/>
                                        </p:tgtEl>
                                        <p:attrNameLst>
                                          <p:attrName>style.visibility</p:attrName>
                                        </p:attrNameLst>
                                      </p:cBhvr>
                                      <p:to>
                                        <p:strVal val="visible"/>
                                      </p:to>
                                    </p:set>
                                    <p:animEffect transition="in" filter="dissolve">
                                      <p:cBhvr>
                                        <p:cTn id="55" dur="500"/>
                                        <p:tgtEl>
                                          <p:spTgt spid="735298"/>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35299"/>
                                        </p:tgtEl>
                                        <p:attrNameLst>
                                          <p:attrName>style.visibility</p:attrName>
                                        </p:attrNameLst>
                                      </p:cBhvr>
                                      <p:to>
                                        <p:strVal val="visible"/>
                                      </p:to>
                                    </p:set>
                                    <p:animEffect transition="in" filter="dissolve">
                                      <p:cBhvr>
                                        <p:cTn id="58" dur="500"/>
                                        <p:tgtEl>
                                          <p:spTgt spid="735299"/>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35300"/>
                                        </p:tgtEl>
                                        <p:attrNameLst>
                                          <p:attrName>style.visibility</p:attrName>
                                        </p:attrNameLst>
                                      </p:cBhvr>
                                      <p:to>
                                        <p:strVal val="visible"/>
                                      </p:to>
                                    </p:set>
                                    <p:animEffect transition="in" filter="dissolve">
                                      <p:cBhvr>
                                        <p:cTn id="61" dur="500"/>
                                        <p:tgtEl>
                                          <p:spTgt spid="735300"/>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35301"/>
                                        </p:tgtEl>
                                        <p:attrNameLst>
                                          <p:attrName>style.visibility</p:attrName>
                                        </p:attrNameLst>
                                      </p:cBhvr>
                                      <p:to>
                                        <p:strVal val="visible"/>
                                      </p:to>
                                    </p:set>
                                    <p:animEffect transition="in" filter="dissolve">
                                      <p:cBhvr>
                                        <p:cTn id="64" dur="500"/>
                                        <p:tgtEl>
                                          <p:spTgt spid="735301"/>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35302"/>
                                        </p:tgtEl>
                                        <p:attrNameLst>
                                          <p:attrName>style.visibility</p:attrName>
                                        </p:attrNameLst>
                                      </p:cBhvr>
                                      <p:to>
                                        <p:strVal val="visible"/>
                                      </p:to>
                                    </p:set>
                                    <p:animEffect transition="in" filter="dissolve">
                                      <p:cBhvr>
                                        <p:cTn id="67" dur="500"/>
                                        <p:tgtEl>
                                          <p:spTgt spid="735302"/>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35303"/>
                                        </p:tgtEl>
                                        <p:attrNameLst>
                                          <p:attrName>style.visibility</p:attrName>
                                        </p:attrNameLst>
                                      </p:cBhvr>
                                      <p:to>
                                        <p:strVal val="visible"/>
                                      </p:to>
                                    </p:set>
                                    <p:animEffect transition="in" filter="dissolve">
                                      <p:cBhvr>
                                        <p:cTn id="70" dur="500"/>
                                        <p:tgtEl>
                                          <p:spTgt spid="735303"/>
                                        </p:tgtEl>
                                      </p:cBhvr>
                                    </p:animEffect>
                                  </p:childTnLst>
                                </p:cTn>
                              </p:par>
                              <p:par>
                                <p:cTn id="71" presetID="9" presetClass="entr" presetSubtype="0" fill="hold" nodeType="withEffect">
                                  <p:stCondLst>
                                    <p:cond delay="0"/>
                                  </p:stCondLst>
                                  <p:childTnLst>
                                    <p:set>
                                      <p:cBhvr>
                                        <p:cTn id="72" dur="1" fill="hold">
                                          <p:stCondLst>
                                            <p:cond delay="0"/>
                                          </p:stCondLst>
                                        </p:cTn>
                                        <p:tgtEl>
                                          <p:spTgt spid="735304"/>
                                        </p:tgtEl>
                                        <p:attrNameLst>
                                          <p:attrName>style.visibility</p:attrName>
                                        </p:attrNameLst>
                                      </p:cBhvr>
                                      <p:to>
                                        <p:strVal val="visible"/>
                                      </p:to>
                                    </p:set>
                                    <p:animEffect transition="in" filter="dissolve">
                                      <p:cBhvr>
                                        <p:cTn id="73" dur="500"/>
                                        <p:tgtEl>
                                          <p:spTgt spid="735304"/>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35307"/>
                                        </p:tgtEl>
                                        <p:attrNameLst>
                                          <p:attrName>style.visibility</p:attrName>
                                        </p:attrNameLst>
                                      </p:cBhvr>
                                      <p:to>
                                        <p:strVal val="visible"/>
                                      </p:to>
                                    </p:set>
                                    <p:animEffect transition="in" filter="dissolve">
                                      <p:cBhvr>
                                        <p:cTn id="76" dur="500"/>
                                        <p:tgtEl>
                                          <p:spTgt spid="735307"/>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35308"/>
                                        </p:tgtEl>
                                        <p:attrNameLst>
                                          <p:attrName>style.visibility</p:attrName>
                                        </p:attrNameLst>
                                      </p:cBhvr>
                                      <p:to>
                                        <p:strVal val="visible"/>
                                      </p:to>
                                    </p:set>
                                    <p:animEffect transition="in" filter="dissolve">
                                      <p:cBhvr>
                                        <p:cTn id="79" dur="500"/>
                                        <p:tgtEl>
                                          <p:spTgt spid="735308"/>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35309"/>
                                        </p:tgtEl>
                                        <p:attrNameLst>
                                          <p:attrName>style.visibility</p:attrName>
                                        </p:attrNameLst>
                                      </p:cBhvr>
                                      <p:to>
                                        <p:strVal val="visible"/>
                                      </p:to>
                                    </p:set>
                                    <p:animEffect transition="in" filter="dissolve">
                                      <p:cBhvr>
                                        <p:cTn id="82" dur="500"/>
                                        <p:tgtEl>
                                          <p:spTgt spid="735309"/>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35310"/>
                                        </p:tgtEl>
                                        <p:attrNameLst>
                                          <p:attrName>style.visibility</p:attrName>
                                        </p:attrNameLst>
                                      </p:cBhvr>
                                      <p:to>
                                        <p:strVal val="visible"/>
                                      </p:to>
                                    </p:set>
                                    <p:animEffect transition="in" filter="dissolve">
                                      <p:cBhvr>
                                        <p:cTn id="85" dur="500"/>
                                        <p:tgtEl>
                                          <p:spTgt spid="735310"/>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35311"/>
                                        </p:tgtEl>
                                        <p:attrNameLst>
                                          <p:attrName>style.visibility</p:attrName>
                                        </p:attrNameLst>
                                      </p:cBhvr>
                                      <p:to>
                                        <p:strVal val="visible"/>
                                      </p:to>
                                    </p:set>
                                    <p:animEffect transition="in" filter="dissolve">
                                      <p:cBhvr>
                                        <p:cTn id="88" dur="500"/>
                                        <p:tgtEl>
                                          <p:spTgt spid="735311"/>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35312"/>
                                        </p:tgtEl>
                                        <p:attrNameLst>
                                          <p:attrName>style.visibility</p:attrName>
                                        </p:attrNameLst>
                                      </p:cBhvr>
                                      <p:to>
                                        <p:strVal val="visible"/>
                                      </p:to>
                                    </p:set>
                                    <p:animEffect transition="in" filter="dissolve">
                                      <p:cBhvr>
                                        <p:cTn id="91" dur="500"/>
                                        <p:tgtEl>
                                          <p:spTgt spid="735312"/>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35313"/>
                                        </p:tgtEl>
                                        <p:attrNameLst>
                                          <p:attrName>style.visibility</p:attrName>
                                        </p:attrNameLst>
                                      </p:cBhvr>
                                      <p:to>
                                        <p:strVal val="visible"/>
                                      </p:to>
                                    </p:set>
                                    <p:animEffect transition="in" filter="dissolve">
                                      <p:cBhvr>
                                        <p:cTn id="94" dur="500"/>
                                        <p:tgtEl>
                                          <p:spTgt spid="735313"/>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35314"/>
                                        </p:tgtEl>
                                        <p:attrNameLst>
                                          <p:attrName>style.visibility</p:attrName>
                                        </p:attrNameLst>
                                      </p:cBhvr>
                                      <p:to>
                                        <p:strVal val="visible"/>
                                      </p:to>
                                    </p:set>
                                    <p:animEffect transition="in" filter="dissolve">
                                      <p:cBhvr>
                                        <p:cTn id="97" dur="500"/>
                                        <p:tgtEl>
                                          <p:spTgt spid="735314"/>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35315"/>
                                        </p:tgtEl>
                                        <p:attrNameLst>
                                          <p:attrName>style.visibility</p:attrName>
                                        </p:attrNameLst>
                                      </p:cBhvr>
                                      <p:to>
                                        <p:strVal val="visible"/>
                                      </p:to>
                                    </p:set>
                                    <p:animEffect transition="in" filter="dissolve">
                                      <p:cBhvr>
                                        <p:cTn id="100" dur="500"/>
                                        <p:tgtEl>
                                          <p:spTgt spid="735315"/>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35316"/>
                                        </p:tgtEl>
                                        <p:attrNameLst>
                                          <p:attrName>style.visibility</p:attrName>
                                        </p:attrNameLst>
                                      </p:cBhvr>
                                      <p:to>
                                        <p:strVal val="visible"/>
                                      </p:to>
                                    </p:set>
                                    <p:animEffect transition="in" filter="dissolve">
                                      <p:cBhvr>
                                        <p:cTn id="103" dur="500"/>
                                        <p:tgtEl>
                                          <p:spTgt spid="735316"/>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35317"/>
                                        </p:tgtEl>
                                        <p:attrNameLst>
                                          <p:attrName>style.visibility</p:attrName>
                                        </p:attrNameLst>
                                      </p:cBhvr>
                                      <p:to>
                                        <p:strVal val="visible"/>
                                      </p:to>
                                    </p:set>
                                    <p:animEffect transition="in" filter="dissolve">
                                      <p:cBhvr>
                                        <p:cTn id="106" dur="500"/>
                                        <p:tgtEl>
                                          <p:spTgt spid="735317"/>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35318"/>
                                        </p:tgtEl>
                                        <p:attrNameLst>
                                          <p:attrName>style.visibility</p:attrName>
                                        </p:attrNameLst>
                                      </p:cBhvr>
                                      <p:to>
                                        <p:strVal val="visible"/>
                                      </p:to>
                                    </p:set>
                                    <p:animEffect transition="in" filter="dissolve">
                                      <p:cBhvr>
                                        <p:cTn id="109" dur="500"/>
                                        <p:tgtEl>
                                          <p:spTgt spid="735318"/>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35319"/>
                                        </p:tgtEl>
                                        <p:attrNameLst>
                                          <p:attrName>style.visibility</p:attrName>
                                        </p:attrNameLst>
                                      </p:cBhvr>
                                      <p:to>
                                        <p:strVal val="visible"/>
                                      </p:to>
                                    </p:set>
                                    <p:animEffect transition="in" filter="dissolve">
                                      <p:cBhvr>
                                        <p:cTn id="112" dur="500"/>
                                        <p:tgtEl>
                                          <p:spTgt spid="735319"/>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735320"/>
                                        </p:tgtEl>
                                        <p:attrNameLst>
                                          <p:attrName>style.visibility</p:attrName>
                                        </p:attrNameLst>
                                      </p:cBhvr>
                                      <p:to>
                                        <p:strVal val="visible"/>
                                      </p:to>
                                    </p:set>
                                    <p:animEffect transition="in" filter="dissolve">
                                      <p:cBhvr>
                                        <p:cTn id="115" dur="500"/>
                                        <p:tgtEl>
                                          <p:spTgt spid="735320"/>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735406"/>
                                        </p:tgtEl>
                                        <p:attrNameLst>
                                          <p:attrName>style.visibility</p:attrName>
                                        </p:attrNameLst>
                                      </p:cBhvr>
                                      <p:to>
                                        <p:strVal val="visible"/>
                                      </p:to>
                                    </p:set>
                                    <p:animEffect transition="in" filter="dissolve">
                                      <p:cBhvr>
                                        <p:cTn id="118" dur="500"/>
                                        <p:tgtEl>
                                          <p:spTgt spid="735406"/>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735408"/>
                                        </p:tgtEl>
                                        <p:attrNameLst>
                                          <p:attrName>style.visibility</p:attrName>
                                        </p:attrNameLst>
                                      </p:cBhvr>
                                      <p:to>
                                        <p:strVal val="visible"/>
                                      </p:to>
                                    </p:set>
                                    <p:animEffect transition="in" filter="dissolve">
                                      <p:cBhvr>
                                        <p:cTn id="121" dur="500"/>
                                        <p:tgtEl>
                                          <p:spTgt spid="735408"/>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9" presetClass="entr" presetSubtype="0" fill="hold" grpId="0" nodeType="clickEffect">
                                  <p:stCondLst>
                                    <p:cond delay="0"/>
                                  </p:stCondLst>
                                  <p:childTnLst>
                                    <p:set>
                                      <p:cBhvr>
                                        <p:cTn id="125" dur="1" fill="hold">
                                          <p:stCondLst>
                                            <p:cond delay="0"/>
                                          </p:stCondLst>
                                        </p:cTn>
                                        <p:tgtEl>
                                          <p:spTgt spid="735247"/>
                                        </p:tgtEl>
                                        <p:attrNameLst>
                                          <p:attrName>style.visibility</p:attrName>
                                        </p:attrNameLst>
                                      </p:cBhvr>
                                      <p:to>
                                        <p:strVal val="visible"/>
                                      </p:to>
                                    </p:set>
                                    <p:animEffect transition="in" filter="dissolve">
                                      <p:cBhvr>
                                        <p:cTn id="126" dur="500"/>
                                        <p:tgtEl>
                                          <p:spTgt spid="735247"/>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735248"/>
                                        </p:tgtEl>
                                        <p:attrNameLst>
                                          <p:attrName>style.visibility</p:attrName>
                                        </p:attrNameLst>
                                      </p:cBhvr>
                                      <p:to>
                                        <p:strVal val="visible"/>
                                      </p:to>
                                    </p:set>
                                    <p:animEffect transition="in" filter="dissolve">
                                      <p:cBhvr>
                                        <p:cTn id="129" dur="500"/>
                                        <p:tgtEl>
                                          <p:spTgt spid="735248"/>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735249"/>
                                        </p:tgtEl>
                                        <p:attrNameLst>
                                          <p:attrName>style.visibility</p:attrName>
                                        </p:attrNameLst>
                                      </p:cBhvr>
                                      <p:to>
                                        <p:strVal val="visible"/>
                                      </p:to>
                                    </p:set>
                                    <p:animEffect transition="in" filter="dissolve">
                                      <p:cBhvr>
                                        <p:cTn id="132" dur="500"/>
                                        <p:tgtEl>
                                          <p:spTgt spid="735249"/>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735250"/>
                                        </p:tgtEl>
                                        <p:attrNameLst>
                                          <p:attrName>style.visibility</p:attrName>
                                        </p:attrNameLst>
                                      </p:cBhvr>
                                      <p:to>
                                        <p:strVal val="visible"/>
                                      </p:to>
                                    </p:set>
                                    <p:animEffect transition="in" filter="dissolve">
                                      <p:cBhvr>
                                        <p:cTn id="135" dur="500"/>
                                        <p:tgtEl>
                                          <p:spTgt spid="735250"/>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735251"/>
                                        </p:tgtEl>
                                        <p:attrNameLst>
                                          <p:attrName>style.visibility</p:attrName>
                                        </p:attrNameLst>
                                      </p:cBhvr>
                                      <p:to>
                                        <p:strVal val="visible"/>
                                      </p:to>
                                    </p:set>
                                    <p:animEffect transition="in" filter="dissolve">
                                      <p:cBhvr>
                                        <p:cTn id="138" dur="500"/>
                                        <p:tgtEl>
                                          <p:spTgt spid="735251"/>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735252"/>
                                        </p:tgtEl>
                                        <p:attrNameLst>
                                          <p:attrName>style.visibility</p:attrName>
                                        </p:attrNameLst>
                                      </p:cBhvr>
                                      <p:to>
                                        <p:strVal val="visible"/>
                                      </p:to>
                                    </p:set>
                                    <p:animEffect transition="in" filter="dissolve">
                                      <p:cBhvr>
                                        <p:cTn id="141" dur="500"/>
                                        <p:tgtEl>
                                          <p:spTgt spid="735252"/>
                                        </p:tgtEl>
                                      </p:cBhvr>
                                    </p:animEffect>
                                  </p:childTnLst>
                                </p:cTn>
                              </p:par>
                              <p:par>
                                <p:cTn id="142" presetID="9" presetClass="entr" presetSubtype="0" fill="hold" nodeType="withEffect">
                                  <p:stCondLst>
                                    <p:cond delay="0"/>
                                  </p:stCondLst>
                                  <p:childTnLst>
                                    <p:set>
                                      <p:cBhvr>
                                        <p:cTn id="143" dur="1" fill="hold">
                                          <p:stCondLst>
                                            <p:cond delay="0"/>
                                          </p:stCondLst>
                                        </p:cTn>
                                        <p:tgtEl>
                                          <p:spTgt spid="735253"/>
                                        </p:tgtEl>
                                        <p:attrNameLst>
                                          <p:attrName>style.visibility</p:attrName>
                                        </p:attrNameLst>
                                      </p:cBhvr>
                                      <p:to>
                                        <p:strVal val="visible"/>
                                      </p:to>
                                    </p:set>
                                    <p:animEffect transition="in" filter="dissolve">
                                      <p:cBhvr>
                                        <p:cTn id="144" dur="500"/>
                                        <p:tgtEl>
                                          <p:spTgt spid="735253"/>
                                        </p:tgtEl>
                                      </p:cBhvr>
                                    </p:animEffect>
                                  </p:childTnLst>
                                </p:cTn>
                              </p:par>
                              <p:par>
                                <p:cTn id="145" presetID="9" presetClass="entr" presetSubtype="0" fill="hold" nodeType="withEffect">
                                  <p:stCondLst>
                                    <p:cond delay="0"/>
                                  </p:stCondLst>
                                  <p:childTnLst>
                                    <p:set>
                                      <p:cBhvr>
                                        <p:cTn id="146" dur="1" fill="hold">
                                          <p:stCondLst>
                                            <p:cond delay="0"/>
                                          </p:stCondLst>
                                        </p:cTn>
                                        <p:tgtEl>
                                          <p:spTgt spid="735256"/>
                                        </p:tgtEl>
                                        <p:attrNameLst>
                                          <p:attrName>style.visibility</p:attrName>
                                        </p:attrNameLst>
                                      </p:cBhvr>
                                      <p:to>
                                        <p:strVal val="visible"/>
                                      </p:to>
                                    </p:set>
                                    <p:animEffect transition="in" filter="dissolve">
                                      <p:cBhvr>
                                        <p:cTn id="147" dur="500"/>
                                        <p:tgtEl>
                                          <p:spTgt spid="735256"/>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735259"/>
                                        </p:tgtEl>
                                        <p:attrNameLst>
                                          <p:attrName>style.visibility</p:attrName>
                                        </p:attrNameLst>
                                      </p:cBhvr>
                                      <p:to>
                                        <p:strVal val="visible"/>
                                      </p:to>
                                    </p:set>
                                    <p:animEffect transition="in" filter="dissolve">
                                      <p:cBhvr>
                                        <p:cTn id="150" dur="500"/>
                                        <p:tgtEl>
                                          <p:spTgt spid="735259"/>
                                        </p:tgtEl>
                                      </p:cBhvr>
                                    </p:animEffect>
                                  </p:childTnLst>
                                </p:cTn>
                              </p:par>
                              <p:par>
                                <p:cTn id="151" presetID="9" presetClass="entr" presetSubtype="0" fill="hold" grpId="0" nodeType="withEffect">
                                  <p:stCondLst>
                                    <p:cond delay="0"/>
                                  </p:stCondLst>
                                  <p:childTnLst>
                                    <p:set>
                                      <p:cBhvr>
                                        <p:cTn id="152" dur="1" fill="hold">
                                          <p:stCondLst>
                                            <p:cond delay="0"/>
                                          </p:stCondLst>
                                        </p:cTn>
                                        <p:tgtEl>
                                          <p:spTgt spid="735260"/>
                                        </p:tgtEl>
                                        <p:attrNameLst>
                                          <p:attrName>style.visibility</p:attrName>
                                        </p:attrNameLst>
                                      </p:cBhvr>
                                      <p:to>
                                        <p:strVal val="visible"/>
                                      </p:to>
                                    </p:set>
                                    <p:animEffect transition="in" filter="dissolve">
                                      <p:cBhvr>
                                        <p:cTn id="153" dur="500"/>
                                        <p:tgtEl>
                                          <p:spTgt spid="735260"/>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735261"/>
                                        </p:tgtEl>
                                        <p:attrNameLst>
                                          <p:attrName>style.visibility</p:attrName>
                                        </p:attrNameLst>
                                      </p:cBhvr>
                                      <p:to>
                                        <p:strVal val="visible"/>
                                      </p:to>
                                    </p:set>
                                    <p:animEffect transition="in" filter="dissolve">
                                      <p:cBhvr>
                                        <p:cTn id="156" dur="500"/>
                                        <p:tgtEl>
                                          <p:spTgt spid="735261"/>
                                        </p:tgtEl>
                                      </p:cBhvr>
                                    </p:animEffect>
                                  </p:childTnLst>
                                </p:cTn>
                              </p:par>
                              <p:par>
                                <p:cTn id="157" presetID="9" presetClass="entr" presetSubtype="0" fill="hold" grpId="0" nodeType="withEffect">
                                  <p:stCondLst>
                                    <p:cond delay="0"/>
                                  </p:stCondLst>
                                  <p:childTnLst>
                                    <p:set>
                                      <p:cBhvr>
                                        <p:cTn id="158" dur="1" fill="hold">
                                          <p:stCondLst>
                                            <p:cond delay="0"/>
                                          </p:stCondLst>
                                        </p:cTn>
                                        <p:tgtEl>
                                          <p:spTgt spid="735262"/>
                                        </p:tgtEl>
                                        <p:attrNameLst>
                                          <p:attrName>style.visibility</p:attrName>
                                        </p:attrNameLst>
                                      </p:cBhvr>
                                      <p:to>
                                        <p:strVal val="visible"/>
                                      </p:to>
                                    </p:set>
                                    <p:animEffect transition="in" filter="dissolve">
                                      <p:cBhvr>
                                        <p:cTn id="159" dur="500"/>
                                        <p:tgtEl>
                                          <p:spTgt spid="735262"/>
                                        </p:tgtEl>
                                      </p:cBhvr>
                                    </p:animEffect>
                                  </p:childTnLst>
                                </p:cTn>
                              </p:par>
                              <p:par>
                                <p:cTn id="160" presetID="9" presetClass="entr" presetSubtype="0" fill="hold" grpId="0" nodeType="withEffect">
                                  <p:stCondLst>
                                    <p:cond delay="0"/>
                                  </p:stCondLst>
                                  <p:childTnLst>
                                    <p:set>
                                      <p:cBhvr>
                                        <p:cTn id="161" dur="1" fill="hold">
                                          <p:stCondLst>
                                            <p:cond delay="0"/>
                                          </p:stCondLst>
                                        </p:cTn>
                                        <p:tgtEl>
                                          <p:spTgt spid="735263"/>
                                        </p:tgtEl>
                                        <p:attrNameLst>
                                          <p:attrName>style.visibility</p:attrName>
                                        </p:attrNameLst>
                                      </p:cBhvr>
                                      <p:to>
                                        <p:strVal val="visible"/>
                                      </p:to>
                                    </p:set>
                                    <p:animEffect transition="in" filter="dissolve">
                                      <p:cBhvr>
                                        <p:cTn id="162" dur="500"/>
                                        <p:tgtEl>
                                          <p:spTgt spid="735263"/>
                                        </p:tgtEl>
                                      </p:cBhvr>
                                    </p:animEffect>
                                  </p:childTnLst>
                                </p:cTn>
                              </p:par>
                              <p:par>
                                <p:cTn id="163" presetID="9" presetClass="entr" presetSubtype="0" fill="hold" grpId="0" nodeType="withEffect">
                                  <p:stCondLst>
                                    <p:cond delay="0"/>
                                  </p:stCondLst>
                                  <p:childTnLst>
                                    <p:set>
                                      <p:cBhvr>
                                        <p:cTn id="164" dur="1" fill="hold">
                                          <p:stCondLst>
                                            <p:cond delay="0"/>
                                          </p:stCondLst>
                                        </p:cTn>
                                        <p:tgtEl>
                                          <p:spTgt spid="735264"/>
                                        </p:tgtEl>
                                        <p:attrNameLst>
                                          <p:attrName>style.visibility</p:attrName>
                                        </p:attrNameLst>
                                      </p:cBhvr>
                                      <p:to>
                                        <p:strVal val="visible"/>
                                      </p:to>
                                    </p:set>
                                    <p:animEffect transition="in" filter="dissolve">
                                      <p:cBhvr>
                                        <p:cTn id="165" dur="500"/>
                                        <p:tgtEl>
                                          <p:spTgt spid="735264"/>
                                        </p:tgtEl>
                                      </p:cBhvr>
                                    </p:animEffect>
                                  </p:childTnLst>
                                </p:cTn>
                              </p:par>
                              <p:par>
                                <p:cTn id="166" presetID="9" presetClass="entr" presetSubtype="0" fill="hold" grpId="0" nodeType="withEffect">
                                  <p:stCondLst>
                                    <p:cond delay="0"/>
                                  </p:stCondLst>
                                  <p:childTnLst>
                                    <p:set>
                                      <p:cBhvr>
                                        <p:cTn id="167" dur="1" fill="hold">
                                          <p:stCondLst>
                                            <p:cond delay="0"/>
                                          </p:stCondLst>
                                        </p:cTn>
                                        <p:tgtEl>
                                          <p:spTgt spid="735265"/>
                                        </p:tgtEl>
                                        <p:attrNameLst>
                                          <p:attrName>style.visibility</p:attrName>
                                        </p:attrNameLst>
                                      </p:cBhvr>
                                      <p:to>
                                        <p:strVal val="visible"/>
                                      </p:to>
                                    </p:set>
                                    <p:animEffect transition="in" filter="dissolve">
                                      <p:cBhvr>
                                        <p:cTn id="168" dur="500"/>
                                        <p:tgtEl>
                                          <p:spTgt spid="735265"/>
                                        </p:tgtEl>
                                      </p:cBhvr>
                                    </p:animEffect>
                                  </p:childTnLst>
                                </p:cTn>
                              </p:par>
                              <p:par>
                                <p:cTn id="169" presetID="9" presetClass="entr" presetSubtype="0" fill="hold" grpId="0" nodeType="withEffect">
                                  <p:stCondLst>
                                    <p:cond delay="0"/>
                                  </p:stCondLst>
                                  <p:childTnLst>
                                    <p:set>
                                      <p:cBhvr>
                                        <p:cTn id="170" dur="1" fill="hold">
                                          <p:stCondLst>
                                            <p:cond delay="0"/>
                                          </p:stCondLst>
                                        </p:cTn>
                                        <p:tgtEl>
                                          <p:spTgt spid="735266"/>
                                        </p:tgtEl>
                                        <p:attrNameLst>
                                          <p:attrName>style.visibility</p:attrName>
                                        </p:attrNameLst>
                                      </p:cBhvr>
                                      <p:to>
                                        <p:strVal val="visible"/>
                                      </p:to>
                                    </p:set>
                                    <p:animEffect transition="in" filter="dissolve">
                                      <p:cBhvr>
                                        <p:cTn id="171" dur="500"/>
                                        <p:tgtEl>
                                          <p:spTgt spid="735266"/>
                                        </p:tgtEl>
                                      </p:cBhvr>
                                    </p:animEffect>
                                  </p:childTnLst>
                                </p:cTn>
                              </p:par>
                              <p:par>
                                <p:cTn id="172" presetID="9" presetClass="entr" presetSubtype="0" fill="hold" grpId="0" nodeType="withEffect">
                                  <p:stCondLst>
                                    <p:cond delay="0"/>
                                  </p:stCondLst>
                                  <p:childTnLst>
                                    <p:set>
                                      <p:cBhvr>
                                        <p:cTn id="173" dur="1" fill="hold">
                                          <p:stCondLst>
                                            <p:cond delay="0"/>
                                          </p:stCondLst>
                                        </p:cTn>
                                        <p:tgtEl>
                                          <p:spTgt spid="735267"/>
                                        </p:tgtEl>
                                        <p:attrNameLst>
                                          <p:attrName>style.visibility</p:attrName>
                                        </p:attrNameLst>
                                      </p:cBhvr>
                                      <p:to>
                                        <p:strVal val="visible"/>
                                      </p:to>
                                    </p:set>
                                    <p:animEffect transition="in" filter="dissolve">
                                      <p:cBhvr>
                                        <p:cTn id="174" dur="500"/>
                                        <p:tgtEl>
                                          <p:spTgt spid="735267"/>
                                        </p:tgtEl>
                                      </p:cBhvr>
                                    </p:animEffect>
                                  </p:childTnLst>
                                </p:cTn>
                              </p:par>
                              <p:par>
                                <p:cTn id="175" presetID="9" presetClass="entr" presetSubtype="0" fill="hold" nodeType="withEffect">
                                  <p:stCondLst>
                                    <p:cond delay="0"/>
                                  </p:stCondLst>
                                  <p:childTnLst>
                                    <p:set>
                                      <p:cBhvr>
                                        <p:cTn id="176" dur="1" fill="hold">
                                          <p:stCondLst>
                                            <p:cond delay="0"/>
                                          </p:stCondLst>
                                        </p:cTn>
                                        <p:tgtEl>
                                          <p:spTgt spid="735268"/>
                                        </p:tgtEl>
                                        <p:attrNameLst>
                                          <p:attrName>style.visibility</p:attrName>
                                        </p:attrNameLst>
                                      </p:cBhvr>
                                      <p:to>
                                        <p:strVal val="visible"/>
                                      </p:to>
                                    </p:set>
                                    <p:animEffect transition="in" filter="dissolve">
                                      <p:cBhvr>
                                        <p:cTn id="177" dur="500"/>
                                        <p:tgtEl>
                                          <p:spTgt spid="735268"/>
                                        </p:tgtEl>
                                      </p:cBhvr>
                                    </p:animEffect>
                                  </p:childTnLst>
                                </p:cTn>
                              </p:par>
                              <p:par>
                                <p:cTn id="178" presetID="9" presetClass="entr" presetSubtype="0" fill="hold" grpId="0" nodeType="withEffect">
                                  <p:stCondLst>
                                    <p:cond delay="0"/>
                                  </p:stCondLst>
                                  <p:childTnLst>
                                    <p:set>
                                      <p:cBhvr>
                                        <p:cTn id="179" dur="1" fill="hold">
                                          <p:stCondLst>
                                            <p:cond delay="0"/>
                                          </p:stCondLst>
                                        </p:cTn>
                                        <p:tgtEl>
                                          <p:spTgt spid="735271"/>
                                        </p:tgtEl>
                                        <p:attrNameLst>
                                          <p:attrName>style.visibility</p:attrName>
                                        </p:attrNameLst>
                                      </p:cBhvr>
                                      <p:to>
                                        <p:strVal val="visible"/>
                                      </p:to>
                                    </p:set>
                                    <p:animEffect transition="in" filter="dissolve">
                                      <p:cBhvr>
                                        <p:cTn id="180" dur="500"/>
                                        <p:tgtEl>
                                          <p:spTgt spid="735271"/>
                                        </p:tgtEl>
                                      </p:cBhvr>
                                    </p:animEffect>
                                  </p:childTnLst>
                                </p:cTn>
                              </p:par>
                              <p:par>
                                <p:cTn id="181" presetID="9" presetClass="entr" presetSubtype="0" fill="hold" grpId="0" nodeType="withEffect">
                                  <p:stCondLst>
                                    <p:cond delay="0"/>
                                  </p:stCondLst>
                                  <p:childTnLst>
                                    <p:set>
                                      <p:cBhvr>
                                        <p:cTn id="182" dur="1" fill="hold">
                                          <p:stCondLst>
                                            <p:cond delay="0"/>
                                          </p:stCondLst>
                                        </p:cTn>
                                        <p:tgtEl>
                                          <p:spTgt spid="735272"/>
                                        </p:tgtEl>
                                        <p:attrNameLst>
                                          <p:attrName>style.visibility</p:attrName>
                                        </p:attrNameLst>
                                      </p:cBhvr>
                                      <p:to>
                                        <p:strVal val="visible"/>
                                      </p:to>
                                    </p:set>
                                    <p:animEffect transition="in" filter="dissolve">
                                      <p:cBhvr>
                                        <p:cTn id="183" dur="500"/>
                                        <p:tgtEl>
                                          <p:spTgt spid="735272"/>
                                        </p:tgtEl>
                                      </p:cBhvr>
                                    </p:animEffect>
                                  </p:childTnLst>
                                </p:cTn>
                              </p:par>
                              <p:par>
                                <p:cTn id="184" presetID="9" presetClass="entr" presetSubtype="0" fill="hold" grpId="0" nodeType="withEffect">
                                  <p:stCondLst>
                                    <p:cond delay="0"/>
                                  </p:stCondLst>
                                  <p:childTnLst>
                                    <p:set>
                                      <p:cBhvr>
                                        <p:cTn id="185" dur="1" fill="hold">
                                          <p:stCondLst>
                                            <p:cond delay="0"/>
                                          </p:stCondLst>
                                        </p:cTn>
                                        <p:tgtEl>
                                          <p:spTgt spid="735273"/>
                                        </p:tgtEl>
                                        <p:attrNameLst>
                                          <p:attrName>style.visibility</p:attrName>
                                        </p:attrNameLst>
                                      </p:cBhvr>
                                      <p:to>
                                        <p:strVal val="visible"/>
                                      </p:to>
                                    </p:set>
                                    <p:animEffect transition="in" filter="dissolve">
                                      <p:cBhvr>
                                        <p:cTn id="186" dur="500"/>
                                        <p:tgtEl>
                                          <p:spTgt spid="735273"/>
                                        </p:tgtEl>
                                      </p:cBhvr>
                                    </p:animEffect>
                                  </p:childTnLst>
                                </p:cTn>
                              </p:par>
                              <p:par>
                                <p:cTn id="187" presetID="9" presetClass="entr" presetSubtype="0" fill="hold" grpId="0" nodeType="withEffect">
                                  <p:stCondLst>
                                    <p:cond delay="0"/>
                                  </p:stCondLst>
                                  <p:childTnLst>
                                    <p:set>
                                      <p:cBhvr>
                                        <p:cTn id="188" dur="1" fill="hold">
                                          <p:stCondLst>
                                            <p:cond delay="0"/>
                                          </p:stCondLst>
                                        </p:cTn>
                                        <p:tgtEl>
                                          <p:spTgt spid="735274"/>
                                        </p:tgtEl>
                                        <p:attrNameLst>
                                          <p:attrName>style.visibility</p:attrName>
                                        </p:attrNameLst>
                                      </p:cBhvr>
                                      <p:to>
                                        <p:strVal val="visible"/>
                                      </p:to>
                                    </p:set>
                                    <p:animEffect transition="in" filter="dissolve">
                                      <p:cBhvr>
                                        <p:cTn id="189" dur="500"/>
                                        <p:tgtEl>
                                          <p:spTgt spid="735274"/>
                                        </p:tgtEl>
                                      </p:cBhvr>
                                    </p:animEffect>
                                  </p:childTnLst>
                                </p:cTn>
                              </p:par>
                              <p:par>
                                <p:cTn id="190" presetID="9" presetClass="entr" presetSubtype="0" fill="hold" grpId="0" nodeType="withEffect">
                                  <p:stCondLst>
                                    <p:cond delay="0"/>
                                  </p:stCondLst>
                                  <p:childTnLst>
                                    <p:set>
                                      <p:cBhvr>
                                        <p:cTn id="191" dur="1" fill="hold">
                                          <p:stCondLst>
                                            <p:cond delay="0"/>
                                          </p:stCondLst>
                                        </p:cTn>
                                        <p:tgtEl>
                                          <p:spTgt spid="735275"/>
                                        </p:tgtEl>
                                        <p:attrNameLst>
                                          <p:attrName>style.visibility</p:attrName>
                                        </p:attrNameLst>
                                      </p:cBhvr>
                                      <p:to>
                                        <p:strVal val="visible"/>
                                      </p:to>
                                    </p:set>
                                    <p:animEffect transition="in" filter="dissolve">
                                      <p:cBhvr>
                                        <p:cTn id="192" dur="500"/>
                                        <p:tgtEl>
                                          <p:spTgt spid="735275"/>
                                        </p:tgtEl>
                                      </p:cBhvr>
                                    </p:animEffect>
                                  </p:childTnLst>
                                </p:cTn>
                              </p:par>
                              <p:par>
                                <p:cTn id="193" presetID="9" presetClass="entr" presetSubtype="0" fill="hold" grpId="0" nodeType="withEffect">
                                  <p:stCondLst>
                                    <p:cond delay="0"/>
                                  </p:stCondLst>
                                  <p:childTnLst>
                                    <p:set>
                                      <p:cBhvr>
                                        <p:cTn id="194" dur="1" fill="hold">
                                          <p:stCondLst>
                                            <p:cond delay="0"/>
                                          </p:stCondLst>
                                        </p:cTn>
                                        <p:tgtEl>
                                          <p:spTgt spid="735276"/>
                                        </p:tgtEl>
                                        <p:attrNameLst>
                                          <p:attrName>style.visibility</p:attrName>
                                        </p:attrNameLst>
                                      </p:cBhvr>
                                      <p:to>
                                        <p:strVal val="visible"/>
                                      </p:to>
                                    </p:set>
                                    <p:animEffect transition="in" filter="dissolve">
                                      <p:cBhvr>
                                        <p:cTn id="195" dur="500"/>
                                        <p:tgtEl>
                                          <p:spTgt spid="735276"/>
                                        </p:tgtEl>
                                      </p:cBhvr>
                                    </p:animEffect>
                                  </p:childTnLst>
                                </p:cTn>
                              </p:par>
                              <p:par>
                                <p:cTn id="196" presetID="9" presetClass="entr" presetSubtype="0" fill="hold" grpId="0" nodeType="withEffect">
                                  <p:stCondLst>
                                    <p:cond delay="0"/>
                                  </p:stCondLst>
                                  <p:childTnLst>
                                    <p:set>
                                      <p:cBhvr>
                                        <p:cTn id="197" dur="1" fill="hold">
                                          <p:stCondLst>
                                            <p:cond delay="0"/>
                                          </p:stCondLst>
                                        </p:cTn>
                                        <p:tgtEl>
                                          <p:spTgt spid="735277"/>
                                        </p:tgtEl>
                                        <p:attrNameLst>
                                          <p:attrName>style.visibility</p:attrName>
                                        </p:attrNameLst>
                                      </p:cBhvr>
                                      <p:to>
                                        <p:strVal val="visible"/>
                                      </p:to>
                                    </p:set>
                                    <p:animEffect transition="in" filter="dissolve">
                                      <p:cBhvr>
                                        <p:cTn id="198" dur="500"/>
                                        <p:tgtEl>
                                          <p:spTgt spid="735277"/>
                                        </p:tgtEl>
                                      </p:cBhvr>
                                    </p:animEffect>
                                  </p:childTnLst>
                                </p:cTn>
                              </p:par>
                              <p:par>
                                <p:cTn id="199" presetID="9" presetClass="entr" presetSubtype="0" fill="hold" grpId="0" nodeType="withEffect">
                                  <p:stCondLst>
                                    <p:cond delay="0"/>
                                  </p:stCondLst>
                                  <p:childTnLst>
                                    <p:set>
                                      <p:cBhvr>
                                        <p:cTn id="200" dur="1" fill="hold">
                                          <p:stCondLst>
                                            <p:cond delay="0"/>
                                          </p:stCondLst>
                                        </p:cTn>
                                        <p:tgtEl>
                                          <p:spTgt spid="735278"/>
                                        </p:tgtEl>
                                        <p:attrNameLst>
                                          <p:attrName>style.visibility</p:attrName>
                                        </p:attrNameLst>
                                      </p:cBhvr>
                                      <p:to>
                                        <p:strVal val="visible"/>
                                      </p:to>
                                    </p:set>
                                    <p:animEffect transition="in" filter="dissolve">
                                      <p:cBhvr>
                                        <p:cTn id="201" dur="500"/>
                                        <p:tgtEl>
                                          <p:spTgt spid="735278"/>
                                        </p:tgtEl>
                                      </p:cBhvr>
                                    </p:animEffect>
                                  </p:childTnLst>
                                </p:cTn>
                              </p:par>
                              <p:par>
                                <p:cTn id="202" presetID="9" presetClass="entr" presetSubtype="0" fill="hold" grpId="0" nodeType="withEffect">
                                  <p:stCondLst>
                                    <p:cond delay="0"/>
                                  </p:stCondLst>
                                  <p:childTnLst>
                                    <p:set>
                                      <p:cBhvr>
                                        <p:cTn id="203" dur="1" fill="hold">
                                          <p:stCondLst>
                                            <p:cond delay="0"/>
                                          </p:stCondLst>
                                        </p:cTn>
                                        <p:tgtEl>
                                          <p:spTgt spid="735279"/>
                                        </p:tgtEl>
                                        <p:attrNameLst>
                                          <p:attrName>style.visibility</p:attrName>
                                        </p:attrNameLst>
                                      </p:cBhvr>
                                      <p:to>
                                        <p:strVal val="visible"/>
                                      </p:to>
                                    </p:set>
                                    <p:animEffect transition="in" filter="dissolve">
                                      <p:cBhvr>
                                        <p:cTn id="204" dur="500"/>
                                        <p:tgtEl>
                                          <p:spTgt spid="735279"/>
                                        </p:tgtEl>
                                      </p:cBhvr>
                                    </p:animEffect>
                                  </p:childTnLst>
                                </p:cTn>
                              </p:par>
                              <p:par>
                                <p:cTn id="205" presetID="9" presetClass="entr" presetSubtype="0" fill="hold" grpId="0" nodeType="withEffect">
                                  <p:stCondLst>
                                    <p:cond delay="0"/>
                                  </p:stCondLst>
                                  <p:childTnLst>
                                    <p:set>
                                      <p:cBhvr>
                                        <p:cTn id="206" dur="1" fill="hold">
                                          <p:stCondLst>
                                            <p:cond delay="0"/>
                                          </p:stCondLst>
                                        </p:cTn>
                                        <p:tgtEl>
                                          <p:spTgt spid="735280"/>
                                        </p:tgtEl>
                                        <p:attrNameLst>
                                          <p:attrName>style.visibility</p:attrName>
                                        </p:attrNameLst>
                                      </p:cBhvr>
                                      <p:to>
                                        <p:strVal val="visible"/>
                                      </p:to>
                                    </p:set>
                                    <p:animEffect transition="in" filter="dissolve">
                                      <p:cBhvr>
                                        <p:cTn id="207" dur="500"/>
                                        <p:tgtEl>
                                          <p:spTgt spid="735280"/>
                                        </p:tgtEl>
                                      </p:cBhvr>
                                    </p:animEffect>
                                  </p:childTnLst>
                                </p:cTn>
                              </p:par>
                              <p:par>
                                <p:cTn id="208" presetID="9" presetClass="entr" presetSubtype="0" fill="hold" grpId="0" nodeType="withEffect">
                                  <p:stCondLst>
                                    <p:cond delay="0"/>
                                  </p:stCondLst>
                                  <p:childTnLst>
                                    <p:set>
                                      <p:cBhvr>
                                        <p:cTn id="209" dur="1" fill="hold">
                                          <p:stCondLst>
                                            <p:cond delay="0"/>
                                          </p:stCondLst>
                                        </p:cTn>
                                        <p:tgtEl>
                                          <p:spTgt spid="735281"/>
                                        </p:tgtEl>
                                        <p:attrNameLst>
                                          <p:attrName>style.visibility</p:attrName>
                                        </p:attrNameLst>
                                      </p:cBhvr>
                                      <p:to>
                                        <p:strVal val="visible"/>
                                      </p:to>
                                    </p:set>
                                    <p:animEffect transition="in" filter="dissolve">
                                      <p:cBhvr>
                                        <p:cTn id="210" dur="500"/>
                                        <p:tgtEl>
                                          <p:spTgt spid="735281"/>
                                        </p:tgtEl>
                                      </p:cBhvr>
                                    </p:animEffect>
                                  </p:childTnLst>
                                </p:cTn>
                              </p:par>
                              <p:par>
                                <p:cTn id="211" presetID="9" presetClass="entr" presetSubtype="0" fill="hold" grpId="0" nodeType="withEffect">
                                  <p:stCondLst>
                                    <p:cond delay="0"/>
                                  </p:stCondLst>
                                  <p:childTnLst>
                                    <p:set>
                                      <p:cBhvr>
                                        <p:cTn id="212" dur="1" fill="hold">
                                          <p:stCondLst>
                                            <p:cond delay="0"/>
                                          </p:stCondLst>
                                        </p:cTn>
                                        <p:tgtEl>
                                          <p:spTgt spid="735282"/>
                                        </p:tgtEl>
                                        <p:attrNameLst>
                                          <p:attrName>style.visibility</p:attrName>
                                        </p:attrNameLst>
                                      </p:cBhvr>
                                      <p:to>
                                        <p:strVal val="visible"/>
                                      </p:to>
                                    </p:set>
                                    <p:animEffect transition="in" filter="dissolve">
                                      <p:cBhvr>
                                        <p:cTn id="213" dur="500"/>
                                        <p:tgtEl>
                                          <p:spTgt spid="735282"/>
                                        </p:tgtEl>
                                      </p:cBhvr>
                                    </p:animEffect>
                                  </p:childTnLst>
                                </p:cTn>
                              </p:par>
                              <p:par>
                                <p:cTn id="214" presetID="9" presetClass="entr" presetSubtype="0" fill="hold" grpId="0" nodeType="withEffect">
                                  <p:stCondLst>
                                    <p:cond delay="0"/>
                                  </p:stCondLst>
                                  <p:childTnLst>
                                    <p:set>
                                      <p:cBhvr>
                                        <p:cTn id="215" dur="1" fill="hold">
                                          <p:stCondLst>
                                            <p:cond delay="0"/>
                                          </p:stCondLst>
                                        </p:cTn>
                                        <p:tgtEl>
                                          <p:spTgt spid="735407"/>
                                        </p:tgtEl>
                                        <p:attrNameLst>
                                          <p:attrName>style.visibility</p:attrName>
                                        </p:attrNameLst>
                                      </p:cBhvr>
                                      <p:to>
                                        <p:strVal val="visible"/>
                                      </p:to>
                                    </p:set>
                                    <p:animEffect transition="in" filter="dissolve">
                                      <p:cBhvr>
                                        <p:cTn id="216" dur="500"/>
                                        <p:tgtEl>
                                          <p:spTgt spid="735407"/>
                                        </p:tgtEl>
                                      </p:cBhvr>
                                    </p:animEffec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9" presetClass="entr" presetSubtype="0" fill="hold" grpId="0" nodeType="clickEffect">
                                  <p:stCondLst>
                                    <p:cond delay="0"/>
                                  </p:stCondLst>
                                  <p:childTnLst>
                                    <p:set>
                                      <p:cBhvr>
                                        <p:cTn id="220" dur="1" fill="hold">
                                          <p:stCondLst>
                                            <p:cond delay="0"/>
                                          </p:stCondLst>
                                        </p:cTn>
                                        <p:tgtEl>
                                          <p:spTgt spid="735239"/>
                                        </p:tgtEl>
                                        <p:attrNameLst>
                                          <p:attrName>style.visibility</p:attrName>
                                        </p:attrNameLst>
                                      </p:cBhvr>
                                      <p:to>
                                        <p:strVal val="visible"/>
                                      </p:to>
                                    </p:set>
                                    <p:animEffect transition="in" filter="dissolve">
                                      <p:cBhvr>
                                        <p:cTn id="221" dur="500"/>
                                        <p:tgtEl>
                                          <p:spTgt spid="735239"/>
                                        </p:tgtEl>
                                      </p:cBhvr>
                                    </p:animEffect>
                                  </p:childTnLst>
                                </p:cTn>
                              </p:par>
                              <p:par>
                                <p:cTn id="222" presetID="9" presetClass="entr" presetSubtype="0" fill="hold" grpId="0" nodeType="withEffect">
                                  <p:stCondLst>
                                    <p:cond delay="0"/>
                                  </p:stCondLst>
                                  <p:childTnLst>
                                    <p:set>
                                      <p:cBhvr>
                                        <p:cTn id="223" dur="1" fill="hold">
                                          <p:stCondLst>
                                            <p:cond delay="0"/>
                                          </p:stCondLst>
                                        </p:cTn>
                                        <p:tgtEl>
                                          <p:spTgt spid="735240"/>
                                        </p:tgtEl>
                                        <p:attrNameLst>
                                          <p:attrName>style.visibility</p:attrName>
                                        </p:attrNameLst>
                                      </p:cBhvr>
                                      <p:to>
                                        <p:strVal val="visible"/>
                                      </p:to>
                                    </p:set>
                                    <p:animEffect transition="in" filter="dissolve">
                                      <p:cBhvr>
                                        <p:cTn id="224" dur="500"/>
                                        <p:tgtEl>
                                          <p:spTgt spid="735240"/>
                                        </p:tgtEl>
                                      </p:cBhvr>
                                    </p:animEffect>
                                  </p:childTnLst>
                                </p:cTn>
                              </p:par>
                              <p:par>
                                <p:cTn id="225" presetID="9" presetClass="entr" presetSubtype="0" fill="hold" grpId="0" nodeType="withEffect">
                                  <p:stCondLst>
                                    <p:cond delay="0"/>
                                  </p:stCondLst>
                                  <p:childTnLst>
                                    <p:set>
                                      <p:cBhvr>
                                        <p:cTn id="226" dur="1" fill="hold">
                                          <p:stCondLst>
                                            <p:cond delay="0"/>
                                          </p:stCondLst>
                                        </p:cTn>
                                        <p:tgtEl>
                                          <p:spTgt spid="735241"/>
                                        </p:tgtEl>
                                        <p:attrNameLst>
                                          <p:attrName>style.visibility</p:attrName>
                                        </p:attrNameLst>
                                      </p:cBhvr>
                                      <p:to>
                                        <p:strVal val="visible"/>
                                      </p:to>
                                    </p:set>
                                    <p:animEffect transition="in" filter="dissolve">
                                      <p:cBhvr>
                                        <p:cTn id="227" dur="500"/>
                                        <p:tgtEl>
                                          <p:spTgt spid="735241"/>
                                        </p:tgtEl>
                                      </p:cBhvr>
                                    </p:animEffect>
                                  </p:childTnLst>
                                </p:cTn>
                              </p:par>
                              <p:par>
                                <p:cTn id="228" presetID="9" presetClass="entr" presetSubtype="0" fill="hold" grpId="0" nodeType="withEffect">
                                  <p:stCondLst>
                                    <p:cond delay="0"/>
                                  </p:stCondLst>
                                  <p:childTnLst>
                                    <p:set>
                                      <p:cBhvr>
                                        <p:cTn id="229" dur="1" fill="hold">
                                          <p:stCondLst>
                                            <p:cond delay="0"/>
                                          </p:stCondLst>
                                        </p:cTn>
                                        <p:tgtEl>
                                          <p:spTgt spid="735242"/>
                                        </p:tgtEl>
                                        <p:attrNameLst>
                                          <p:attrName>style.visibility</p:attrName>
                                        </p:attrNameLst>
                                      </p:cBhvr>
                                      <p:to>
                                        <p:strVal val="visible"/>
                                      </p:to>
                                    </p:set>
                                    <p:animEffect transition="in" filter="dissolve">
                                      <p:cBhvr>
                                        <p:cTn id="230" dur="500"/>
                                        <p:tgtEl>
                                          <p:spTgt spid="735242"/>
                                        </p:tgtEl>
                                      </p:cBhvr>
                                    </p:animEffect>
                                  </p:childTnLst>
                                </p:cTn>
                              </p:par>
                              <p:par>
                                <p:cTn id="231" presetID="9" presetClass="entr" presetSubtype="0" fill="hold" grpId="0" nodeType="withEffect">
                                  <p:stCondLst>
                                    <p:cond delay="0"/>
                                  </p:stCondLst>
                                  <p:childTnLst>
                                    <p:set>
                                      <p:cBhvr>
                                        <p:cTn id="232" dur="1" fill="hold">
                                          <p:stCondLst>
                                            <p:cond delay="0"/>
                                          </p:stCondLst>
                                        </p:cTn>
                                        <p:tgtEl>
                                          <p:spTgt spid="735321"/>
                                        </p:tgtEl>
                                        <p:attrNameLst>
                                          <p:attrName>style.visibility</p:attrName>
                                        </p:attrNameLst>
                                      </p:cBhvr>
                                      <p:to>
                                        <p:strVal val="visible"/>
                                      </p:to>
                                    </p:set>
                                    <p:animEffect transition="in" filter="dissolve">
                                      <p:cBhvr>
                                        <p:cTn id="233" dur="500"/>
                                        <p:tgtEl>
                                          <p:spTgt spid="735321"/>
                                        </p:tgtEl>
                                      </p:cBhvr>
                                    </p:animEffect>
                                  </p:childTnLst>
                                </p:cTn>
                              </p:par>
                              <p:par>
                                <p:cTn id="234" presetID="9" presetClass="entr" presetSubtype="0" fill="hold" grpId="0" nodeType="withEffect">
                                  <p:stCondLst>
                                    <p:cond delay="0"/>
                                  </p:stCondLst>
                                  <p:childTnLst>
                                    <p:set>
                                      <p:cBhvr>
                                        <p:cTn id="235" dur="1" fill="hold">
                                          <p:stCondLst>
                                            <p:cond delay="0"/>
                                          </p:stCondLst>
                                        </p:cTn>
                                        <p:tgtEl>
                                          <p:spTgt spid="735322"/>
                                        </p:tgtEl>
                                        <p:attrNameLst>
                                          <p:attrName>style.visibility</p:attrName>
                                        </p:attrNameLst>
                                      </p:cBhvr>
                                      <p:to>
                                        <p:strVal val="visible"/>
                                      </p:to>
                                    </p:set>
                                    <p:animEffect transition="in" filter="dissolve">
                                      <p:cBhvr>
                                        <p:cTn id="236" dur="500"/>
                                        <p:tgtEl>
                                          <p:spTgt spid="735322"/>
                                        </p:tgtEl>
                                      </p:cBhvr>
                                    </p:animEffect>
                                  </p:childTnLst>
                                </p:cTn>
                              </p:par>
                              <p:par>
                                <p:cTn id="237" presetID="9" presetClass="entr" presetSubtype="0" fill="hold" grpId="0" nodeType="withEffect">
                                  <p:stCondLst>
                                    <p:cond delay="0"/>
                                  </p:stCondLst>
                                  <p:childTnLst>
                                    <p:set>
                                      <p:cBhvr>
                                        <p:cTn id="238" dur="1" fill="hold">
                                          <p:stCondLst>
                                            <p:cond delay="0"/>
                                          </p:stCondLst>
                                        </p:cTn>
                                        <p:tgtEl>
                                          <p:spTgt spid="735323"/>
                                        </p:tgtEl>
                                        <p:attrNameLst>
                                          <p:attrName>style.visibility</p:attrName>
                                        </p:attrNameLst>
                                      </p:cBhvr>
                                      <p:to>
                                        <p:strVal val="visible"/>
                                      </p:to>
                                    </p:set>
                                    <p:animEffect transition="in" filter="dissolve">
                                      <p:cBhvr>
                                        <p:cTn id="239" dur="500"/>
                                        <p:tgtEl>
                                          <p:spTgt spid="735323"/>
                                        </p:tgtEl>
                                      </p:cBhvr>
                                    </p:animEffect>
                                  </p:childTnLst>
                                </p:cTn>
                              </p:par>
                              <p:par>
                                <p:cTn id="240" presetID="9" presetClass="entr" presetSubtype="0" fill="hold" nodeType="withEffect">
                                  <p:stCondLst>
                                    <p:cond delay="0"/>
                                  </p:stCondLst>
                                  <p:childTnLst>
                                    <p:set>
                                      <p:cBhvr>
                                        <p:cTn id="241" dur="1" fill="hold">
                                          <p:stCondLst>
                                            <p:cond delay="0"/>
                                          </p:stCondLst>
                                        </p:cTn>
                                        <p:tgtEl>
                                          <p:spTgt spid="735324"/>
                                        </p:tgtEl>
                                        <p:attrNameLst>
                                          <p:attrName>style.visibility</p:attrName>
                                        </p:attrNameLst>
                                      </p:cBhvr>
                                      <p:to>
                                        <p:strVal val="visible"/>
                                      </p:to>
                                    </p:set>
                                    <p:animEffect transition="in" filter="dissolve">
                                      <p:cBhvr>
                                        <p:cTn id="242" dur="500"/>
                                        <p:tgtEl>
                                          <p:spTgt spid="735324"/>
                                        </p:tgtEl>
                                      </p:cBhvr>
                                    </p:animEffect>
                                  </p:childTnLst>
                                </p:cTn>
                              </p:par>
                              <p:par>
                                <p:cTn id="243" presetID="9" presetClass="entr" presetSubtype="0" fill="hold" nodeType="withEffect">
                                  <p:stCondLst>
                                    <p:cond delay="0"/>
                                  </p:stCondLst>
                                  <p:childTnLst>
                                    <p:set>
                                      <p:cBhvr>
                                        <p:cTn id="244" dur="1" fill="hold">
                                          <p:stCondLst>
                                            <p:cond delay="0"/>
                                          </p:stCondLst>
                                        </p:cTn>
                                        <p:tgtEl>
                                          <p:spTgt spid="735327"/>
                                        </p:tgtEl>
                                        <p:attrNameLst>
                                          <p:attrName>style.visibility</p:attrName>
                                        </p:attrNameLst>
                                      </p:cBhvr>
                                      <p:to>
                                        <p:strVal val="visible"/>
                                      </p:to>
                                    </p:set>
                                    <p:animEffect transition="in" filter="dissolve">
                                      <p:cBhvr>
                                        <p:cTn id="245" dur="500"/>
                                        <p:tgtEl>
                                          <p:spTgt spid="735327"/>
                                        </p:tgtEl>
                                      </p:cBhvr>
                                    </p:animEffect>
                                  </p:childTnLst>
                                </p:cTn>
                              </p:par>
                              <p:par>
                                <p:cTn id="246" presetID="9" presetClass="entr" presetSubtype="0" fill="hold" grpId="0" nodeType="withEffect">
                                  <p:stCondLst>
                                    <p:cond delay="0"/>
                                  </p:stCondLst>
                                  <p:childTnLst>
                                    <p:set>
                                      <p:cBhvr>
                                        <p:cTn id="247" dur="1" fill="hold">
                                          <p:stCondLst>
                                            <p:cond delay="0"/>
                                          </p:stCondLst>
                                        </p:cTn>
                                        <p:tgtEl>
                                          <p:spTgt spid="735330"/>
                                        </p:tgtEl>
                                        <p:attrNameLst>
                                          <p:attrName>style.visibility</p:attrName>
                                        </p:attrNameLst>
                                      </p:cBhvr>
                                      <p:to>
                                        <p:strVal val="visible"/>
                                      </p:to>
                                    </p:set>
                                    <p:animEffect transition="in" filter="dissolve">
                                      <p:cBhvr>
                                        <p:cTn id="248" dur="500"/>
                                        <p:tgtEl>
                                          <p:spTgt spid="735330"/>
                                        </p:tgtEl>
                                      </p:cBhvr>
                                    </p:animEffect>
                                  </p:childTnLst>
                                </p:cTn>
                              </p:par>
                              <p:par>
                                <p:cTn id="249" presetID="9" presetClass="entr" presetSubtype="0" fill="hold" grpId="0" nodeType="withEffect">
                                  <p:stCondLst>
                                    <p:cond delay="0"/>
                                  </p:stCondLst>
                                  <p:childTnLst>
                                    <p:set>
                                      <p:cBhvr>
                                        <p:cTn id="250" dur="1" fill="hold">
                                          <p:stCondLst>
                                            <p:cond delay="0"/>
                                          </p:stCondLst>
                                        </p:cTn>
                                        <p:tgtEl>
                                          <p:spTgt spid="735331"/>
                                        </p:tgtEl>
                                        <p:attrNameLst>
                                          <p:attrName>style.visibility</p:attrName>
                                        </p:attrNameLst>
                                      </p:cBhvr>
                                      <p:to>
                                        <p:strVal val="visible"/>
                                      </p:to>
                                    </p:set>
                                    <p:animEffect transition="in" filter="dissolve">
                                      <p:cBhvr>
                                        <p:cTn id="251" dur="500"/>
                                        <p:tgtEl>
                                          <p:spTgt spid="735331"/>
                                        </p:tgtEl>
                                      </p:cBhvr>
                                    </p:animEffect>
                                  </p:childTnLst>
                                </p:cTn>
                              </p:par>
                              <p:par>
                                <p:cTn id="252" presetID="9" presetClass="entr" presetSubtype="0" fill="hold" grpId="0" nodeType="withEffect">
                                  <p:stCondLst>
                                    <p:cond delay="0"/>
                                  </p:stCondLst>
                                  <p:childTnLst>
                                    <p:set>
                                      <p:cBhvr>
                                        <p:cTn id="253" dur="1" fill="hold">
                                          <p:stCondLst>
                                            <p:cond delay="0"/>
                                          </p:stCondLst>
                                        </p:cTn>
                                        <p:tgtEl>
                                          <p:spTgt spid="735332"/>
                                        </p:tgtEl>
                                        <p:attrNameLst>
                                          <p:attrName>style.visibility</p:attrName>
                                        </p:attrNameLst>
                                      </p:cBhvr>
                                      <p:to>
                                        <p:strVal val="visible"/>
                                      </p:to>
                                    </p:set>
                                    <p:animEffect transition="in" filter="dissolve">
                                      <p:cBhvr>
                                        <p:cTn id="254" dur="500"/>
                                        <p:tgtEl>
                                          <p:spTgt spid="735332"/>
                                        </p:tgtEl>
                                      </p:cBhvr>
                                    </p:animEffect>
                                  </p:childTnLst>
                                </p:cTn>
                              </p:par>
                              <p:par>
                                <p:cTn id="255" presetID="9" presetClass="entr" presetSubtype="0" fill="hold" grpId="0" nodeType="withEffect">
                                  <p:stCondLst>
                                    <p:cond delay="0"/>
                                  </p:stCondLst>
                                  <p:childTnLst>
                                    <p:set>
                                      <p:cBhvr>
                                        <p:cTn id="256" dur="1" fill="hold">
                                          <p:stCondLst>
                                            <p:cond delay="0"/>
                                          </p:stCondLst>
                                        </p:cTn>
                                        <p:tgtEl>
                                          <p:spTgt spid="735333"/>
                                        </p:tgtEl>
                                        <p:attrNameLst>
                                          <p:attrName>style.visibility</p:attrName>
                                        </p:attrNameLst>
                                      </p:cBhvr>
                                      <p:to>
                                        <p:strVal val="visible"/>
                                      </p:to>
                                    </p:set>
                                    <p:animEffect transition="in" filter="dissolve">
                                      <p:cBhvr>
                                        <p:cTn id="257" dur="500"/>
                                        <p:tgtEl>
                                          <p:spTgt spid="735333"/>
                                        </p:tgtEl>
                                      </p:cBhvr>
                                    </p:animEffect>
                                  </p:childTnLst>
                                </p:cTn>
                              </p:par>
                              <p:par>
                                <p:cTn id="258" presetID="9" presetClass="entr" presetSubtype="0" fill="hold" grpId="0" nodeType="withEffect">
                                  <p:stCondLst>
                                    <p:cond delay="0"/>
                                  </p:stCondLst>
                                  <p:childTnLst>
                                    <p:set>
                                      <p:cBhvr>
                                        <p:cTn id="259" dur="1" fill="hold">
                                          <p:stCondLst>
                                            <p:cond delay="0"/>
                                          </p:stCondLst>
                                        </p:cTn>
                                        <p:tgtEl>
                                          <p:spTgt spid="735334"/>
                                        </p:tgtEl>
                                        <p:attrNameLst>
                                          <p:attrName>style.visibility</p:attrName>
                                        </p:attrNameLst>
                                      </p:cBhvr>
                                      <p:to>
                                        <p:strVal val="visible"/>
                                      </p:to>
                                    </p:set>
                                    <p:animEffect transition="in" filter="dissolve">
                                      <p:cBhvr>
                                        <p:cTn id="260" dur="500"/>
                                        <p:tgtEl>
                                          <p:spTgt spid="735334"/>
                                        </p:tgtEl>
                                      </p:cBhvr>
                                    </p:animEffect>
                                  </p:childTnLst>
                                </p:cTn>
                              </p:par>
                              <p:par>
                                <p:cTn id="261" presetID="9" presetClass="entr" presetSubtype="0" fill="hold" grpId="0" nodeType="withEffect">
                                  <p:stCondLst>
                                    <p:cond delay="0"/>
                                  </p:stCondLst>
                                  <p:childTnLst>
                                    <p:set>
                                      <p:cBhvr>
                                        <p:cTn id="262" dur="1" fill="hold">
                                          <p:stCondLst>
                                            <p:cond delay="0"/>
                                          </p:stCondLst>
                                        </p:cTn>
                                        <p:tgtEl>
                                          <p:spTgt spid="735336"/>
                                        </p:tgtEl>
                                        <p:attrNameLst>
                                          <p:attrName>style.visibility</p:attrName>
                                        </p:attrNameLst>
                                      </p:cBhvr>
                                      <p:to>
                                        <p:strVal val="visible"/>
                                      </p:to>
                                    </p:set>
                                    <p:animEffect transition="in" filter="dissolve">
                                      <p:cBhvr>
                                        <p:cTn id="263" dur="500"/>
                                        <p:tgtEl>
                                          <p:spTgt spid="735336"/>
                                        </p:tgtEl>
                                      </p:cBhvr>
                                    </p:animEffect>
                                  </p:childTnLst>
                                </p:cTn>
                              </p:par>
                              <p:par>
                                <p:cTn id="264" presetID="9" presetClass="entr" presetSubtype="0" fill="hold" grpId="0" nodeType="withEffect">
                                  <p:stCondLst>
                                    <p:cond delay="0"/>
                                  </p:stCondLst>
                                  <p:childTnLst>
                                    <p:set>
                                      <p:cBhvr>
                                        <p:cTn id="265" dur="1" fill="hold">
                                          <p:stCondLst>
                                            <p:cond delay="0"/>
                                          </p:stCondLst>
                                        </p:cTn>
                                        <p:tgtEl>
                                          <p:spTgt spid="735337"/>
                                        </p:tgtEl>
                                        <p:attrNameLst>
                                          <p:attrName>style.visibility</p:attrName>
                                        </p:attrNameLst>
                                      </p:cBhvr>
                                      <p:to>
                                        <p:strVal val="visible"/>
                                      </p:to>
                                    </p:set>
                                    <p:animEffect transition="in" filter="dissolve">
                                      <p:cBhvr>
                                        <p:cTn id="266" dur="500"/>
                                        <p:tgtEl>
                                          <p:spTgt spid="735337"/>
                                        </p:tgtEl>
                                      </p:cBhvr>
                                    </p:animEffect>
                                  </p:childTnLst>
                                </p:cTn>
                              </p:par>
                              <p:par>
                                <p:cTn id="267" presetID="9" presetClass="entr" presetSubtype="0" fill="hold" grpId="0" nodeType="withEffect">
                                  <p:stCondLst>
                                    <p:cond delay="0"/>
                                  </p:stCondLst>
                                  <p:childTnLst>
                                    <p:set>
                                      <p:cBhvr>
                                        <p:cTn id="268" dur="1" fill="hold">
                                          <p:stCondLst>
                                            <p:cond delay="0"/>
                                          </p:stCondLst>
                                        </p:cTn>
                                        <p:tgtEl>
                                          <p:spTgt spid="735338"/>
                                        </p:tgtEl>
                                        <p:attrNameLst>
                                          <p:attrName>style.visibility</p:attrName>
                                        </p:attrNameLst>
                                      </p:cBhvr>
                                      <p:to>
                                        <p:strVal val="visible"/>
                                      </p:to>
                                    </p:set>
                                    <p:animEffect transition="in" filter="dissolve">
                                      <p:cBhvr>
                                        <p:cTn id="269" dur="500"/>
                                        <p:tgtEl>
                                          <p:spTgt spid="735338"/>
                                        </p:tgtEl>
                                      </p:cBhvr>
                                    </p:animEffect>
                                  </p:childTnLst>
                                </p:cTn>
                              </p:par>
                              <p:par>
                                <p:cTn id="270" presetID="9" presetClass="entr" presetSubtype="0" fill="hold" grpId="0" nodeType="withEffect">
                                  <p:stCondLst>
                                    <p:cond delay="0"/>
                                  </p:stCondLst>
                                  <p:childTnLst>
                                    <p:set>
                                      <p:cBhvr>
                                        <p:cTn id="271" dur="1" fill="hold">
                                          <p:stCondLst>
                                            <p:cond delay="0"/>
                                          </p:stCondLst>
                                        </p:cTn>
                                        <p:tgtEl>
                                          <p:spTgt spid="735339"/>
                                        </p:tgtEl>
                                        <p:attrNameLst>
                                          <p:attrName>style.visibility</p:attrName>
                                        </p:attrNameLst>
                                      </p:cBhvr>
                                      <p:to>
                                        <p:strVal val="visible"/>
                                      </p:to>
                                    </p:set>
                                    <p:animEffect transition="in" filter="dissolve">
                                      <p:cBhvr>
                                        <p:cTn id="272" dur="500"/>
                                        <p:tgtEl>
                                          <p:spTgt spid="735339"/>
                                        </p:tgtEl>
                                      </p:cBhvr>
                                    </p:animEffect>
                                  </p:childTnLst>
                                </p:cTn>
                              </p:par>
                              <p:par>
                                <p:cTn id="273" presetID="9" presetClass="entr" presetSubtype="0" fill="hold" grpId="0" nodeType="withEffect">
                                  <p:stCondLst>
                                    <p:cond delay="0"/>
                                  </p:stCondLst>
                                  <p:childTnLst>
                                    <p:set>
                                      <p:cBhvr>
                                        <p:cTn id="274" dur="1" fill="hold">
                                          <p:stCondLst>
                                            <p:cond delay="0"/>
                                          </p:stCondLst>
                                        </p:cTn>
                                        <p:tgtEl>
                                          <p:spTgt spid="735340"/>
                                        </p:tgtEl>
                                        <p:attrNameLst>
                                          <p:attrName>style.visibility</p:attrName>
                                        </p:attrNameLst>
                                      </p:cBhvr>
                                      <p:to>
                                        <p:strVal val="visible"/>
                                      </p:to>
                                    </p:set>
                                    <p:animEffect transition="in" filter="dissolve">
                                      <p:cBhvr>
                                        <p:cTn id="275" dur="500"/>
                                        <p:tgtEl>
                                          <p:spTgt spid="735340"/>
                                        </p:tgtEl>
                                      </p:cBhvr>
                                    </p:animEffect>
                                  </p:childTnLst>
                                </p:cTn>
                              </p:par>
                              <p:par>
                                <p:cTn id="276" presetID="9" presetClass="entr" presetSubtype="0" fill="hold" grpId="0" nodeType="withEffect">
                                  <p:stCondLst>
                                    <p:cond delay="0"/>
                                  </p:stCondLst>
                                  <p:childTnLst>
                                    <p:set>
                                      <p:cBhvr>
                                        <p:cTn id="277" dur="1" fill="hold">
                                          <p:stCondLst>
                                            <p:cond delay="0"/>
                                          </p:stCondLst>
                                        </p:cTn>
                                        <p:tgtEl>
                                          <p:spTgt spid="735341"/>
                                        </p:tgtEl>
                                        <p:attrNameLst>
                                          <p:attrName>style.visibility</p:attrName>
                                        </p:attrNameLst>
                                      </p:cBhvr>
                                      <p:to>
                                        <p:strVal val="visible"/>
                                      </p:to>
                                    </p:set>
                                    <p:animEffect transition="in" filter="dissolve">
                                      <p:cBhvr>
                                        <p:cTn id="278" dur="500"/>
                                        <p:tgtEl>
                                          <p:spTgt spid="735341"/>
                                        </p:tgtEl>
                                      </p:cBhvr>
                                    </p:animEffect>
                                  </p:childTnLst>
                                </p:cTn>
                              </p:par>
                              <p:par>
                                <p:cTn id="279" presetID="9" presetClass="entr" presetSubtype="0" fill="hold" grpId="0" nodeType="withEffect">
                                  <p:stCondLst>
                                    <p:cond delay="0"/>
                                  </p:stCondLst>
                                  <p:childTnLst>
                                    <p:set>
                                      <p:cBhvr>
                                        <p:cTn id="280" dur="1" fill="hold">
                                          <p:stCondLst>
                                            <p:cond delay="0"/>
                                          </p:stCondLst>
                                        </p:cTn>
                                        <p:tgtEl>
                                          <p:spTgt spid="735342"/>
                                        </p:tgtEl>
                                        <p:attrNameLst>
                                          <p:attrName>style.visibility</p:attrName>
                                        </p:attrNameLst>
                                      </p:cBhvr>
                                      <p:to>
                                        <p:strVal val="visible"/>
                                      </p:to>
                                    </p:set>
                                    <p:animEffect transition="in" filter="dissolve">
                                      <p:cBhvr>
                                        <p:cTn id="281" dur="500"/>
                                        <p:tgtEl>
                                          <p:spTgt spid="735342"/>
                                        </p:tgtEl>
                                      </p:cBhvr>
                                    </p:animEffect>
                                  </p:childTnLst>
                                </p:cTn>
                              </p:par>
                              <p:par>
                                <p:cTn id="282" presetID="9" presetClass="entr" presetSubtype="0" fill="hold" grpId="0" nodeType="withEffect">
                                  <p:stCondLst>
                                    <p:cond delay="0"/>
                                  </p:stCondLst>
                                  <p:childTnLst>
                                    <p:set>
                                      <p:cBhvr>
                                        <p:cTn id="283" dur="1" fill="hold">
                                          <p:stCondLst>
                                            <p:cond delay="0"/>
                                          </p:stCondLst>
                                        </p:cTn>
                                        <p:tgtEl>
                                          <p:spTgt spid="735343"/>
                                        </p:tgtEl>
                                        <p:attrNameLst>
                                          <p:attrName>style.visibility</p:attrName>
                                        </p:attrNameLst>
                                      </p:cBhvr>
                                      <p:to>
                                        <p:strVal val="visible"/>
                                      </p:to>
                                    </p:set>
                                    <p:animEffect transition="in" filter="dissolve">
                                      <p:cBhvr>
                                        <p:cTn id="284" dur="500"/>
                                        <p:tgtEl>
                                          <p:spTgt spid="735343"/>
                                        </p:tgtEl>
                                      </p:cBhvr>
                                    </p:animEffect>
                                  </p:childTnLst>
                                </p:cTn>
                              </p:par>
                              <p:par>
                                <p:cTn id="285" presetID="9" presetClass="entr" presetSubtype="0" fill="hold" grpId="0" nodeType="withEffect">
                                  <p:stCondLst>
                                    <p:cond delay="0"/>
                                  </p:stCondLst>
                                  <p:childTnLst>
                                    <p:set>
                                      <p:cBhvr>
                                        <p:cTn id="286" dur="1" fill="hold">
                                          <p:stCondLst>
                                            <p:cond delay="0"/>
                                          </p:stCondLst>
                                        </p:cTn>
                                        <p:tgtEl>
                                          <p:spTgt spid="735344"/>
                                        </p:tgtEl>
                                        <p:attrNameLst>
                                          <p:attrName>style.visibility</p:attrName>
                                        </p:attrNameLst>
                                      </p:cBhvr>
                                      <p:to>
                                        <p:strVal val="visible"/>
                                      </p:to>
                                    </p:set>
                                    <p:animEffect transition="in" filter="dissolve">
                                      <p:cBhvr>
                                        <p:cTn id="287" dur="500"/>
                                        <p:tgtEl>
                                          <p:spTgt spid="735344"/>
                                        </p:tgtEl>
                                      </p:cBhvr>
                                    </p:animEffect>
                                  </p:childTnLst>
                                </p:cTn>
                              </p:par>
                              <p:par>
                                <p:cTn id="288" presetID="9" presetClass="entr" presetSubtype="0" fill="hold" grpId="0" nodeType="withEffect">
                                  <p:stCondLst>
                                    <p:cond delay="0"/>
                                  </p:stCondLst>
                                  <p:childTnLst>
                                    <p:set>
                                      <p:cBhvr>
                                        <p:cTn id="289" dur="1" fill="hold">
                                          <p:stCondLst>
                                            <p:cond delay="0"/>
                                          </p:stCondLst>
                                        </p:cTn>
                                        <p:tgtEl>
                                          <p:spTgt spid="735345"/>
                                        </p:tgtEl>
                                        <p:attrNameLst>
                                          <p:attrName>style.visibility</p:attrName>
                                        </p:attrNameLst>
                                      </p:cBhvr>
                                      <p:to>
                                        <p:strVal val="visible"/>
                                      </p:to>
                                    </p:set>
                                    <p:animEffect transition="in" filter="dissolve">
                                      <p:cBhvr>
                                        <p:cTn id="290" dur="500"/>
                                        <p:tgtEl>
                                          <p:spTgt spid="735345"/>
                                        </p:tgtEl>
                                      </p:cBhvr>
                                    </p:animEffect>
                                  </p:childTnLst>
                                </p:cTn>
                              </p:par>
                              <p:par>
                                <p:cTn id="291" presetID="9" presetClass="entr" presetSubtype="0" fill="hold" nodeType="withEffect">
                                  <p:stCondLst>
                                    <p:cond delay="0"/>
                                  </p:stCondLst>
                                  <p:childTnLst>
                                    <p:set>
                                      <p:cBhvr>
                                        <p:cTn id="292" dur="1" fill="hold">
                                          <p:stCondLst>
                                            <p:cond delay="0"/>
                                          </p:stCondLst>
                                        </p:cTn>
                                        <p:tgtEl>
                                          <p:spTgt spid="735346"/>
                                        </p:tgtEl>
                                        <p:attrNameLst>
                                          <p:attrName>style.visibility</p:attrName>
                                        </p:attrNameLst>
                                      </p:cBhvr>
                                      <p:to>
                                        <p:strVal val="visible"/>
                                      </p:to>
                                    </p:set>
                                    <p:animEffect transition="in" filter="dissolve">
                                      <p:cBhvr>
                                        <p:cTn id="293" dur="500"/>
                                        <p:tgtEl>
                                          <p:spTgt spid="735346"/>
                                        </p:tgtEl>
                                      </p:cBhvr>
                                    </p:animEffect>
                                  </p:childTnLst>
                                </p:cTn>
                              </p:par>
                              <p:par>
                                <p:cTn id="294" presetID="9" presetClass="entr" presetSubtype="0" fill="hold" grpId="0" nodeType="withEffect">
                                  <p:stCondLst>
                                    <p:cond delay="0"/>
                                  </p:stCondLst>
                                  <p:childTnLst>
                                    <p:set>
                                      <p:cBhvr>
                                        <p:cTn id="295" dur="1" fill="hold">
                                          <p:stCondLst>
                                            <p:cond delay="0"/>
                                          </p:stCondLst>
                                        </p:cTn>
                                        <p:tgtEl>
                                          <p:spTgt spid="735349"/>
                                        </p:tgtEl>
                                        <p:attrNameLst>
                                          <p:attrName>style.visibility</p:attrName>
                                        </p:attrNameLst>
                                      </p:cBhvr>
                                      <p:to>
                                        <p:strVal val="visible"/>
                                      </p:to>
                                    </p:set>
                                    <p:animEffect transition="in" filter="dissolve">
                                      <p:cBhvr>
                                        <p:cTn id="296" dur="500"/>
                                        <p:tgtEl>
                                          <p:spTgt spid="735349"/>
                                        </p:tgtEl>
                                      </p:cBhvr>
                                    </p:animEffect>
                                  </p:childTnLst>
                                </p:cTn>
                              </p:par>
                              <p:par>
                                <p:cTn id="297" presetID="9" presetClass="entr" presetSubtype="0" fill="hold" grpId="0" nodeType="withEffect">
                                  <p:stCondLst>
                                    <p:cond delay="0"/>
                                  </p:stCondLst>
                                  <p:childTnLst>
                                    <p:set>
                                      <p:cBhvr>
                                        <p:cTn id="298" dur="1" fill="hold">
                                          <p:stCondLst>
                                            <p:cond delay="0"/>
                                          </p:stCondLst>
                                        </p:cTn>
                                        <p:tgtEl>
                                          <p:spTgt spid="735350"/>
                                        </p:tgtEl>
                                        <p:attrNameLst>
                                          <p:attrName>style.visibility</p:attrName>
                                        </p:attrNameLst>
                                      </p:cBhvr>
                                      <p:to>
                                        <p:strVal val="visible"/>
                                      </p:to>
                                    </p:set>
                                    <p:animEffect transition="in" filter="dissolve">
                                      <p:cBhvr>
                                        <p:cTn id="299" dur="500"/>
                                        <p:tgtEl>
                                          <p:spTgt spid="735350"/>
                                        </p:tgtEl>
                                      </p:cBhvr>
                                    </p:animEffect>
                                  </p:childTnLst>
                                </p:cTn>
                              </p:par>
                              <p:par>
                                <p:cTn id="300" presetID="9" presetClass="entr" presetSubtype="0" fill="hold" grpId="0" nodeType="withEffect">
                                  <p:stCondLst>
                                    <p:cond delay="0"/>
                                  </p:stCondLst>
                                  <p:childTnLst>
                                    <p:set>
                                      <p:cBhvr>
                                        <p:cTn id="301" dur="1" fill="hold">
                                          <p:stCondLst>
                                            <p:cond delay="0"/>
                                          </p:stCondLst>
                                        </p:cTn>
                                        <p:tgtEl>
                                          <p:spTgt spid="735351"/>
                                        </p:tgtEl>
                                        <p:attrNameLst>
                                          <p:attrName>style.visibility</p:attrName>
                                        </p:attrNameLst>
                                      </p:cBhvr>
                                      <p:to>
                                        <p:strVal val="visible"/>
                                      </p:to>
                                    </p:set>
                                    <p:animEffect transition="in" filter="dissolve">
                                      <p:cBhvr>
                                        <p:cTn id="302" dur="500"/>
                                        <p:tgtEl>
                                          <p:spTgt spid="735351"/>
                                        </p:tgtEl>
                                      </p:cBhvr>
                                    </p:animEffect>
                                  </p:childTnLst>
                                </p:cTn>
                              </p:par>
                              <p:par>
                                <p:cTn id="303" presetID="9" presetClass="entr" presetSubtype="0" fill="hold" grpId="0" nodeType="withEffect">
                                  <p:stCondLst>
                                    <p:cond delay="0"/>
                                  </p:stCondLst>
                                  <p:childTnLst>
                                    <p:set>
                                      <p:cBhvr>
                                        <p:cTn id="304" dur="1" fill="hold">
                                          <p:stCondLst>
                                            <p:cond delay="0"/>
                                          </p:stCondLst>
                                        </p:cTn>
                                        <p:tgtEl>
                                          <p:spTgt spid="735352"/>
                                        </p:tgtEl>
                                        <p:attrNameLst>
                                          <p:attrName>style.visibility</p:attrName>
                                        </p:attrNameLst>
                                      </p:cBhvr>
                                      <p:to>
                                        <p:strVal val="visible"/>
                                      </p:to>
                                    </p:set>
                                    <p:animEffect transition="in" filter="dissolve">
                                      <p:cBhvr>
                                        <p:cTn id="305" dur="500"/>
                                        <p:tgtEl>
                                          <p:spTgt spid="735352"/>
                                        </p:tgtEl>
                                      </p:cBhvr>
                                    </p:animEffect>
                                  </p:childTnLst>
                                </p:cTn>
                              </p:par>
                              <p:par>
                                <p:cTn id="306" presetID="9" presetClass="entr" presetSubtype="0" fill="hold" grpId="0" nodeType="withEffect">
                                  <p:stCondLst>
                                    <p:cond delay="0"/>
                                  </p:stCondLst>
                                  <p:childTnLst>
                                    <p:set>
                                      <p:cBhvr>
                                        <p:cTn id="307" dur="1" fill="hold">
                                          <p:stCondLst>
                                            <p:cond delay="0"/>
                                          </p:stCondLst>
                                        </p:cTn>
                                        <p:tgtEl>
                                          <p:spTgt spid="735353"/>
                                        </p:tgtEl>
                                        <p:attrNameLst>
                                          <p:attrName>style.visibility</p:attrName>
                                        </p:attrNameLst>
                                      </p:cBhvr>
                                      <p:to>
                                        <p:strVal val="visible"/>
                                      </p:to>
                                    </p:set>
                                    <p:animEffect transition="in" filter="dissolve">
                                      <p:cBhvr>
                                        <p:cTn id="308" dur="500"/>
                                        <p:tgtEl>
                                          <p:spTgt spid="735353"/>
                                        </p:tgtEl>
                                      </p:cBhvr>
                                    </p:animEffect>
                                  </p:childTnLst>
                                </p:cTn>
                              </p:par>
                              <p:par>
                                <p:cTn id="309" presetID="9" presetClass="entr" presetSubtype="0" fill="hold" grpId="0" nodeType="withEffect">
                                  <p:stCondLst>
                                    <p:cond delay="0"/>
                                  </p:stCondLst>
                                  <p:childTnLst>
                                    <p:set>
                                      <p:cBhvr>
                                        <p:cTn id="310" dur="1" fill="hold">
                                          <p:stCondLst>
                                            <p:cond delay="0"/>
                                          </p:stCondLst>
                                        </p:cTn>
                                        <p:tgtEl>
                                          <p:spTgt spid="735354"/>
                                        </p:tgtEl>
                                        <p:attrNameLst>
                                          <p:attrName>style.visibility</p:attrName>
                                        </p:attrNameLst>
                                      </p:cBhvr>
                                      <p:to>
                                        <p:strVal val="visible"/>
                                      </p:to>
                                    </p:set>
                                    <p:animEffect transition="in" filter="dissolve">
                                      <p:cBhvr>
                                        <p:cTn id="311" dur="500"/>
                                        <p:tgtEl>
                                          <p:spTgt spid="735354"/>
                                        </p:tgtEl>
                                      </p:cBhvr>
                                    </p:animEffect>
                                  </p:childTnLst>
                                </p:cTn>
                              </p:par>
                              <p:par>
                                <p:cTn id="312" presetID="9" presetClass="entr" presetSubtype="0" fill="hold" grpId="0" nodeType="withEffect">
                                  <p:stCondLst>
                                    <p:cond delay="0"/>
                                  </p:stCondLst>
                                  <p:childTnLst>
                                    <p:set>
                                      <p:cBhvr>
                                        <p:cTn id="313" dur="1" fill="hold">
                                          <p:stCondLst>
                                            <p:cond delay="0"/>
                                          </p:stCondLst>
                                        </p:cTn>
                                        <p:tgtEl>
                                          <p:spTgt spid="735355"/>
                                        </p:tgtEl>
                                        <p:attrNameLst>
                                          <p:attrName>style.visibility</p:attrName>
                                        </p:attrNameLst>
                                      </p:cBhvr>
                                      <p:to>
                                        <p:strVal val="visible"/>
                                      </p:to>
                                    </p:set>
                                    <p:animEffect transition="in" filter="dissolve">
                                      <p:cBhvr>
                                        <p:cTn id="314" dur="500"/>
                                        <p:tgtEl>
                                          <p:spTgt spid="735355"/>
                                        </p:tgtEl>
                                      </p:cBhvr>
                                    </p:animEffect>
                                  </p:childTnLst>
                                </p:cTn>
                              </p:par>
                              <p:par>
                                <p:cTn id="315" presetID="9" presetClass="entr" presetSubtype="0" fill="hold" grpId="0" nodeType="withEffect">
                                  <p:stCondLst>
                                    <p:cond delay="0"/>
                                  </p:stCondLst>
                                  <p:childTnLst>
                                    <p:set>
                                      <p:cBhvr>
                                        <p:cTn id="316" dur="1" fill="hold">
                                          <p:stCondLst>
                                            <p:cond delay="0"/>
                                          </p:stCondLst>
                                        </p:cTn>
                                        <p:tgtEl>
                                          <p:spTgt spid="735356"/>
                                        </p:tgtEl>
                                        <p:attrNameLst>
                                          <p:attrName>style.visibility</p:attrName>
                                        </p:attrNameLst>
                                      </p:cBhvr>
                                      <p:to>
                                        <p:strVal val="visible"/>
                                      </p:to>
                                    </p:set>
                                    <p:animEffect transition="in" filter="dissolve">
                                      <p:cBhvr>
                                        <p:cTn id="317" dur="500"/>
                                        <p:tgtEl>
                                          <p:spTgt spid="735356"/>
                                        </p:tgtEl>
                                      </p:cBhvr>
                                    </p:animEffect>
                                  </p:childTnLst>
                                </p:cTn>
                              </p:par>
                              <p:par>
                                <p:cTn id="318" presetID="9" presetClass="entr" presetSubtype="0" fill="hold" grpId="0" nodeType="withEffect">
                                  <p:stCondLst>
                                    <p:cond delay="0"/>
                                  </p:stCondLst>
                                  <p:childTnLst>
                                    <p:set>
                                      <p:cBhvr>
                                        <p:cTn id="319" dur="1" fill="hold">
                                          <p:stCondLst>
                                            <p:cond delay="0"/>
                                          </p:stCondLst>
                                        </p:cTn>
                                        <p:tgtEl>
                                          <p:spTgt spid="735357"/>
                                        </p:tgtEl>
                                        <p:attrNameLst>
                                          <p:attrName>style.visibility</p:attrName>
                                        </p:attrNameLst>
                                      </p:cBhvr>
                                      <p:to>
                                        <p:strVal val="visible"/>
                                      </p:to>
                                    </p:set>
                                    <p:animEffect transition="in" filter="dissolve">
                                      <p:cBhvr>
                                        <p:cTn id="320" dur="500"/>
                                        <p:tgtEl>
                                          <p:spTgt spid="735357"/>
                                        </p:tgtEl>
                                      </p:cBhvr>
                                    </p:animEffect>
                                  </p:childTnLst>
                                </p:cTn>
                              </p:par>
                              <p:par>
                                <p:cTn id="321" presetID="9" presetClass="entr" presetSubtype="0" fill="hold" grpId="0" nodeType="withEffect">
                                  <p:stCondLst>
                                    <p:cond delay="0"/>
                                  </p:stCondLst>
                                  <p:childTnLst>
                                    <p:set>
                                      <p:cBhvr>
                                        <p:cTn id="322" dur="1" fill="hold">
                                          <p:stCondLst>
                                            <p:cond delay="0"/>
                                          </p:stCondLst>
                                        </p:cTn>
                                        <p:tgtEl>
                                          <p:spTgt spid="735358"/>
                                        </p:tgtEl>
                                        <p:attrNameLst>
                                          <p:attrName>style.visibility</p:attrName>
                                        </p:attrNameLst>
                                      </p:cBhvr>
                                      <p:to>
                                        <p:strVal val="visible"/>
                                      </p:to>
                                    </p:set>
                                    <p:animEffect transition="in" filter="dissolve">
                                      <p:cBhvr>
                                        <p:cTn id="323" dur="500"/>
                                        <p:tgtEl>
                                          <p:spTgt spid="735358"/>
                                        </p:tgtEl>
                                      </p:cBhvr>
                                    </p:animEffect>
                                  </p:childTnLst>
                                </p:cTn>
                              </p:par>
                              <p:par>
                                <p:cTn id="324" presetID="9" presetClass="entr" presetSubtype="0" fill="hold" grpId="0" nodeType="withEffect">
                                  <p:stCondLst>
                                    <p:cond delay="0"/>
                                  </p:stCondLst>
                                  <p:childTnLst>
                                    <p:set>
                                      <p:cBhvr>
                                        <p:cTn id="325" dur="1" fill="hold">
                                          <p:stCondLst>
                                            <p:cond delay="0"/>
                                          </p:stCondLst>
                                        </p:cTn>
                                        <p:tgtEl>
                                          <p:spTgt spid="735359"/>
                                        </p:tgtEl>
                                        <p:attrNameLst>
                                          <p:attrName>style.visibility</p:attrName>
                                        </p:attrNameLst>
                                      </p:cBhvr>
                                      <p:to>
                                        <p:strVal val="visible"/>
                                      </p:to>
                                    </p:set>
                                    <p:animEffect transition="in" filter="dissolve">
                                      <p:cBhvr>
                                        <p:cTn id="326" dur="500"/>
                                        <p:tgtEl>
                                          <p:spTgt spid="735359"/>
                                        </p:tgtEl>
                                      </p:cBhvr>
                                    </p:animEffect>
                                  </p:childTnLst>
                                </p:cTn>
                              </p:par>
                              <p:par>
                                <p:cTn id="327" presetID="9" presetClass="entr" presetSubtype="0" fill="hold" grpId="0" nodeType="withEffect">
                                  <p:stCondLst>
                                    <p:cond delay="0"/>
                                  </p:stCondLst>
                                  <p:childTnLst>
                                    <p:set>
                                      <p:cBhvr>
                                        <p:cTn id="328" dur="1" fill="hold">
                                          <p:stCondLst>
                                            <p:cond delay="0"/>
                                          </p:stCondLst>
                                        </p:cTn>
                                        <p:tgtEl>
                                          <p:spTgt spid="735360"/>
                                        </p:tgtEl>
                                        <p:attrNameLst>
                                          <p:attrName>style.visibility</p:attrName>
                                        </p:attrNameLst>
                                      </p:cBhvr>
                                      <p:to>
                                        <p:strVal val="visible"/>
                                      </p:to>
                                    </p:set>
                                    <p:animEffect transition="in" filter="dissolve">
                                      <p:cBhvr>
                                        <p:cTn id="329" dur="500"/>
                                        <p:tgtEl>
                                          <p:spTgt spid="735360"/>
                                        </p:tgtEl>
                                      </p:cBhvr>
                                    </p:animEffect>
                                  </p:childTnLst>
                                </p:cTn>
                              </p:par>
                              <p:par>
                                <p:cTn id="330" presetID="9" presetClass="entr" presetSubtype="0" fill="hold" grpId="0" nodeType="withEffect">
                                  <p:stCondLst>
                                    <p:cond delay="0"/>
                                  </p:stCondLst>
                                  <p:childTnLst>
                                    <p:set>
                                      <p:cBhvr>
                                        <p:cTn id="331" dur="1" fill="hold">
                                          <p:stCondLst>
                                            <p:cond delay="0"/>
                                          </p:stCondLst>
                                        </p:cTn>
                                        <p:tgtEl>
                                          <p:spTgt spid="735361"/>
                                        </p:tgtEl>
                                        <p:attrNameLst>
                                          <p:attrName>style.visibility</p:attrName>
                                        </p:attrNameLst>
                                      </p:cBhvr>
                                      <p:to>
                                        <p:strVal val="visible"/>
                                      </p:to>
                                    </p:set>
                                    <p:animEffect transition="in" filter="dissolve">
                                      <p:cBhvr>
                                        <p:cTn id="332" dur="500"/>
                                        <p:tgtEl>
                                          <p:spTgt spid="735361"/>
                                        </p:tgtEl>
                                      </p:cBhvr>
                                    </p:animEffect>
                                  </p:childTnLst>
                                </p:cTn>
                              </p:par>
                              <p:par>
                                <p:cTn id="333" presetID="9" presetClass="entr" presetSubtype="0" fill="hold" grpId="0" nodeType="withEffect">
                                  <p:stCondLst>
                                    <p:cond delay="0"/>
                                  </p:stCondLst>
                                  <p:childTnLst>
                                    <p:set>
                                      <p:cBhvr>
                                        <p:cTn id="334" dur="1" fill="hold">
                                          <p:stCondLst>
                                            <p:cond delay="0"/>
                                          </p:stCondLst>
                                        </p:cTn>
                                        <p:tgtEl>
                                          <p:spTgt spid="735362"/>
                                        </p:tgtEl>
                                        <p:attrNameLst>
                                          <p:attrName>style.visibility</p:attrName>
                                        </p:attrNameLst>
                                      </p:cBhvr>
                                      <p:to>
                                        <p:strVal val="visible"/>
                                      </p:to>
                                    </p:set>
                                    <p:animEffect transition="in" filter="dissolve">
                                      <p:cBhvr>
                                        <p:cTn id="335" dur="500"/>
                                        <p:tgtEl>
                                          <p:spTgt spid="735362"/>
                                        </p:tgtEl>
                                      </p:cBhvr>
                                    </p:animEffect>
                                  </p:childTnLst>
                                </p:cTn>
                              </p:par>
                              <p:par>
                                <p:cTn id="336" presetID="9" presetClass="entr" presetSubtype="0" fill="hold" grpId="0" nodeType="withEffect">
                                  <p:stCondLst>
                                    <p:cond delay="0"/>
                                  </p:stCondLst>
                                  <p:childTnLst>
                                    <p:set>
                                      <p:cBhvr>
                                        <p:cTn id="337" dur="1" fill="hold">
                                          <p:stCondLst>
                                            <p:cond delay="0"/>
                                          </p:stCondLst>
                                        </p:cTn>
                                        <p:tgtEl>
                                          <p:spTgt spid="735363"/>
                                        </p:tgtEl>
                                        <p:attrNameLst>
                                          <p:attrName>style.visibility</p:attrName>
                                        </p:attrNameLst>
                                      </p:cBhvr>
                                      <p:to>
                                        <p:strVal val="visible"/>
                                      </p:to>
                                    </p:set>
                                    <p:animEffect transition="in" filter="dissolve">
                                      <p:cBhvr>
                                        <p:cTn id="338" dur="500"/>
                                        <p:tgtEl>
                                          <p:spTgt spid="735363"/>
                                        </p:tgtEl>
                                      </p:cBhvr>
                                    </p:animEffect>
                                  </p:childTnLst>
                                </p:cTn>
                              </p:par>
                              <p:par>
                                <p:cTn id="339" presetID="9" presetClass="entr" presetSubtype="0" fill="hold" grpId="0" nodeType="withEffect">
                                  <p:stCondLst>
                                    <p:cond delay="0"/>
                                  </p:stCondLst>
                                  <p:childTnLst>
                                    <p:set>
                                      <p:cBhvr>
                                        <p:cTn id="340" dur="1" fill="hold">
                                          <p:stCondLst>
                                            <p:cond delay="0"/>
                                          </p:stCondLst>
                                        </p:cTn>
                                        <p:tgtEl>
                                          <p:spTgt spid="735364"/>
                                        </p:tgtEl>
                                        <p:attrNameLst>
                                          <p:attrName>style.visibility</p:attrName>
                                        </p:attrNameLst>
                                      </p:cBhvr>
                                      <p:to>
                                        <p:strVal val="visible"/>
                                      </p:to>
                                    </p:set>
                                    <p:animEffect transition="in" filter="dissolve">
                                      <p:cBhvr>
                                        <p:cTn id="341" dur="500"/>
                                        <p:tgtEl>
                                          <p:spTgt spid="735364"/>
                                        </p:tgtEl>
                                      </p:cBhvr>
                                    </p:animEffect>
                                  </p:childTnLst>
                                </p:cTn>
                              </p:par>
                              <p:par>
                                <p:cTn id="342" presetID="9" presetClass="entr" presetSubtype="0" fill="hold" grpId="0" nodeType="withEffect">
                                  <p:stCondLst>
                                    <p:cond delay="0"/>
                                  </p:stCondLst>
                                  <p:childTnLst>
                                    <p:set>
                                      <p:cBhvr>
                                        <p:cTn id="343" dur="1" fill="hold">
                                          <p:stCondLst>
                                            <p:cond delay="0"/>
                                          </p:stCondLst>
                                        </p:cTn>
                                        <p:tgtEl>
                                          <p:spTgt spid="735365"/>
                                        </p:tgtEl>
                                        <p:attrNameLst>
                                          <p:attrName>style.visibility</p:attrName>
                                        </p:attrNameLst>
                                      </p:cBhvr>
                                      <p:to>
                                        <p:strVal val="visible"/>
                                      </p:to>
                                    </p:set>
                                    <p:animEffect transition="in" filter="dissolve">
                                      <p:cBhvr>
                                        <p:cTn id="344" dur="500"/>
                                        <p:tgtEl>
                                          <p:spTgt spid="735365"/>
                                        </p:tgtEl>
                                      </p:cBhvr>
                                    </p:animEffect>
                                  </p:childTnLst>
                                </p:cTn>
                              </p:par>
                              <p:par>
                                <p:cTn id="345" presetID="9" presetClass="entr" presetSubtype="0" fill="hold" grpId="0" nodeType="withEffect">
                                  <p:stCondLst>
                                    <p:cond delay="0"/>
                                  </p:stCondLst>
                                  <p:childTnLst>
                                    <p:set>
                                      <p:cBhvr>
                                        <p:cTn id="346" dur="1" fill="hold">
                                          <p:stCondLst>
                                            <p:cond delay="0"/>
                                          </p:stCondLst>
                                        </p:cTn>
                                        <p:tgtEl>
                                          <p:spTgt spid="735366"/>
                                        </p:tgtEl>
                                        <p:attrNameLst>
                                          <p:attrName>style.visibility</p:attrName>
                                        </p:attrNameLst>
                                      </p:cBhvr>
                                      <p:to>
                                        <p:strVal val="visible"/>
                                      </p:to>
                                    </p:set>
                                    <p:animEffect transition="in" filter="dissolve">
                                      <p:cBhvr>
                                        <p:cTn id="347" dur="500"/>
                                        <p:tgtEl>
                                          <p:spTgt spid="735366"/>
                                        </p:tgtEl>
                                      </p:cBhvr>
                                    </p:animEffect>
                                  </p:childTnLst>
                                </p:cTn>
                              </p:par>
                              <p:par>
                                <p:cTn id="348" presetID="9" presetClass="entr" presetSubtype="0" fill="hold" grpId="0" nodeType="withEffect">
                                  <p:stCondLst>
                                    <p:cond delay="0"/>
                                  </p:stCondLst>
                                  <p:childTnLst>
                                    <p:set>
                                      <p:cBhvr>
                                        <p:cTn id="349" dur="1" fill="hold">
                                          <p:stCondLst>
                                            <p:cond delay="0"/>
                                          </p:stCondLst>
                                        </p:cTn>
                                        <p:tgtEl>
                                          <p:spTgt spid="735403"/>
                                        </p:tgtEl>
                                        <p:attrNameLst>
                                          <p:attrName>style.visibility</p:attrName>
                                        </p:attrNameLst>
                                      </p:cBhvr>
                                      <p:to>
                                        <p:strVal val="visible"/>
                                      </p:to>
                                    </p:set>
                                    <p:animEffect transition="in" filter="dissolve">
                                      <p:cBhvr>
                                        <p:cTn id="350" dur="500"/>
                                        <p:tgtEl>
                                          <p:spTgt spid="735403"/>
                                        </p:tgtEl>
                                      </p:cBhvr>
                                    </p:animEffect>
                                  </p:childTnLst>
                                </p:cTn>
                              </p:par>
                              <p:par>
                                <p:cTn id="351" presetID="9" presetClass="entr" presetSubtype="0" fill="hold" grpId="0" nodeType="withEffect">
                                  <p:stCondLst>
                                    <p:cond delay="0"/>
                                  </p:stCondLst>
                                  <p:childTnLst>
                                    <p:set>
                                      <p:cBhvr>
                                        <p:cTn id="352" dur="1" fill="hold">
                                          <p:stCondLst>
                                            <p:cond delay="0"/>
                                          </p:stCondLst>
                                        </p:cTn>
                                        <p:tgtEl>
                                          <p:spTgt spid="735404"/>
                                        </p:tgtEl>
                                        <p:attrNameLst>
                                          <p:attrName>style.visibility</p:attrName>
                                        </p:attrNameLst>
                                      </p:cBhvr>
                                      <p:to>
                                        <p:strVal val="visible"/>
                                      </p:to>
                                    </p:set>
                                    <p:animEffect transition="in" filter="dissolve">
                                      <p:cBhvr>
                                        <p:cTn id="353" dur="500"/>
                                        <p:tgtEl>
                                          <p:spTgt spid="735404"/>
                                        </p:tgtEl>
                                      </p:cBhvr>
                                    </p:animEffect>
                                  </p:childTnLst>
                                </p:cTn>
                              </p:par>
                              <p:par>
                                <p:cTn id="354" presetID="9" presetClass="entr" presetSubtype="0" fill="hold" grpId="0" nodeType="withEffect">
                                  <p:stCondLst>
                                    <p:cond delay="0"/>
                                  </p:stCondLst>
                                  <p:childTnLst>
                                    <p:set>
                                      <p:cBhvr>
                                        <p:cTn id="355" dur="1" fill="hold">
                                          <p:stCondLst>
                                            <p:cond delay="0"/>
                                          </p:stCondLst>
                                        </p:cTn>
                                        <p:tgtEl>
                                          <p:spTgt spid="735409"/>
                                        </p:tgtEl>
                                        <p:attrNameLst>
                                          <p:attrName>style.visibility</p:attrName>
                                        </p:attrNameLst>
                                      </p:cBhvr>
                                      <p:to>
                                        <p:strVal val="visible"/>
                                      </p:to>
                                    </p:set>
                                    <p:animEffect transition="in" filter="dissolve">
                                      <p:cBhvr>
                                        <p:cTn id="356" dur="500"/>
                                        <p:tgtEl>
                                          <p:spTgt spid="735409"/>
                                        </p:tgtEl>
                                      </p:cBhvr>
                                    </p:animEffect>
                                  </p:childTnLst>
                                </p:cTn>
                              </p:par>
                            </p:childTnLst>
                          </p:cTn>
                        </p:par>
                      </p:childTnLst>
                    </p:cTn>
                  </p:par>
                  <p:par>
                    <p:cTn id="357" fill="hold" nodeType="clickPar">
                      <p:stCondLst>
                        <p:cond delay="indefinite"/>
                      </p:stCondLst>
                      <p:childTnLst>
                        <p:par>
                          <p:cTn id="358" fill="hold" nodeType="withGroup">
                            <p:stCondLst>
                              <p:cond delay="0"/>
                            </p:stCondLst>
                            <p:childTnLst>
                              <p:par>
                                <p:cTn id="359" presetID="9" presetClass="entr" presetSubtype="0" fill="hold" grpId="0" nodeType="clickEffect">
                                  <p:stCondLst>
                                    <p:cond delay="0"/>
                                  </p:stCondLst>
                                  <p:childTnLst>
                                    <p:set>
                                      <p:cBhvr>
                                        <p:cTn id="360" dur="1" fill="hold">
                                          <p:stCondLst>
                                            <p:cond delay="0"/>
                                          </p:stCondLst>
                                        </p:cTn>
                                        <p:tgtEl>
                                          <p:spTgt spid="735235"/>
                                        </p:tgtEl>
                                        <p:attrNameLst>
                                          <p:attrName>style.visibility</p:attrName>
                                        </p:attrNameLst>
                                      </p:cBhvr>
                                      <p:to>
                                        <p:strVal val="visible"/>
                                      </p:to>
                                    </p:set>
                                    <p:animEffect transition="in" filter="dissolve">
                                      <p:cBhvr>
                                        <p:cTn id="361" dur="500"/>
                                        <p:tgtEl>
                                          <p:spTgt spid="735235"/>
                                        </p:tgtEl>
                                      </p:cBhvr>
                                    </p:animEffect>
                                  </p:childTnLst>
                                </p:cTn>
                              </p:par>
                              <p:par>
                                <p:cTn id="362" presetID="9" presetClass="entr" presetSubtype="0" fill="hold" grpId="0" nodeType="withEffect">
                                  <p:stCondLst>
                                    <p:cond delay="0"/>
                                  </p:stCondLst>
                                  <p:childTnLst>
                                    <p:set>
                                      <p:cBhvr>
                                        <p:cTn id="363" dur="1" fill="hold">
                                          <p:stCondLst>
                                            <p:cond delay="0"/>
                                          </p:stCondLst>
                                        </p:cTn>
                                        <p:tgtEl>
                                          <p:spTgt spid="735236"/>
                                        </p:tgtEl>
                                        <p:attrNameLst>
                                          <p:attrName>style.visibility</p:attrName>
                                        </p:attrNameLst>
                                      </p:cBhvr>
                                      <p:to>
                                        <p:strVal val="visible"/>
                                      </p:to>
                                    </p:set>
                                    <p:animEffect transition="in" filter="dissolve">
                                      <p:cBhvr>
                                        <p:cTn id="364" dur="500"/>
                                        <p:tgtEl>
                                          <p:spTgt spid="735236"/>
                                        </p:tgtEl>
                                      </p:cBhvr>
                                    </p:animEffect>
                                  </p:childTnLst>
                                </p:cTn>
                              </p:par>
                              <p:par>
                                <p:cTn id="365" presetID="9" presetClass="entr" presetSubtype="0" fill="hold" grpId="0" nodeType="withEffect">
                                  <p:stCondLst>
                                    <p:cond delay="0"/>
                                  </p:stCondLst>
                                  <p:childTnLst>
                                    <p:set>
                                      <p:cBhvr>
                                        <p:cTn id="366" dur="1" fill="hold">
                                          <p:stCondLst>
                                            <p:cond delay="0"/>
                                          </p:stCondLst>
                                        </p:cTn>
                                        <p:tgtEl>
                                          <p:spTgt spid="735237"/>
                                        </p:tgtEl>
                                        <p:attrNameLst>
                                          <p:attrName>style.visibility</p:attrName>
                                        </p:attrNameLst>
                                      </p:cBhvr>
                                      <p:to>
                                        <p:strVal val="visible"/>
                                      </p:to>
                                    </p:set>
                                    <p:animEffect transition="in" filter="dissolve">
                                      <p:cBhvr>
                                        <p:cTn id="367" dur="500"/>
                                        <p:tgtEl>
                                          <p:spTgt spid="735237"/>
                                        </p:tgtEl>
                                      </p:cBhvr>
                                    </p:animEffect>
                                  </p:childTnLst>
                                </p:cTn>
                              </p:par>
                              <p:par>
                                <p:cTn id="368" presetID="9" presetClass="entr" presetSubtype="0" fill="hold" grpId="0" nodeType="withEffect">
                                  <p:stCondLst>
                                    <p:cond delay="0"/>
                                  </p:stCondLst>
                                  <p:childTnLst>
                                    <p:set>
                                      <p:cBhvr>
                                        <p:cTn id="369" dur="1" fill="hold">
                                          <p:stCondLst>
                                            <p:cond delay="0"/>
                                          </p:stCondLst>
                                        </p:cTn>
                                        <p:tgtEl>
                                          <p:spTgt spid="735238"/>
                                        </p:tgtEl>
                                        <p:attrNameLst>
                                          <p:attrName>style.visibility</p:attrName>
                                        </p:attrNameLst>
                                      </p:cBhvr>
                                      <p:to>
                                        <p:strVal val="visible"/>
                                      </p:to>
                                    </p:set>
                                    <p:animEffect transition="in" filter="dissolve">
                                      <p:cBhvr>
                                        <p:cTn id="370" dur="500"/>
                                        <p:tgtEl>
                                          <p:spTgt spid="735238"/>
                                        </p:tgtEl>
                                      </p:cBhvr>
                                    </p:animEffect>
                                  </p:childTnLst>
                                </p:cTn>
                              </p:par>
                              <p:par>
                                <p:cTn id="371" presetID="9" presetClass="entr" presetSubtype="0" fill="hold" nodeType="withEffect">
                                  <p:stCondLst>
                                    <p:cond delay="0"/>
                                  </p:stCondLst>
                                  <p:childTnLst>
                                    <p:set>
                                      <p:cBhvr>
                                        <p:cTn id="372" dur="1" fill="hold">
                                          <p:stCondLst>
                                            <p:cond delay="0"/>
                                          </p:stCondLst>
                                        </p:cTn>
                                        <p:tgtEl>
                                          <p:spTgt spid="735367"/>
                                        </p:tgtEl>
                                        <p:attrNameLst>
                                          <p:attrName>style.visibility</p:attrName>
                                        </p:attrNameLst>
                                      </p:cBhvr>
                                      <p:to>
                                        <p:strVal val="visible"/>
                                      </p:to>
                                    </p:set>
                                    <p:animEffect transition="in" filter="dissolve">
                                      <p:cBhvr>
                                        <p:cTn id="373" dur="500"/>
                                        <p:tgtEl>
                                          <p:spTgt spid="735367"/>
                                        </p:tgtEl>
                                      </p:cBhvr>
                                    </p:animEffect>
                                  </p:childTnLst>
                                </p:cTn>
                              </p:par>
                              <p:par>
                                <p:cTn id="374" presetID="9" presetClass="entr" presetSubtype="0" fill="hold" nodeType="withEffect">
                                  <p:stCondLst>
                                    <p:cond delay="0"/>
                                  </p:stCondLst>
                                  <p:childTnLst>
                                    <p:set>
                                      <p:cBhvr>
                                        <p:cTn id="375" dur="1" fill="hold">
                                          <p:stCondLst>
                                            <p:cond delay="0"/>
                                          </p:stCondLst>
                                        </p:cTn>
                                        <p:tgtEl>
                                          <p:spTgt spid="735370"/>
                                        </p:tgtEl>
                                        <p:attrNameLst>
                                          <p:attrName>style.visibility</p:attrName>
                                        </p:attrNameLst>
                                      </p:cBhvr>
                                      <p:to>
                                        <p:strVal val="visible"/>
                                      </p:to>
                                    </p:set>
                                    <p:animEffect transition="in" filter="dissolve">
                                      <p:cBhvr>
                                        <p:cTn id="376" dur="500"/>
                                        <p:tgtEl>
                                          <p:spTgt spid="735370"/>
                                        </p:tgtEl>
                                      </p:cBhvr>
                                    </p:animEffect>
                                  </p:childTnLst>
                                </p:cTn>
                              </p:par>
                              <p:par>
                                <p:cTn id="377" presetID="9" presetClass="entr" presetSubtype="0" fill="hold" grpId="0" nodeType="withEffect">
                                  <p:stCondLst>
                                    <p:cond delay="0"/>
                                  </p:stCondLst>
                                  <p:childTnLst>
                                    <p:set>
                                      <p:cBhvr>
                                        <p:cTn id="378" dur="1" fill="hold">
                                          <p:stCondLst>
                                            <p:cond delay="0"/>
                                          </p:stCondLst>
                                        </p:cTn>
                                        <p:tgtEl>
                                          <p:spTgt spid="735373"/>
                                        </p:tgtEl>
                                        <p:attrNameLst>
                                          <p:attrName>style.visibility</p:attrName>
                                        </p:attrNameLst>
                                      </p:cBhvr>
                                      <p:to>
                                        <p:strVal val="visible"/>
                                      </p:to>
                                    </p:set>
                                    <p:animEffect transition="in" filter="dissolve">
                                      <p:cBhvr>
                                        <p:cTn id="379" dur="500"/>
                                        <p:tgtEl>
                                          <p:spTgt spid="735373"/>
                                        </p:tgtEl>
                                      </p:cBhvr>
                                    </p:animEffect>
                                  </p:childTnLst>
                                </p:cTn>
                              </p:par>
                              <p:par>
                                <p:cTn id="380" presetID="9" presetClass="entr" presetSubtype="0" fill="hold" grpId="0" nodeType="withEffect">
                                  <p:stCondLst>
                                    <p:cond delay="0"/>
                                  </p:stCondLst>
                                  <p:childTnLst>
                                    <p:set>
                                      <p:cBhvr>
                                        <p:cTn id="381" dur="1" fill="hold">
                                          <p:stCondLst>
                                            <p:cond delay="0"/>
                                          </p:stCondLst>
                                        </p:cTn>
                                        <p:tgtEl>
                                          <p:spTgt spid="735374"/>
                                        </p:tgtEl>
                                        <p:attrNameLst>
                                          <p:attrName>style.visibility</p:attrName>
                                        </p:attrNameLst>
                                      </p:cBhvr>
                                      <p:to>
                                        <p:strVal val="visible"/>
                                      </p:to>
                                    </p:set>
                                    <p:animEffect transition="in" filter="dissolve">
                                      <p:cBhvr>
                                        <p:cTn id="382" dur="500"/>
                                        <p:tgtEl>
                                          <p:spTgt spid="735374"/>
                                        </p:tgtEl>
                                      </p:cBhvr>
                                    </p:animEffect>
                                  </p:childTnLst>
                                </p:cTn>
                              </p:par>
                              <p:par>
                                <p:cTn id="383" presetID="9" presetClass="entr" presetSubtype="0" fill="hold" grpId="0" nodeType="withEffect">
                                  <p:stCondLst>
                                    <p:cond delay="0"/>
                                  </p:stCondLst>
                                  <p:childTnLst>
                                    <p:set>
                                      <p:cBhvr>
                                        <p:cTn id="384" dur="1" fill="hold">
                                          <p:stCondLst>
                                            <p:cond delay="0"/>
                                          </p:stCondLst>
                                        </p:cTn>
                                        <p:tgtEl>
                                          <p:spTgt spid="735375"/>
                                        </p:tgtEl>
                                        <p:attrNameLst>
                                          <p:attrName>style.visibility</p:attrName>
                                        </p:attrNameLst>
                                      </p:cBhvr>
                                      <p:to>
                                        <p:strVal val="visible"/>
                                      </p:to>
                                    </p:set>
                                    <p:animEffect transition="in" filter="dissolve">
                                      <p:cBhvr>
                                        <p:cTn id="385" dur="500"/>
                                        <p:tgtEl>
                                          <p:spTgt spid="735375"/>
                                        </p:tgtEl>
                                      </p:cBhvr>
                                    </p:animEffect>
                                  </p:childTnLst>
                                </p:cTn>
                              </p:par>
                              <p:par>
                                <p:cTn id="386" presetID="9" presetClass="entr" presetSubtype="0" fill="hold" grpId="0" nodeType="withEffect">
                                  <p:stCondLst>
                                    <p:cond delay="0"/>
                                  </p:stCondLst>
                                  <p:childTnLst>
                                    <p:set>
                                      <p:cBhvr>
                                        <p:cTn id="387" dur="1" fill="hold">
                                          <p:stCondLst>
                                            <p:cond delay="0"/>
                                          </p:stCondLst>
                                        </p:cTn>
                                        <p:tgtEl>
                                          <p:spTgt spid="735376"/>
                                        </p:tgtEl>
                                        <p:attrNameLst>
                                          <p:attrName>style.visibility</p:attrName>
                                        </p:attrNameLst>
                                      </p:cBhvr>
                                      <p:to>
                                        <p:strVal val="visible"/>
                                      </p:to>
                                    </p:set>
                                    <p:animEffect transition="in" filter="dissolve">
                                      <p:cBhvr>
                                        <p:cTn id="388" dur="500"/>
                                        <p:tgtEl>
                                          <p:spTgt spid="735376"/>
                                        </p:tgtEl>
                                      </p:cBhvr>
                                    </p:animEffect>
                                  </p:childTnLst>
                                </p:cTn>
                              </p:par>
                              <p:par>
                                <p:cTn id="389" presetID="9" presetClass="entr" presetSubtype="0" fill="hold" grpId="0" nodeType="withEffect">
                                  <p:stCondLst>
                                    <p:cond delay="0"/>
                                  </p:stCondLst>
                                  <p:childTnLst>
                                    <p:set>
                                      <p:cBhvr>
                                        <p:cTn id="390" dur="1" fill="hold">
                                          <p:stCondLst>
                                            <p:cond delay="0"/>
                                          </p:stCondLst>
                                        </p:cTn>
                                        <p:tgtEl>
                                          <p:spTgt spid="735377"/>
                                        </p:tgtEl>
                                        <p:attrNameLst>
                                          <p:attrName>style.visibility</p:attrName>
                                        </p:attrNameLst>
                                      </p:cBhvr>
                                      <p:to>
                                        <p:strVal val="visible"/>
                                      </p:to>
                                    </p:set>
                                    <p:animEffect transition="in" filter="dissolve">
                                      <p:cBhvr>
                                        <p:cTn id="391" dur="500"/>
                                        <p:tgtEl>
                                          <p:spTgt spid="735377"/>
                                        </p:tgtEl>
                                      </p:cBhvr>
                                    </p:animEffect>
                                  </p:childTnLst>
                                </p:cTn>
                              </p:par>
                              <p:par>
                                <p:cTn id="392" presetID="9" presetClass="entr" presetSubtype="0" fill="hold" grpId="0" nodeType="withEffect">
                                  <p:stCondLst>
                                    <p:cond delay="0"/>
                                  </p:stCondLst>
                                  <p:childTnLst>
                                    <p:set>
                                      <p:cBhvr>
                                        <p:cTn id="393" dur="1" fill="hold">
                                          <p:stCondLst>
                                            <p:cond delay="0"/>
                                          </p:stCondLst>
                                        </p:cTn>
                                        <p:tgtEl>
                                          <p:spTgt spid="735378"/>
                                        </p:tgtEl>
                                        <p:attrNameLst>
                                          <p:attrName>style.visibility</p:attrName>
                                        </p:attrNameLst>
                                      </p:cBhvr>
                                      <p:to>
                                        <p:strVal val="visible"/>
                                      </p:to>
                                    </p:set>
                                    <p:animEffect transition="in" filter="dissolve">
                                      <p:cBhvr>
                                        <p:cTn id="394" dur="500"/>
                                        <p:tgtEl>
                                          <p:spTgt spid="735378"/>
                                        </p:tgtEl>
                                      </p:cBhvr>
                                    </p:animEffect>
                                  </p:childTnLst>
                                </p:cTn>
                              </p:par>
                              <p:par>
                                <p:cTn id="395" presetID="9" presetClass="entr" presetSubtype="0" fill="hold" grpId="0" nodeType="withEffect">
                                  <p:stCondLst>
                                    <p:cond delay="0"/>
                                  </p:stCondLst>
                                  <p:childTnLst>
                                    <p:set>
                                      <p:cBhvr>
                                        <p:cTn id="396" dur="1" fill="hold">
                                          <p:stCondLst>
                                            <p:cond delay="0"/>
                                          </p:stCondLst>
                                        </p:cTn>
                                        <p:tgtEl>
                                          <p:spTgt spid="735379"/>
                                        </p:tgtEl>
                                        <p:attrNameLst>
                                          <p:attrName>style.visibility</p:attrName>
                                        </p:attrNameLst>
                                      </p:cBhvr>
                                      <p:to>
                                        <p:strVal val="visible"/>
                                      </p:to>
                                    </p:set>
                                    <p:animEffect transition="in" filter="dissolve">
                                      <p:cBhvr>
                                        <p:cTn id="397" dur="500"/>
                                        <p:tgtEl>
                                          <p:spTgt spid="735379"/>
                                        </p:tgtEl>
                                      </p:cBhvr>
                                    </p:animEffect>
                                  </p:childTnLst>
                                </p:cTn>
                              </p:par>
                              <p:par>
                                <p:cTn id="398" presetID="9" presetClass="entr" presetSubtype="0" fill="hold" grpId="0" nodeType="withEffect">
                                  <p:stCondLst>
                                    <p:cond delay="0"/>
                                  </p:stCondLst>
                                  <p:childTnLst>
                                    <p:set>
                                      <p:cBhvr>
                                        <p:cTn id="399" dur="1" fill="hold">
                                          <p:stCondLst>
                                            <p:cond delay="0"/>
                                          </p:stCondLst>
                                        </p:cTn>
                                        <p:tgtEl>
                                          <p:spTgt spid="735380"/>
                                        </p:tgtEl>
                                        <p:attrNameLst>
                                          <p:attrName>style.visibility</p:attrName>
                                        </p:attrNameLst>
                                      </p:cBhvr>
                                      <p:to>
                                        <p:strVal val="visible"/>
                                      </p:to>
                                    </p:set>
                                    <p:animEffect transition="in" filter="dissolve">
                                      <p:cBhvr>
                                        <p:cTn id="400" dur="500"/>
                                        <p:tgtEl>
                                          <p:spTgt spid="735380"/>
                                        </p:tgtEl>
                                      </p:cBhvr>
                                    </p:animEffect>
                                  </p:childTnLst>
                                </p:cTn>
                              </p:par>
                              <p:par>
                                <p:cTn id="401" presetID="9" presetClass="entr" presetSubtype="0" fill="hold" grpId="0" nodeType="withEffect">
                                  <p:stCondLst>
                                    <p:cond delay="0"/>
                                  </p:stCondLst>
                                  <p:childTnLst>
                                    <p:set>
                                      <p:cBhvr>
                                        <p:cTn id="402" dur="1" fill="hold">
                                          <p:stCondLst>
                                            <p:cond delay="0"/>
                                          </p:stCondLst>
                                        </p:cTn>
                                        <p:tgtEl>
                                          <p:spTgt spid="735381"/>
                                        </p:tgtEl>
                                        <p:attrNameLst>
                                          <p:attrName>style.visibility</p:attrName>
                                        </p:attrNameLst>
                                      </p:cBhvr>
                                      <p:to>
                                        <p:strVal val="visible"/>
                                      </p:to>
                                    </p:set>
                                    <p:animEffect transition="in" filter="dissolve">
                                      <p:cBhvr>
                                        <p:cTn id="403" dur="500"/>
                                        <p:tgtEl>
                                          <p:spTgt spid="735381"/>
                                        </p:tgtEl>
                                      </p:cBhvr>
                                    </p:animEffect>
                                  </p:childTnLst>
                                </p:cTn>
                              </p:par>
                              <p:par>
                                <p:cTn id="404" presetID="9" presetClass="entr" presetSubtype="0" fill="hold" grpId="0" nodeType="withEffect">
                                  <p:stCondLst>
                                    <p:cond delay="0"/>
                                  </p:stCondLst>
                                  <p:childTnLst>
                                    <p:set>
                                      <p:cBhvr>
                                        <p:cTn id="405" dur="1" fill="hold">
                                          <p:stCondLst>
                                            <p:cond delay="0"/>
                                          </p:stCondLst>
                                        </p:cTn>
                                        <p:tgtEl>
                                          <p:spTgt spid="735382"/>
                                        </p:tgtEl>
                                        <p:attrNameLst>
                                          <p:attrName>style.visibility</p:attrName>
                                        </p:attrNameLst>
                                      </p:cBhvr>
                                      <p:to>
                                        <p:strVal val="visible"/>
                                      </p:to>
                                    </p:set>
                                    <p:animEffect transition="in" filter="dissolve">
                                      <p:cBhvr>
                                        <p:cTn id="406" dur="500"/>
                                        <p:tgtEl>
                                          <p:spTgt spid="735382"/>
                                        </p:tgtEl>
                                      </p:cBhvr>
                                    </p:animEffect>
                                  </p:childTnLst>
                                </p:cTn>
                              </p:par>
                              <p:par>
                                <p:cTn id="407" presetID="9" presetClass="entr" presetSubtype="0" fill="hold" nodeType="withEffect">
                                  <p:stCondLst>
                                    <p:cond delay="0"/>
                                  </p:stCondLst>
                                  <p:childTnLst>
                                    <p:set>
                                      <p:cBhvr>
                                        <p:cTn id="408" dur="1" fill="hold">
                                          <p:stCondLst>
                                            <p:cond delay="0"/>
                                          </p:stCondLst>
                                        </p:cTn>
                                        <p:tgtEl>
                                          <p:spTgt spid="735383"/>
                                        </p:tgtEl>
                                        <p:attrNameLst>
                                          <p:attrName>style.visibility</p:attrName>
                                        </p:attrNameLst>
                                      </p:cBhvr>
                                      <p:to>
                                        <p:strVal val="visible"/>
                                      </p:to>
                                    </p:set>
                                    <p:animEffect transition="in" filter="dissolve">
                                      <p:cBhvr>
                                        <p:cTn id="409" dur="500"/>
                                        <p:tgtEl>
                                          <p:spTgt spid="735383"/>
                                        </p:tgtEl>
                                      </p:cBhvr>
                                    </p:animEffect>
                                  </p:childTnLst>
                                </p:cTn>
                              </p:par>
                              <p:par>
                                <p:cTn id="410" presetID="9" presetClass="entr" presetSubtype="0" fill="hold" grpId="0" nodeType="withEffect">
                                  <p:stCondLst>
                                    <p:cond delay="0"/>
                                  </p:stCondLst>
                                  <p:childTnLst>
                                    <p:set>
                                      <p:cBhvr>
                                        <p:cTn id="411" dur="1" fill="hold">
                                          <p:stCondLst>
                                            <p:cond delay="0"/>
                                          </p:stCondLst>
                                        </p:cTn>
                                        <p:tgtEl>
                                          <p:spTgt spid="735386"/>
                                        </p:tgtEl>
                                        <p:attrNameLst>
                                          <p:attrName>style.visibility</p:attrName>
                                        </p:attrNameLst>
                                      </p:cBhvr>
                                      <p:to>
                                        <p:strVal val="visible"/>
                                      </p:to>
                                    </p:set>
                                    <p:animEffect transition="in" filter="dissolve">
                                      <p:cBhvr>
                                        <p:cTn id="412" dur="500"/>
                                        <p:tgtEl>
                                          <p:spTgt spid="735386"/>
                                        </p:tgtEl>
                                      </p:cBhvr>
                                    </p:animEffect>
                                  </p:childTnLst>
                                </p:cTn>
                              </p:par>
                              <p:par>
                                <p:cTn id="413" presetID="9" presetClass="entr" presetSubtype="0" fill="hold" grpId="0" nodeType="withEffect">
                                  <p:stCondLst>
                                    <p:cond delay="0"/>
                                  </p:stCondLst>
                                  <p:childTnLst>
                                    <p:set>
                                      <p:cBhvr>
                                        <p:cTn id="414" dur="1" fill="hold">
                                          <p:stCondLst>
                                            <p:cond delay="0"/>
                                          </p:stCondLst>
                                        </p:cTn>
                                        <p:tgtEl>
                                          <p:spTgt spid="735387"/>
                                        </p:tgtEl>
                                        <p:attrNameLst>
                                          <p:attrName>style.visibility</p:attrName>
                                        </p:attrNameLst>
                                      </p:cBhvr>
                                      <p:to>
                                        <p:strVal val="visible"/>
                                      </p:to>
                                    </p:set>
                                    <p:animEffect transition="in" filter="dissolve">
                                      <p:cBhvr>
                                        <p:cTn id="415" dur="500"/>
                                        <p:tgtEl>
                                          <p:spTgt spid="735387"/>
                                        </p:tgtEl>
                                      </p:cBhvr>
                                    </p:animEffect>
                                  </p:childTnLst>
                                </p:cTn>
                              </p:par>
                              <p:par>
                                <p:cTn id="416" presetID="9" presetClass="entr" presetSubtype="0" fill="hold" grpId="0" nodeType="withEffect">
                                  <p:stCondLst>
                                    <p:cond delay="0"/>
                                  </p:stCondLst>
                                  <p:childTnLst>
                                    <p:set>
                                      <p:cBhvr>
                                        <p:cTn id="417" dur="1" fill="hold">
                                          <p:stCondLst>
                                            <p:cond delay="0"/>
                                          </p:stCondLst>
                                        </p:cTn>
                                        <p:tgtEl>
                                          <p:spTgt spid="735388"/>
                                        </p:tgtEl>
                                        <p:attrNameLst>
                                          <p:attrName>style.visibility</p:attrName>
                                        </p:attrNameLst>
                                      </p:cBhvr>
                                      <p:to>
                                        <p:strVal val="visible"/>
                                      </p:to>
                                    </p:set>
                                    <p:animEffect transition="in" filter="dissolve">
                                      <p:cBhvr>
                                        <p:cTn id="418" dur="500"/>
                                        <p:tgtEl>
                                          <p:spTgt spid="735388"/>
                                        </p:tgtEl>
                                      </p:cBhvr>
                                    </p:animEffect>
                                  </p:childTnLst>
                                </p:cTn>
                              </p:par>
                              <p:par>
                                <p:cTn id="419" presetID="9" presetClass="entr" presetSubtype="0" fill="hold" grpId="0" nodeType="withEffect">
                                  <p:stCondLst>
                                    <p:cond delay="0"/>
                                  </p:stCondLst>
                                  <p:childTnLst>
                                    <p:set>
                                      <p:cBhvr>
                                        <p:cTn id="420" dur="1" fill="hold">
                                          <p:stCondLst>
                                            <p:cond delay="0"/>
                                          </p:stCondLst>
                                        </p:cTn>
                                        <p:tgtEl>
                                          <p:spTgt spid="735389"/>
                                        </p:tgtEl>
                                        <p:attrNameLst>
                                          <p:attrName>style.visibility</p:attrName>
                                        </p:attrNameLst>
                                      </p:cBhvr>
                                      <p:to>
                                        <p:strVal val="visible"/>
                                      </p:to>
                                    </p:set>
                                    <p:animEffect transition="in" filter="dissolve">
                                      <p:cBhvr>
                                        <p:cTn id="421" dur="500"/>
                                        <p:tgtEl>
                                          <p:spTgt spid="735389"/>
                                        </p:tgtEl>
                                      </p:cBhvr>
                                    </p:animEffect>
                                  </p:childTnLst>
                                </p:cTn>
                              </p:par>
                              <p:par>
                                <p:cTn id="422" presetID="9" presetClass="entr" presetSubtype="0" fill="hold" grpId="0" nodeType="withEffect">
                                  <p:stCondLst>
                                    <p:cond delay="0"/>
                                  </p:stCondLst>
                                  <p:childTnLst>
                                    <p:set>
                                      <p:cBhvr>
                                        <p:cTn id="423" dur="1" fill="hold">
                                          <p:stCondLst>
                                            <p:cond delay="0"/>
                                          </p:stCondLst>
                                        </p:cTn>
                                        <p:tgtEl>
                                          <p:spTgt spid="735390"/>
                                        </p:tgtEl>
                                        <p:attrNameLst>
                                          <p:attrName>style.visibility</p:attrName>
                                        </p:attrNameLst>
                                      </p:cBhvr>
                                      <p:to>
                                        <p:strVal val="visible"/>
                                      </p:to>
                                    </p:set>
                                    <p:animEffect transition="in" filter="dissolve">
                                      <p:cBhvr>
                                        <p:cTn id="424" dur="500"/>
                                        <p:tgtEl>
                                          <p:spTgt spid="735390"/>
                                        </p:tgtEl>
                                      </p:cBhvr>
                                    </p:animEffect>
                                  </p:childTnLst>
                                </p:cTn>
                              </p:par>
                              <p:par>
                                <p:cTn id="425" presetID="9" presetClass="entr" presetSubtype="0" fill="hold" grpId="0" nodeType="withEffect">
                                  <p:stCondLst>
                                    <p:cond delay="0"/>
                                  </p:stCondLst>
                                  <p:childTnLst>
                                    <p:set>
                                      <p:cBhvr>
                                        <p:cTn id="426" dur="1" fill="hold">
                                          <p:stCondLst>
                                            <p:cond delay="0"/>
                                          </p:stCondLst>
                                        </p:cTn>
                                        <p:tgtEl>
                                          <p:spTgt spid="735391"/>
                                        </p:tgtEl>
                                        <p:attrNameLst>
                                          <p:attrName>style.visibility</p:attrName>
                                        </p:attrNameLst>
                                      </p:cBhvr>
                                      <p:to>
                                        <p:strVal val="visible"/>
                                      </p:to>
                                    </p:set>
                                    <p:animEffect transition="in" filter="dissolve">
                                      <p:cBhvr>
                                        <p:cTn id="427" dur="500"/>
                                        <p:tgtEl>
                                          <p:spTgt spid="735391"/>
                                        </p:tgtEl>
                                      </p:cBhvr>
                                    </p:animEffect>
                                  </p:childTnLst>
                                </p:cTn>
                              </p:par>
                              <p:par>
                                <p:cTn id="428" presetID="9" presetClass="entr" presetSubtype="0" fill="hold" grpId="0" nodeType="withEffect">
                                  <p:stCondLst>
                                    <p:cond delay="0"/>
                                  </p:stCondLst>
                                  <p:childTnLst>
                                    <p:set>
                                      <p:cBhvr>
                                        <p:cTn id="429" dur="1" fill="hold">
                                          <p:stCondLst>
                                            <p:cond delay="0"/>
                                          </p:stCondLst>
                                        </p:cTn>
                                        <p:tgtEl>
                                          <p:spTgt spid="735392"/>
                                        </p:tgtEl>
                                        <p:attrNameLst>
                                          <p:attrName>style.visibility</p:attrName>
                                        </p:attrNameLst>
                                      </p:cBhvr>
                                      <p:to>
                                        <p:strVal val="visible"/>
                                      </p:to>
                                    </p:set>
                                    <p:animEffect transition="in" filter="dissolve">
                                      <p:cBhvr>
                                        <p:cTn id="430" dur="500"/>
                                        <p:tgtEl>
                                          <p:spTgt spid="735392"/>
                                        </p:tgtEl>
                                      </p:cBhvr>
                                    </p:animEffect>
                                  </p:childTnLst>
                                </p:cTn>
                              </p:par>
                              <p:par>
                                <p:cTn id="431" presetID="9" presetClass="entr" presetSubtype="0" fill="hold" grpId="0" nodeType="withEffect">
                                  <p:stCondLst>
                                    <p:cond delay="0"/>
                                  </p:stCondLst>
                                  <p:childTnLst>
                                    <p:set>
                                      <p:cBhvr>
                                        <p:cTn id="432" dur="1" fill="hold">
                                          <p:stCondLst>
                                            <p:cond delay="0"/>
                                          </p:stCondLst>
                                        </p:cTn>
                                        <p:tgtEl>
                                          <p:spTgt spid="735393"/>
                                        </p:tgtEl>
                                        <p:attrNameLst>
                                          <p:attrName>style.visibility</p:attrName>
                                        </p:attrNameLst>
                                      </p:cBhvr>
                                      <p:to>
                                        <p:strVal val="visible"/>
                                      </p:to>
                                    </p:set>
                                    <p:animEffect transition="in" filter="dissolve">
                                      <p:cBhvr>
                                        <p:cTn id="433" dur="500"/>
                                        <p:tgtEl>
                                          <p:spTgt spid="735393"/>
                                        </p:tgtEl>
                                      </p:cBhvr>
                                    </p:animEffect>
                                  </p:childTnLst>
                                </p:cTn>
                              </p:par>
                              <p:par>
                                <p:cTn id="434" presetID="9" presetClass="entr" presetSubtype="0" fill="hold" grpId="0" nodeType="withEffect">
                                  <p:stCondLst>
                                    <p:cond delay="0"/>
                                  </p:stCondLst>
                                  <p:childTnLst>
                                    <p:set>
                                      <p:cBhvr>
                                        <p:cTn id="435" dur="1" fill="hold">
                                          <p:stCondLst>
                                            <p:cond delay="0"/>
                                          </p:stCondLst>
                                        </p:cTn>
                                        <p:tgtEl>
                                          <p:spTgt spid="735394"/>
                                        </p:tgtEl>
                                        <p:attrNameLst>
                                          <p:attrName>style.visibility</p:attrName>
                                        </p:attrNameLst>
                                      </p:cBhvr>
                                      <p:to>
                                        <p:strVal val="visible"/>
                                      </p:to>
                                    </p:set>
                                    <p:animEffect transition="in" filter="dissolve">
                                      <p:cBhvr>
                                        <p:cTn id="436" dur="500"/>
                                        <p:tgtEl>
                                          <p:spTgt spid="735394"/>
                                        </p:tgtEl>
                                      </p:cBhvr>
                                    </p:animEffect>
                                  </p:childTnLst>
                                </p:cTn>
                              </p:par>
                              <p:par>
                                <p:cTn id="437" presetID="9" presetClass="entr" presetSubtype="0" fill="hold" grpId="0" nodeType="withEffect">
                                  <p:stCondLst>
                                    <p:cond delay="0"/>
                                  </p:stCondLst>
                                  <p:childTnLst>
                                    <p:set>
                                      <p:cBhvr>
                                        <p:cTn id="438" dur="1" fill="hold">
                                          <p:stCondLst>
                                            <p:cond delay="0"/>
                                          </p:stCondLst>
                                        </p:cTn>
                                        <p:tgtEl>
                                          <p:spTgt spid="735395"/>
                                        </p:tgtEl>
                                        <p:attrNameLst>
                                          <p:attrName>style.visibility</p:attrName>
                                        </p:attrNameLst>
                                      </p:cBhvr>
                                      <p:to>
                                        <p:strVal val="visible"/>
                                      </p:to>
                                    </p:set>
                                    <p:animEffect transition="in" filter="dissolve">
                                      <p:cBhvr>
                                        <p:cTn id="439" dur="500"/>
                                        <p:tgtEl>
                                          <p:spTgt spid="735395"/>
                                        </p:tgtEl>
                                      </p:cBhvr>
                                    </p:animEffect>
                                  </p:childTnLst>
                                </p:cTn>
                              </p:par>
                              <p:par>
                                <p:cTn id="440" presetID="9" presetClass="entr" presetSubtype="0" fill="hold" grpId="0" nodeType="withEffect">
                                  <p:stCondLst>
                                    <p:cond delay="0"/>
                                  </p:stCondLst>
                                  <p:childTnLst>
                                    <p:set>
                                      <p:cBhvr>
                                        <p:cTn id="441" dur="1" fill="hold">
                                          <p:stCondLst>
                                            <p:cond delay="0"/>
                                          </p:stCondLst>
                                        </p:cTn>
                                        <p:tgtEl>
                                          <p:spTgt spid="735396"/>
                                        </p:tgtEl>
                                        <p:attrNameLst>
                                          <p:attrName>style.visibility</p:attrName>
                                        </p:attrNameLst>
                                      </p:cBhvr>
                                      <p:to>
                                        <p:strVal val="visible"/>
                                      </p:to>
                                    </p:set>
                                    <p:animEffect transition="in" filter="dissolve">
                                      <p:cBhvr>
                                        <p:cTn id="442" dur="500"/>
                                        <p:tgtEl>
                                          <p:spTgt spid="735396"/>
                                        </p:tgtEl>
                                      </p:cBhvr>
                                    </p:animEffect>
                                  </p:childTnLst>
                                </p:cTn>
                              </p:par>
                              <p:par>
                                <p:cTn id="443" presetID="9" presetClass="entr" presetSubtype="0" fill="hold" grpId="0" nodeType="withEffect">
                                  <p:stCondLst>
                                    <p:cond delay="0"/>
                                  </p:stCondLst>
                                  <p:childTnLst>
                                    <p:set>
                                      <p:cBhvr>
                                        <p:cTn id="444" dur="1" fill="hold">
                                          <p:stCondLst>
                                            <p:cond delay="0"/>
                                          </p:stCondLst>
                                        </p:cTn>
                                        <p:tgtEl>
                                          <p:spTgt spid="735397"/>
                                        </p:tgtEl>
                                        <p:attrNameLst>
                                          <p:attrName>style.visibility</p:attrName>
                                        </p:attrNameLst>
                                      </p:cBhvr>
                                      <p:to>
                                        <p:strVal val="visible"/>
                                      </p:to>
                                    </p:set>
                                    <p:animEffect transition="in" filter="dissolve">
                                      <p:cBhvr>
                                        <p:cTn id="445" dur="500"/>
                                        <p:tgtEl>
                                          <p:spTgt spid="735397"/>
                                        </p:tgtEl>
                                      </p:cBhvr>
                                    </p:animEffect>
                                  </p:childTnLst>
                                </p:cTn>
                              </p:par>
                              <p:par>
                                <p:cTn id="446" presetID="9" presetClass="entr" presetSubtype="0" fill="hold" grpId="0" nodeType="withEffect">
                                  <p:stCondLst>
                                    <p:cond delay="0"/>
                                  </p:stCondLst>
                                  <p:childTnLst>
                                    <p:set>
                                      <p:cBhvr>
                                        <p:cTn id="447" dur="1" fill="hold">
                                          <p:stCondLst>
                                            <p:cond delay="0"/>
                                          </p:stCondLst>
                                        </p:cTn>
                                        <p:tgtEl>
                                          <p:spTgt spid="735398"/>
                                        </p:tgtEl>
                                        <p:attrNameLst>
                                          <p:attrName>style.visibility</p:attrName>
                                        </p:attrNameLst>
                                      </p:cBhvr>
                                      <p:to>
                                        <p:strVal val="visible"/>
                                      </p:to>
                                    </p:set>
                                    <p:animEffect transition="in" filter="dissolve">
                                      <p:cBhvr>
                                        <p:cTn id="448" dur="500"/>
                                        <p:tgtEl>
                                          <p:spTgt spid="735398"/>
                                        </p:tgtEl>
                                      </p:cBhvr>
                                    </p:animEffect>
                                  </p:childTnLst>
                                </p:cTn>
                              </p:par>
                              <p:par>
                                <p:cTn id="449" presetID="9" presetClass="entr" presetSubtype="0" fill="hold" grpId="0" nodeType="withEffect">
                                  <p:stCondLst>
                                    <p:cond delay="0"/>
                                  </p:stCondLst>
                                  <p:childTnLst>
                                    <p:set>
                                      <p:cBhvr>
                                        <p:cTn id="450" dur="1" fill="hold">
                                          <p:stCondLst>
                                            <p:cond delay="0"/>
                                          </p:stCondLst>
                                        </p:cTn>
                                        <p:tgtEl>
                                          <p:spTgt spid="735399"/>
                                        </p:tgtEl>
                                        <p:attrNameLst>
                                          <p:attrName>style.visibility</p:attrName>
                                        </p:attrNameLst>
                                      </p:cBhvr>
                                      <p:to>
                                        <p:strVal val="visible"/>
                                      </p:to>
                                    </p:set>
                                    <p:animEffect transition="in" filter="dissolve">
                                      <p:cBhvr>
                                        <p:cTn id="451" dur="500"/>
                                        <p:tgtEl>
                                          <p:spTgt spid="735399"/>
                                        </p:tgtEl>
                                      </p:cBhvr>
                                    </p:animEffect>
                                  </p:childTnLst>
                                </p:cTn>
                              </p:par>
                              <p:par>
                                <p:cTn id="452" presetID="9" presetClass="entr" presetSubtype="0" fill="hold" grpId="0" nodeType="withEffect">
                                  <p:stCondLst>
                                    <p:cond delay="0"/>
                                  </p:stCondLst>
                                  <p:childTnLst>
                                    <p:set>
                                      <p:cBhvr>
                                        <p:cTn id="453" dur="1" fill="hold">
                                          <p:stCondLst>
                                            <p:cond delay="0"/>
                                          </p:stCondLst>
                                        </p:cTn>
                                        <p:tgtEl>
                                          <p:spTgt spid="735400"/>
                                        </p:tgtEl>
                                        <p:attrNameLst>
                                          <p:attrName>style.visibility</p:attrName>
                                        </p:attrNameLst>
                                      </p:cBhvr>
                                      <p:to>
                                        <p:strVal val="visible"/>
                                      </p:to>
                                    </p:set>
                                    <p:animEffect transition="in" filter="dissolve">
                                      <p:cBhvr>
                                        <p:cTn id="454" dur="500"/>
                                        <p:tgtEl>
                                          <p:spTgt spid="735400"/>
                                        </p:tgtEl>
                                      </p:cBhvr>
                                    </p:animEffect>
                                  </p:childTnLst>
                                </p:cTn>
                              </p:par>
                              <p:par>
                                <p:cTn id="455" presetID="9" presetClass="entr" presetSubtype="0" fill="hold" grpId="0" nodeType="withEffect">
                                  <p:stCondLst>
                                    <p:cond delay="0"/>
                                  </p:stCondLst>
                                  <p:childTnLst>
                                    <p:set>
                                      <p:cBhvr>
                                        <p:cTn id="456" dur="1" fill="hold">
                                          <p:stCondLst>
                                            <p:cond delay="0"/>
                                          </p:stCondLst>
                                        </p:cTn>
                                        <p:tgtEl>
                                          <p:spTgt spid="735402"/>
                                        </p:tgtEl>
                                        <p:attrNameLst>
                                          <p:attrName>style.visibility</p:attrName>
                                        </p:attrNameLst>
                                      </p:cBhvr>
                                      <p:to>
                                        <p:strVal val="visible"/>
                                      </p:to>
                                    </p:set>
                                    <p:animEffect transition="in" filter="dissolve">
                                      <p:cBhvr>
                                        <p:cTn id="457" dur="500"/>
                                        <p:tgtEl>
                                          <p:spTgt spid="735402"/>
                                        </p:tgtEl>
                                      </p:cBhvr>
                                    </p:animEffect>
                                  </p:childTnLst>
                                </p:cTn>
                              </p:par>
                              <p:par>
                                <p:cTn id="458" presetID="9" presetClass="entr" presetSubtype="0" fill="hold" grpId="0" nodeType="withEffect">
                                  <p:stCondLst>
                                    <p:cond delay="0"/>
                                  </p:stCondLst>
                                  <p:childTnLst>
                                    <p:set>
                                      <p:cBhvr>
                                        <p:cTn id="459" dur="1" fill="hold">
                                          <p:stCondLst>
                                            <p:cond delay="0"/>
                                          </p:stCondLst>
                                        </p:cTn>
                                        <p:tgtEl>
                                          <p:spTgt spid="735405"/>
                                        </p:tgtEl>
                                        <p:attrNameLst>
                                          <p:attrName>style.visibility</p:attrName>
                                        </p:attrNameLst>
                                      </p:cBhvr>
                                      <p:to>
                                        <p:strVal val="visible"/>
                                      </p:to>
                                    </p:set>
                                    <p:animEffect transition="in" filter="dissolve">
                                      <p:cBhvr>
                                        <p:cTn id="460" dur="500"/>
                                        <p:tgtEl>
                                          <p:spTgt spid="735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35" grpId="0" animBg="1"/>
      <p:bldP spid="735236" grpId="0" animBg="1"/>
      <p:bldP spid="735237" grpId="0" animBg="1"/>
      <p:bldP spid="735238" grpId="0" animBg="1"/>
      <p:bldP spid="735239" grpId="0" animBg="1"/>
      <p:bldP spid="735240" grpId="0" animBg="1"/>
      <p:bldP spid="735241" grpId="0" animBg="1"/>
      <p:bldP spid="735242" grpId="0" animBg="1"/>
      <p:bldP spid="735243" grpId="0" animBg="1"/>
      <p:bldP spid="735244" grpId="0" animBg="1"/>
      <p:bldP spid="735245" grpId="0" animBg="1"/>
      <p:bldP spid="735246" grpId="0" animBg="1"/>
      <p:bldP spid="735247" grpId="0" animBg="1"/>
      <p:bldP spid="735248" grpId="0" animBg="1"/>
      <p:bldP spid="735249" grpId="0" animBg="1"/>
      <p:bldP spid="735250" grpId="0" animBg="1"/>
      <p:bldP spid="735251" grpId="0" animBg="1"/>
      <p:bldP spid="735252" grpId="0" animBg="1"/>
      <p:bldP spid="735259" grpId="0"/>
      <p:bldP spid="735260" grpId="0"/>
      <p:bldP spid="735261" grpId="0"/>
      <p:bldP spid="735262" grpId="0"/>
      <p:bldP spid="735263" grpId="0"/>
      <p:bldP spid="735264" grpId="0" animBg="1"/>
      <p:bldP spid="735265" grpId="0" animBg="1"/>
      <p:bldP spid="735266" grpId="0" animBg="1"/>
      <p:bldP spid="735267" grpId="0" animBg="1"/>
      <p:bldP spid="735271" grpId="0" animBg="1"/>
      <p:bldP spid="735272" grpId="0" animBg="1"/>
      <p:bldP spid="735273" grpId="0"/>
      <p:bldP spid="735274" grpId="0"/>
      <p:bldP spid="735275" grpId="0"/>
      <p:bldP spid="735276" grpId="0"/>
      <p:bldP spid="735277" grpId="0"/>
      <p:bldP spid="735278" grpId="0" animBg="1"/>
      <p:bldP spid="735279" grpId="0" animBg="1"/>
      <p:bldP spid="735280" grpId="0" animBg="1"/>
      <p:bldP spid="735281" grpId="0" animBg="1"/>
      <p:bldP spid="735282" grpId="0" animBg="1"/>
      <p:bldP spid="735283" grpId="0" animBg="1"/>
      <p:bldP spid="735284" grpId="0" animBg="1"/>
      <p:bldP spid="735285" grpId="0" animBg="1"/>
      <p:bldP spid="735292" grpId="0"/>
      <p:bldP spid="735293" grpId="0"/>
      <p:bldP spid="735294" grpId="0"/>
      <p:bldP spid="735295" grpId="0"/>
      <p:bldP spid="735296" grpId="0"/>
      <p:bldP spid="735297" grpId="0" animBg="1"/>
      <p:bldP spid="735298" grpId="0"/>
      <p:bldP spid="735299" grpId="0" animBg="1"/>
      <p:bldP spid="735300" grpId="0"/>
      <p:bldP spid="735301" grpId="0" animBg="1"/>
      <p:bldP spid="735302" grpId="0" animBg="1"/>
      <p:bldP spid="735303" grpId="0" animBg="1"/>
      <p:bldP spid="735307" grpId="0" animBg="1"/>
      <p:bldP spid="735308" grpId="0" animBg="1"/>
      <p:bldP spid="735309" grpId="0"/>
      <p:bldP spid="735310" grpId="0"/>
      <p:bldP spid="735311" grpId="0"/>
      <p:bldP spid="735312" grpId="0"/>
      <p:bldP spid="735313" grpId="0" animBg="1"/>
      <p:bldP spid="735314" grpId="0"/>
      <p:bldP spid="735315" grpId="0" animBg="1"/>
      <p:bldP spid="735316" grpId="0"/>
      <p:bldP spid="735317" grpId="0"/>
      <p:bldP spid="735318" grpId="0" animBg="1"/>
      <p:bldP spid="735319" grpId="0" animBg="1"/>
      <p:bldP spid="735320" grpId="0" animBg="1"/>
      <p:bldP spid="735321" grpId="0" animBg="1"/>
      <p:bldP spid="735322" grpId="0" animBg="1"/>
      <p:bldP spid="735323" grpId="0" animBg="1"/>
      <p:bldP spid="735330" grpId="0"/>
      <p:bldP spid="735331" grpId="0"/>
      <p:bldP spid="735332" grpId="0"/>
      <p:bldP spid="735333" grpId="0"/>
      <p:bldP spid="735334" grpId="0"/>
      <p:bldP spid="735336" grpId="0"/>
      <p:bldP spid="735337" grpId="0" animBg="1"/>
      <p:bldP spid="735338" grpId="0"/>
      <p:bldP spid="735339" grpId="0" animBg="1"/>
      <p:bldP spid="735340" grpId="0" animBg="1"/>
      <p:bldP spid="735341" grpId="0" animBg="1"/>
      <p:bldP spid="735342" grpId="0"/>
      <p:bldP spid="735343" grpId="0" animBg="1"/>
      <p:bldP spid="735344" grpId="0" animBg="1"/>
      <p:bldP spid="735345" grpId="0" animBg="1"/>
      <p:bldP spid="735349" grpId="0" animBg="1"/>
      <p:bldP spid="735350" grpId="0" animBg="1"/>
      <p:bldP spid="735351" grpId="0"/>
      <p:bldP spid="735352" grpId="0"/>
      <p:bldP spid="735353" grpId="0"/>
      <p:bldP spid="735354" grpId="0"/>
      <p:bldP spid="735355" grpId="0"/>
      <p:bldP spid="735356" grpId="0"/>
      <p:bldP spid="735357" grpId="0" animBg="1"/>
      <p:bldP spid="735358" grpId="0"/>
      <p:bldP spid="735359" grpId="0" animBg="1"/>
      <p:bldP spid="735360" grpId="0" animBg="1"/>
      <p:bldP spid="735361" grpId="0" animBg="1"/>
      <p:bldP spid="735362" grpId="0"/>
      <p:bldP spid="735363" grpId="0" animBg="1"/>
      <p:bldP spid="735364" grpId="0" animBg="1"/>
      <p:bldP spid="735365" grpId="0" animBg="1"/>
      <p:bldP spid="735366" grpId="0" animBg="1"/>
      <p:bldP spid="735373" grpId="0"/>
      <p:bldP spid="735374" grpId="0"/>
      <p:bldP spid="735375" grpId="0"/>
      <p:bldP spid="735376" grpId="0" animBg="1"/>
      <p:bldP spid="735377" grpId="0"/>
      <p:bldP spid="735378" grpId="0" animBg="1"/>
      <p:bldP spid="735379" grpId="0"/>
      <p:bldP spid="735380" grpId="0" animBg="1"/>
      <p:bldP spid="735381" grpId="0" animBg="1"/>
      <p:bldP spid="735382" grpId="0"/>
      <p:bldP spid="735386" grpId="0" animBg="1"/>
      <p:bldP spid="735387" grpId="0" animBg="1"/>
      <p:bldP spid="735388" grpId="0"/>
      <p:bldP spid="735389" grpId="0"/>
      <p:bldP spid="735390" grpId="0"/>
      <p:bldP spid="735391" grpId="0" animBg="1"/>
      <p:bldP spid="735392" grpId="0"/>
      <p:bldP spid="735393" grpId="0" animBg="1"/>
      <p:bldP spid="735394" grpId="0"/>
      <p:bldP spid="735395" grpId="0" animBg="1"/>
      <p:bldP spid="735396" grpId="0" animBg="1"/>
      <p:bldP spid="735397" grpId="0"/>
      <p:bldP spid="735398" grpId="0" animBg="1"/>
      <p:bldP spid="735399" grpId="0" animBg="1"/>
      <p:bldP spid="735400" grpId="0" animBg="1"/>
      <p:bldP spid="735401" grpId="0"/>
      <p:bldP spid="735402" grpId="0"/>
      <p:bldP spid="735403" grpId="0"/>
      <p:bldP spid="735404" grpId="0" animBg="1"/>
      <p:bldP spid="735405" grpId="0" animBg="1"/>
      <p:bldP spid="735406" grpId="0" animBg="1"/>
      <p:bldP spid="735407" grpId="0" animBg="1"/>
      <p:bldP spid="735408" grpId="0" animBg="1"/>
      <p:bldP spid="735409"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de-DE" altLang="de-DE"/>
              <a:t>6.5.3	Greedy-Kanalverdrahter (Greedy Channel Router)</a:t>
            </a:r>
          </a:p>
        </p:txBody>
      </p:sp>
      <p:sp>
        <p:nvSpPr>
          <p:cNvPr id="736259" name="Rectangle 3"/>
          <p:cNvSpPr>
            <a:spLocks noChangeAspect="1" noChangeArrowheads="1"/>
          </p:cNvSpPr>
          <p:nvPr/>
        </p:nvSpPr>
        <p:spPr bwMode="auto">
          <a:xfrm>
            <a:off x="2617788" y="4327525"/>
            <a:ext cx="695325" cy="2682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60" name="Rectangle 4"/>
          <p:cNvSpPr>
            <a:spLocks noChangeAspect="1" noChangeArrowheads="1"/>
          </p:cNvSpPr>
          <p:nvPr/>
        </p:nvSpPr>
        <p:spPr bwMode="auto">
          <a:xfrm>
            <a:off x="2627313" y="2466975"/>
            <a:ext cx="693737"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61" name="Rectangle 5"/>
          <p:cNvSpPr>
            <a:spLocks noChangeAspect="1" noChangeArrowheads="1"/>
          </p:cNvSpPr>
          <p:nvPr/>
        </p:nvSpPr>
        <p:spPr bwMode="auto">
          <a:xfrm>
            <a:off x="1128713" y="4321175"/>
            <a:ext cx="695325"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62" name="Rectangle 6"/>
          <p:cNvSpPr>
            <a:spLocks noChangeAspect="1" noChangeArrowheads="1"/>
          </p:cNvSpPr>
          <p:nvPr/>
        </p:nvSpPr>
        <p:spPr bwMode="auto">
          <a:xfrm>
            <a:off x="1139825" y="2462213"/>
            <a:ext cx="692150"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63" name="Line 7"/>
          <p:cNvSpPr>
            <a:spLocks noChangeAspect="1" noChangeShapeType="1"/>
          </p:cNvSpPr>
          <p:nvPr/>
        </p:nvSpPr>
        <p:spPr bwMode="auto">
          <a:xfrm>
            <a:off x="1147763" y="3138488"/>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64" name="Line 8"/>
          <p:cNvSpPr>
            <a:spLocks noChangeAspect="1" noChangeShapeType="1"/>
          </p:cNvSpPr>
          <p:nvPr/>
        </p:nvSpPr>
        <p:spPr bwMode="auto">
          <a:xfrm>
            <a:off x="1147763" y="3340100"/>
            <a:ext cx="419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6265" name="Group 9"/>
          <p:cNvGrpSpPr>
            <a:grpSpLocks noChangeAspect="1"/>
          </p:cNvGrpSpPr>
          <p:nvPr/>
        </p:nvGrpSpPr>
        <p:grpSpPr bwMode="auto">
          <a:xfrm>
            <a:off x="1147763" y="2716213"/>
            <a:ext cx="669925" cy="34925"/>
            <a:chOff x="385" y="605"/>
            <a:chExt cx="454" cy="23"/>
          </a:xfrm>
        </p:grpSpPr>
        <p:sp>
          <p:nvSpPr>
            <p:cNvPr id="64560" name="Line 10"/>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4561" name="Oval 11"/>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6268" name="Line 12"/>
          <p:cNvSpPr>
            <a:spLocks noChangeAspect="1" noChangeShapeType="1"/>
          </p:cNvSpPr>
          <p:nvPr/>
        </p:nvSpPr>
        <p:spPr bwMode="auto">
          <a:xfrm>
            <a:off x="1147763" y="4318000"/>
            <a:ext cx="6699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69" name="Oval 13"/>
          <p:cNvSpPr>
            <a:spLocks noChangeAspect="1" noChangeArrowheads="1"/>
          </p:cNvSpPr>
          <p:nvPr/>
        </p:nvSpPr>
        <p:spPr bwMode="auto">
          <a:xfrm>
            <a:off x="1549400" y="4297363"/>
            <a:ext cx="33338" cy="36512"/>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70" name="Text Box 14"/>
          <p:cNvSpPr txBox="1">
            <a:spLocks noChangeAspect="1" noChangeArrowheads="1"/>
          </p:cNvSpPr>
          <p:nvPr/>
        </p:nvSpPr>
        <p:spPr bwMode="auto">
          <a:xfrm>
            <a:off x="1414463" y="2436813"/>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6271" name="Text Box 15"/>
          <p:cNvSpPr txBox="1">
            <a:spLocks noChangeAspect="1" noChangeArrowheads="1"/>
          </p:cNvSpPr>
          <p:nvPr/>
        </p:nvSpPr>
        <p:spPr bwMode="auto">
          <a:xfrm>
            <a:off x="912813" y="2951163"/>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6272" name="Text Box 16"/>
          <p:cNvSpPr txBox="1">
            <a:spLocks noChangeAspect="1" noChangeArrowheads="1"/>
          </p:cNvSpPr>
          <p:nvPr/>
        </p:nvSpPr>
        <p:spPr bwMode="auto">
          <a:xfrm>
            <a:off x="912813" y="31718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6273" name="Text Box 17"/>
          <p:cNvSpPr txBox="1">
            <a:spLocks noChangeAspect="1" noChangeArrowheads="1"/>
          </p:cNvSpPr>
          <p:nvPr/>
        </p:nvSpPr>
        <p:spPr bwMode="auto">
          <a:xfrm>
            <a:off x="912813" y="2751138"/>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6274" name="Text Box 18"/>
          <p:cNvSpPr txBox="1">
            <a:spLocks noChangeAspect="1" noChangeArrowheads="1"/>
          </p:cNvSpPr>
          <p:nvPr/>
        </p:nvSpPr>
        <p:spPr bwMode="auto">
          <a:xfrm>
            <a:off x="1431925" y="43180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6275" name="Line 19"/>
          <p:cNvSpPr>
            <a:spLocks noChangeAspect="1" noChangeShapeType="1"/>
          </p:cNvSpPr>
          <p:nvPr/>
        </p:nvSpPr>
        <p:spPr bwMode="auto">
          <a:xfrm>
            <a:off x="1147763" y="2951163"/>
            <a:ext cx="4349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76" name="Line 20"/>
          <p:cNvSpPr>
            <a:spLocks noChangeAspect="1" noChangeShapeType="1"/>
          </p:cNvSpPr>
          <p:nvPr/>
        </p:nvSpPr>
        <p:spPr bwMode="auto">
          <a:xfrm flipV="1">
            <a:off x="1582738" y="2932113"/>
            <a:ext cx="1587" cy="407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77" name="Line 21"/>
          <p:cNvSpPr>
            <a:spLocks noChangeAspect="1" noChangeShapeType="1"/>
          </p:cNvSpPr>
          <p:nvPr/>
        </p:nvSpPr>
        <p:spPr bwMode="auto">
          <a:xfrm>
            <a:off x="1146175" y="4114800"/>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78" name="Text Box 22"/>
          <p:cNvSpPr txBox="1">
            <a:spLocks noChangeAspect="1" noChangeArrowheads="1"/>
          </p:cNvSpPr>
          <p:nvPr/>
        </p:nvSpPr>
        <p:spPr bwMode="auto">
          <a:xfrm>
            <a:off x="912813" y="39592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6279" name="Oval 23"/>
          <p:cNvSpPr>
            <a:spLocks noChangeAspect="1" noChangeArrowheads="1"/>
          </p:cNvSpPr>
          <p:nvPr/>
        </p:nvSpPr>
        <p:spPr bwMode="auto">
          <a:xfrm>
            <a:off x="1568450" y="2935288"/>
            <a:ext cx="33338"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80" name="Oval 24"/>
          <p:cNvSpPr>
            <a:spLocks noChangeAspect="1" noChangeArrowheads="1"/>
          </p:cNvSpPr>
          <p:nvPr/>
        </p:nvSpPr>
        <p:spPr bwMode="auto">
          <a:xfrm>
            <a:off x="1568450" y="3321050"/>
            <a:ext cx="33338" cy="34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81" name="Line 25"/>
          <p:cNvSpPr>
            <a:spLocks noChangeAspect="1" noChangeShapeType="1"/>
          </p:cNvSpPr>
          <p:nvPr/>
        </p:nvSpPr>
        <p:spPr bwMode="auto">
          <a:xfrm>
            <a:off x="2625725" y="3138488"/>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82" name="Line 26"/>
          <p:cNvSpPr>
            <a:spLocks noChangeAspect="1" noChangeShapeType="1"/>
          </p:cNvSpPr>
          <p:nvPr/>
        </p:nvSpPr>
        <p:spPr bwMode="auto">
          <a:xfrm>
            <a:off x="2625725" y="3340100"/>
            <a:ext cx="4175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6283" name="Group 27"/>
          <p:cNvGrpSpPr>
            <a:grpSpLocks noChangeAspect="1"/>
          </p:cNvGrpSpPr>
          <p:nvPr/>
        </p:nvGrpSpPr>
        <p:grpSpPr bwMode="auto">
          <a:xfrm>
            <a:off x="2625725" y="2716213"/>
            <a:ext cx="671513" cy="34925"/>
            <a:chOff x="385" y="605"/>
            <a:chExt cx="454" cy="23"/>
          </a:xfrm>
        </p:grpSpPr>
        <p:sp>
          <p:nvSpPr>
            <p:cNvPr id="64558" name="Line 28"/>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4559" name="Oval 29"/>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6286" name="Line 30"/>
          <p:cNvSpPr>
            <a:spLocks noChangeAspect="1" noChangeShapeType="1"/>
          </p:cNvSpPr>
          <p:nvPr/>
        </p:nvSpPr>
        <p:spPr bwMode="auto">
          <a:xfrm>
            <a:off x="2625725" y="4318000"/>
            <a:ext cx="6715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87" name="Oval 31"/>
          <p:cNvSpPr>
            <a:spLocks noChangeAspect="1" noChangeArrowheads="1"/>
          </p:cNvSpPr>
          <p:nvPr/>
        </p:nvSpPr>
        <p:spPr bwMode="auto">
          <a:xfrm>
            <a:off x="3028950" y="4297363"/>
            <a:ext cx="33338" cy="36512"/>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88" name="Text Box 32"/>
          <p:cNvSpPr txBox="1">
            <a:spLocks noChangeAspect="1" noChangeArrowheads="1"/>
          </p:cNvSpPr>
          <p:nvPr/>
        </p:nvSpPr>
        <p:spPr bwMode="auto">
          <a:xfrm>
            <a:off x="2892425" y="2436813"/>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6289" name="Text Box 33"/>
          <p:cNvSpPr txBox="1">
            <a:spLocks noChangeAspect="1" noChangeArrowheads="1"/>
          </p:cNvSpPr>
          <p:nvPr/>
        </p:nvSpPr>
        <p:spPr bwMode="auto">
          <a:xfrm>
            <a:off x="2389188" y="2951163"/>
            <a:ext cx="2698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6290" name="Text Box 34"/>
          <p:cNvSpPr txBox="1">
            <a:spLocks noChangeAspect="1" noChangeArrowheads="1"/>
          </p:cNvSpPr>
          <p:nvPr/>
        </p:nvSpPr>
        <p:spPr bwMode="auto">
          <a:xfrm>
            <a:off x="2389188" y="3171825"/>
            <a:ext cx="2698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6291" name="Text Box 35"/>
          <p:cNvSpPr txBox="1">
            <a:spLocks noChangeAspect="1" noChangeArrowheads="1"/>
          </p:cNvSpPr>
          <p:nvPr/>
        </p:nvSpPr>
        <p:spPr bwMode="auto">
          <a:xfrm>
            <a:off x="2389188" y="2751138"/>
            <a:ext cx="2698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6292" name="Text Box 36"/>
          <p:cNvSpPr txBox="1">
            <a:spLocks noChangeAspect="1" noChangeArrowheads="1"/>
          </p:cNvSpPr>
          <p:nvPr/>
        </p:nvSpPr>
        <p:spPr bwMode="auto">
          <a:xfrm>
            <a:off x="2908300" y="4318000"/>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6293" name="Line 37"/>
          <p:cNvSpPr>
            <a:spLocks noChangeAspect="1" noChangeShapeType="1"/>
          </p:cNvSpPr>
          <p:nvPr/>
        </p:nvSpPr>
        <p:spPr bwMode="auto">
          <a:xfrm>
            <a:off x="2625725" y="2951163"/>
            <a:ext cx="436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94" name="Line 38"/>
          <p:cNvSpPr>
            <a:spLocks noChangeAspect="1" noChangeShapeType="1"/>
          </p:cNvSpPr>
          <p:nvPr/>
        </p:nvSpPr>
        <p:spPr bwMode="auto">
          <a:xfrm flipV="1">
            <a:off x="3062288" y="2932113"/>
            <a:ext cx="1587" cy="4079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95" name="Line 39"/>
          <p:cNvSpPr>
            <a:spLocks noChangeAspect="1" noChangeShapeType="1"/>
          </p:cNvSpPr>
          <p:nvPr/>
        </p:nvSpPr>
        <p:spPr bwMode="auto">
          <a:xfrm>
            <a:off x="2624138" y="4114800"/>
            <a:ext cx="4048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296" name="Text Box 40"/>
          <p:cNvSpPr txBox="1">
            <a:spLocks noChangeAspect="1" noChangeArrowheads="1"/>
          </p:cNvSpPr>
          <p:nvPr/>
        </p:nvSpPr>
        <p:spPr bwMode="auto">
          <a:xfrm>
            <a:off x="2389188" y="3959225"/>
            <a:ext cx="26987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6297" name="Oval 41"/>
          <p:cNvSpPr>
            <a:spLocks noChangeAspect="1" noChangeArrowheads="1"/>
          </p:cNvSpPr>
          <p:nvPr/>
        </p:nvSpPr>
        <p:spPr bwMode="auto">
          <a:xfrm>
            <a:off x="3044825" y="2935288"/>
            <a:ext cx="33338"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98" name="Oval 42"/>
          <p:cNvSpPr>
            <a:spLocks noChangeAspect="1" noChangeArrowheads="1"/>
          </p:cNvSpPr>
          <p:nvPr/>
        </p:nvSpPr>
        <p:spPr bwMode="auto">
          <a:xfrm>
            <a:off x="3044825" y="3321050"/>
            <a:ext cx="33338" cy="34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299" name="Oval 43"/>
          <p:cNvSpPr>
            <a:spLocks noChangeAspect="1" noChangeArrowheads="1"/>
          </p:cNvSpPr>
          <p:nvPr/>
        </p:nvSpPr>
        <p:spPr bwMode="auto">
          <a:xfrm>
            <a:off x="3028950" y="4097338"/>
            <a:ext cx="33338" cy="34925"/>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300" name="Line 44"/>
          <p:cNvSpPr>
            <a:spLocks noChangeAspect="1" noChangeShapeType="1"/>
          </p:cNvSpPr>
          <p:nvPr/>
        </p:nvSpPr>
        <p:spPr bwMode="auto">
          <a:xfrm flipV="1">
            <a:off x="3043238" y="3556000"/>
            <a:ext cx="0" cy="55880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301" name="Line 45"/>
          <p:cNvSpPr>
            <a:spLocks noChangeAspect="1" noChangeShapeType="1"/>
          </p:cNvSpPr>
          <p:nvPr/>
        </p:nvSpPr>
        <p:spPr bwMode="auto">
          <a:xfrm>
            <a:off x="3043238" y="3556000"/>
            <a:ext cx="254000"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6302" name="Oval 46"/>
          <p:cNvSpPr>
            <a:spLocks noChangeAspect="1" noChangeArrowheads="1"/>
          </p:cNvSpPr>
          <p:nvPr/>
        </p:nvSpPr>
        <p:spPr bwMode="auto">
          <a:xfrm>
            <a:off x="3028950" y="3540125"/>
            <a:ext cx="34925" cy="333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6303" name="AutoShape 47"/>
          <p:cNvSpPr>
            <a:spLocks noChangeAspect="1" noChangeArrowheads="1"/>
          </p:cNvSpPr>
          <p:nvPr/>
        </p:nvSpPr>
        <p:spPr bwMode="auto">
          <a:xfrm>
            <a:off x="1957388" y="3182938"/>
            <a:ext cx="265112" cy="6270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4556" name="Text Box 48"/>
          <p:cNvSpPr txBox="1">
            <a:spLocks noChangeArrowheads="1"/>
          </p:cNvSpPr>
          <p:nvPr/>
        </p:nvSpPr>
        <p:spPr bwMode="auto">
          <a:xfrm>
            <a:off x="636588" y="1219200"/>
            <a:ext cx="5238750"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solidFill>
                  <a:srgbClr val="CC0000"/>
                </a:solidFill>
              </a:rPr>
              <a:t>Schritt 3: </a:t>
            </a:r>
            <a:r>
              <a:rPr lang="de-DE" altLang="de-DE"/>
              <a:t>Abstandsverminderung</a:t>
            </a:r>
            <a:r>
              <a:rPr lang="de-DE" altLang="de-DE">
                <a:sym typeface="Symbol" pitchFamily="18" charset="2"/>
              </a:rPr>
              <a:t> gespaltener Netze</a:t>
            </a:r>
            <a:endParaRPr lang="en-US" altLang="de-DE">
              <a:sym typeface="Symbol" pitchFamily="18" charset="2"/>
            </a:endParaRPr>
          </a:p>
        </p:txBody>
      </p:sp>
      <p:sp>
        <p:nvSpPr>
          <p:cNvPr id="64557" name="Text Box 49"/>
          <p:cNvSpPr txBox="1">
            <a:spLocks noChangeArrowheads="1"/>
          </p:cNvSpPr>
          <p:nvPr/>
        </p:nvSpPr>
        <p:spPr bwMode="auto">
          <a:xfrm rot="-5400000">
            <a:off x="7102475" y="3905251"/>
            <a:ext cx="3248025" cy="21590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800">
                <a:solidFill>
                  <a:srgbClr val="B2B2B2"/>
                </a:solidFill>
              </a:rPr>
              <a:t>Nach Sait, S. M., Youssef, H.: VLSI Physical Design Automation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6259"/>
                                        </p:tgtEl>
                                        <p:attrNameLst>
                                          <p:attrName>style.visibility</p:attrName>
                                        </p:attrNameLst>
                                      </p:cBhvr>
                                      <p:to>
                                        <p:strVal val="visible"/>
                                      </p:to>
                                    </p:set>
                                    <p:animEffect transition="in" filter="dissolve">
                                      <p:cBhvr>
                                        <p:cTn id="7" dur="500"/>
                                        <p:tgtEl>
                                          <p:spTgt spid="73625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36260"/>
                                        </p:tgtEl>
                                        <p:attrNameLst>
                                          <p:attrName>style.visibility</p:attrName>
                                        </p:attrNameLst>
                                      </p:cBhvr>
                                      <p:to>
                                        <p:strVal val="visible"/>
                                      </p:to>
                                    </p:set>
                                    <p:animEffect transition="in" filter="dissolve">
                                      <p:cBhvr>
                                        <p:cTn id="10" dur="500"/>
                                        <p:tgtEl>
                                          <p:spTgt spid="73626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36261"/>
                                        </p:tgtEl>
                                        <p:attrNameLst>
                                          <p:attrName>style.visibility</p:attrName>
                                        </p:attrNameLst>
                                      </p:cBhvr>
                                      <p:to>
                                        <p:strVal val="visible"/>
                                      </p:to>
                                    </p:set>
                                    <p:animEffect transition="in" filter="dissolve">
                                      <p:cBhvr>
                                        <p:cTn id="13" dur="500"/>
                                        <p:tgtEl>
                                          <p:spTgt spid="73626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36262"/>
                                        </p:tgtEl>
                                        <p:attrNameLst>
                                          <p:attrName>style.visibility</p:attrName>
                                        </p:attrNameLst>
                                      </p:cBhvr>
                                      <p:to>
                                        <p:strVal val="visible"/>
                                      </p:to>
                                    </p:set>
                                    <p:animEffect transition="in" filter="dissolve">
                                      <p:cBhvr>
                                        <p:cTn id="16" dur="500"/>
                                        <p:tgtEl>
                                          <p:spTgt spid="73626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36263"/>
                                        </p:tgtEl>
                                        <p:attrNameLst>
                                          <p:attrName>style.visibility</p:attrName>
                                        </p:attrNameLst>
                                      </p:cBhvr>
                                      <p:to>
                                        <p:strVal val="visible"/>
                                      </p:to>
                                    </p:set>
                                    <p:animEffect transition="in" filter="dissolve">
                                      <p:cBhvr>
                                        <p:cTn id="19" dur="500"/>
                                        <p:tgtEl>
                                          <p:spTgt spid="736263"/>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36264"/>
                                        </p:tgtEl>
                                        <p:attrNameLst>
                                          <p:attrName>style.visibility</p:attrName>
                                        </p:attrNameLst>
                                      </p:cBhvr>
                                      <p:to>
                                        <p:strVal val="visible"/>
                                      </p:to>
                                    </p:set>
                                    <p:animEffect transition="in" filter="dissolve">
                                      <p:cBhvr>
                                        <p:cTn id="22" dur="500"/>
                                        <p:tgtEl>
                                          <p:spTgt spid="736264"/>
                                        </p:tgtEl>
                                      </p:cBhvr>
                                    </p:animEffect>
                                  </p:childTnLst>
                                </p:cTn>
                              </p:par>
                              <p:par>
                                <p:cTn id="23" presetID="9" presetClass="entr" presetSubtype="0" fill="hold" nodeType="withEffect">
                                  <p:stCondLst>
                                    <p:cond delay="0"/>
                                  </p:stCondLst>
                                  <p:childTnLst>
                                    <p:set>
                                      <p:cBhvr>
                                        <p:cTn id="24" dur="1" fill="hold">
                                          <p:stCondLst>
                                            <p:cond delay="0"/>
                                          </p:stCondLst>
                                        </p:cTn>
                                        <p:tgtEl>
                                          <p:spTgt spid="736265"/>
                                        </p:tgtEl>
                                        <p:attrNameLst>
                                          <p:attrName>style.visibility</p:attrName>
                                        </p:attrNameLst>
                                      </p:cBhvr>
                                      <p:to>
                                        <p:strVal val="visible"/>
                                      </p:to>
                                    </p:set>
                                    <p:animEffect transition="in" filter="dissolve">
                                      <p:cBhvr>
                                        <p:cTn id="25" dur="500"/>
                                        <p:tgtEl>
                                          <p:spTgt spid="73626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36268"/>
                                        </p:tgtEl>
                                        <p:attrNameLst>
                                          <p:attrName>style.visibility</p:attrName>
                                        </p:attrNameLst>
                                      </p:cBhvr>
                                      <p:to>
                                        <p:strVal val="visible"/>
                                      </p:to>
                                    </p:set>
                                    <p:animEffect transition="in" filter="dissolve">
                                      <p:cBhvr>
                                        <p:cTn id="28" dur="500"/>
                                        <p:tgtEl>
                                          <p:spTgt spid="736268"/>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36269"/>
                                        </p:tgtEl>
                                        <p:attrNameLst>
                                          <p:attrName>style.visibility</p:attrName>
                                        </p:attrNameLst>
                                      </p:cBhvr>
                                      <p:to>
                                        <p:strVal val="visible"/>
                                      </p:to>
                                    </p:set>
                                    <p:animEffect transition="in" filter="dissolve">
                                      <p:cBhvr>
                                        <p:cTn id="31" dur="500"/>
                                        <p:tgtEl>
                                          <p:spTgt spid="736269"/>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36270"/>
                                        </p:tgtEl>
                                        <p:attrNameLst>
                                          <p:attrName>style.visibility</p:attrName>
                                        </p:attrNameLst>
                                      </p:cBhvr>
                                      <p:to>
                                        <p:strVal val="visible"/>
                                      </p:to>
                                    </p:set>
                                    <p:animEffect transition="in" filter="dissolve">
                                      <p:cBhvr>
                                        <p:cTn id="34" dur="500"/>
                                        <p:tgtEl>
                                          <p:spTgt spid="73627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36271"/>
                                        </p:tgtEl>
                                        <p:attrNameLst>
                                          <p:attrName>style.visibility</p:attrName>
                                        </p:attrNameLst>
                                      </p:cBhvr>
                                      <p:to>
                                        <p:strVal val="visible"/>
                                      </p:to>
                                    </p:set>
                                    <p:animEffect transition="in" filter="dissolve">
                                      <p:cBhvr>
                                        <p:cTn id="37" dur="500"/>
                                        <p:tgtEl>
                                          <p:spTgt spid="736271"/>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36272"/>
                                        </p:tgtEl>
                                        <p:attrNameLst>
                                          <p:attrName>style.visibility</p:attrName>
                                        </p:attrNameLst>
                                      </p:cBhvr>
                                      <p:to>
                                        <p:strVal val="visible"/>
                                      </p:to>
                                    </p:set>
                                    <p:animEffect transition="in" filter="dissolve">
                                      <p:cBhvr>
                                        <p:cTn id="40" dur="500"/>
                                        <p:tgtEl>
                                          <p:spTgt spid="736272"/>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36273"/>
                                        </p:tgtEl>
                                        <p:attrNameLst>
                                          <p:attrName>style.visibility</p:attrName>
                                        </p:attrNameLst>
                                      </p:cBhvr>
                                      <p:to>
                                        <p:strVal val="visible"/>
                                      </p:to>
                                    </p:set>
                                    <p:animEffect transition="in" filter="dissolve">
                                      <p:cBhvr>
                                        <p:cTn id="43" dur="500"/>
                                        <p:tgtEl>
                                          <p:spTgt spid="73627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36274"/>
                                        </p:tgtEl>
                                        <p:attrNameLst>
                                          <p:attrName>style.visibility</p:attrName>
                                        </p:attrNameLst>
                                      </p:cBhvr>
                                      <p:to>
                                        <p:strVal val="visible"/>
                                      </p:to>
                                    </p:set>
                                    <p:animEffect transition="in" filter="dissolve">
                                      <p:cBhvr>
                                        <p:cTn id="46" dur="500"/>
                                        <p:tgtEl>
                                          <p:spTgt spid="736274"/>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36275"/>
                                        </p:tgtEl>
                                        <p:attrNameLst>
                                          <p:attrName>style.visibility</p:attrName>
                                        </p:attrNameLst>
                                      </p:cBhvr>
                                      <p:to>
                                        <p:strVal val="visible"/>
                                      </p:to>
                                    </p:set>
                                    <p:animEffect transition="in" filter="dissolve">
                                      <p:cBhvr>
                                        <p:cTn id="49" dur="500"/>
                                        <p:tgtEl>
                                          <p:spTgt spid="736275"/>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36276"/>
                                        </p:tgtEl>
                                        <p:attrNameLst>
                                          <p:attrName>style.visibility</p:attrName>
                                        </p:attrNameLst>
                                      </p:cBhvr>
                                      <p:to>
                                        <p:strVal val="visible"/>
                                      </p:to>
                                    </p:set>
                                    <p:animEffect transition="in" filter="dissolve">
                                      <p:cBhvr>
                                        <p:cTn id="52" dur="500"/>
                                        <p:tgtEl>
                                          <p:spTgt spid="736276"/>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36277"/>
                                        </p:tgtEl>
                                        <p:attrNameLst>
                                          <p:attrName>style.visibility</p:attrName>
                                        </p:attrNameLst>
                                      </p:cBhvr>
                                      <p:to>
                                        <p:strVal val="visible"/>
                                      </p:to>
                                    </p:set>
                                    <p:animEffect transition="in" filter="dissolve">
                                      <p:cBhvr>
                                        <p:cTn id="55" dur="500"/>
                                        <p:tgtEl>
                                          <p:spTgt spid="736277"/>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36278"/>
                                        </p:tgtEl>
                                        <p:attrNameLst>
                                          <p:attrName>style.visibility</p:attrName>
                                        </p:attrNameLst>
                                      </p:cBhvr>
                                      <p:to>
                                        <p:strVal val="visible"/>
                                      </p:to>
                                    </p:set>
                                    <p:animEffect transition="in" filter="dissolve">
                                      <p:cBhvr>
                                        <p:cTn id="58" dur="500"/>
                                        <p:tgtEl>
                                          <p:spTgt spid="736278"/>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36279"/>
                                        </p:tgtEl>
                                        <p:attrNameLst>
                                          <p:attrName>style.visibility</p:attrName>
                                        </p:attrNameLst>
                                      </p:cBhvr>
                                      <p:to>
                                        <p:strVal val="visible"/>
                                      </p:to>
                                    </p:set>
                                    <p:animEffect transition="in" filter="dissolve">
                                      <p:cBhvr>
                                        <p:cTn id="61" dur="500"/>
                                        <p:tgtEl>
                                          <p:spTgt spid="736279"/>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36280"/>
                                        </p:tgtEl>
                                        <p:attrNameLst>
                                          <p:attrName>style.visibility</p:attrName>
                                        </p:attrNameLst>
                                      </p:cBhvr>
                                      <p:to>
                                        <p:strVal val="visible"/>
                                      </p:to>
                                    </p:set>
                                    <p:animEffect transition="in" filter="dissolve">
                                      <p:cBhvr>
                                        <p:cTn id="64" dur="500"/>
                                        <p:tgtEl>
                                          <p:spTgt spid="736280"/>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36281"/>
                                        </p:tgtEl>
                                        <p:attrNameLst>
                                          <p:attrName>style.visibility</p:attrName>
                                        </p:attrNameLst>
                                      </p:cBhvr>
                                      <p:to>
                                        <p:strVal val="visible"/>
                                      </p:to>
                                    </p:set>
                                    <p:animEffect transition="in" filter="dissolve">
                                      <p:cBhvr>
                                        <p:cTn id="67" dur="500"/>
                                        <p:tgtEl>
                                          <p:spTgt spid="736281"/>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36282"/>
                                        </p:tgtEl>
                                        <p:attrNameLst>
                                          <p:attrName>style.visibility</p:attrName>
                                        </p:attrNameLst>
                                      </p:cBhvr>
                                      <p:to>
                                        <p:strVal val="visible"/>
                                      </p:to>
                                    </p:set>
                                    <p:animEffect transition="in" filter="dissolve">
                                      <p:cBhvr>
                                        <p:cTn id="70" dur="500"/>
                                        <p:tgtEl>
                                          <p:spTgt spid="736282"/>
                                        </p:tgtEl>
                                      </p:cBhvr>
                                    </p:animEffect>
                                  </p:childTnLst>
                                </p:cTn>
                              </p:par>
                              <p:par>
                                <p:cTn id="71" presetID="9" presetClass="entr" presetSubtype="0" fill="hold" nodeType="withEffect">
                                  <p:stCondLst>
                                    <p:cond delay="0"/>
                                  </p:stCondLst>
                                  <p:childTnLst>
                                    <p:set>
                                      <p:cBhvr>
                                        <p:cTn id="72" dur="1" fill="hold">
                                          <p:stCondLst>
                                            <p:cond delay="0"/>
                                          </p:stCondLst>
                                        </p:cTn>
                                        <p:tgtEl>
                                          <p:spTgt spid="736283"/>
                                        </p:tgtEl>
                                        <p:attrNameLst>
                                          <p:attrName>style.visibility</p:attrName>
                                        </p:attrNameLst>
                                      </p:cBhvr>
                                      <p:to>
                                        <p:strVal val="visible"/>
                                      </p:to>
                                    </p:set>
                                    <p:animEffect transition="in" filter="dissolve">
                                      <p:cBhvr>
                                        <p:cTn id="73" dur="500"/>
                                        <p:tgtEl>
                                          <p:spTgt spid="736283"/>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36286"/>
                                        </p:tgtEl>
                                        <p:attrNameLst>
                                          <p:attrName>style.visibility</p:attrName>
                                        </p:attrNameLst>
                                      </p:cBhvr>
                                      <p:to>
                                        <p:strVal val="visible"/>
                                      </p:to>
                                    </p:set>
                                    <p:animEffect transition="in" filter="dissolve">
                                      <p:cBhvr>
                                        <p:cTn id="76" dur="500"/>
                                        <p:tgtEl>
                                          <p:spTgt spid="736286"/>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36287"/>
                                        </p:tgtEl>
                                        <p:attrNameLst>
                                          <p:attrName>style.visibility</p:attrName>
                                        </p:attrNameLst>
                                      </p:cBhvr>
                                      <p:to>
                                        <p:strVal val="visible"/>
                                      </p:to>
                                    </p:set>
                                    <p:animEffect transition="in" filter="dissolve">
                                      <p:cBhvr>
                                        <p:cTn id="79" dur="500"/>
                                        <p:tgtEl>
                                          <p:spTgt spid="736287"/>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36288"/>
                                        </p:tgtEl>
                                        <p:attrNameLst>
                                          <p:attrName>style.visibility</p:attrName>
                                        </p:attrNameLst>
                                      </p:cBhvr>
                                      <p:to>
                                        <p:strVal val="visible"/>
                                      </p:to>
                                    </p:set>
                                    <p:animEffect transition="in" filter="dissolve">
                                      <p:cBhvr>
                                        <p:cTn id="82" dur="500"/>
                                        <p:tgtEl>
                                          <p:spTgt spid="736288"/>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36289"/>
                                        </p:tgtEl>
                                        <p:attrNameLst>
                                          <p:attrName>style.visibility</p:attrName>
                                        </p:attrNameLst>
                                      </p:cBhvr>
                                      <p:to>
                                        <p:strVal val="visible"/>
                                      </p:to>
                                    </p:set>
                                    <p:animEffect transition="in" filter="dissolve">
                                      <p:cBhvr>
                                        <p:cTn id="85" dur="500"/>
                                        <p:tgtEl>
                                          <p:spTgt spid="736289"/>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36290"/>
                                        </p:tgtEl>
                                        <p:attrNameLst>
                                          <p:attrName>style.visibility</p:attrName>
                                        </p:attrNameLst>
                                      </p:cBhvr>
                                      <p:to>
                                        <p:strVal val="visible"/>
                                      </p:to>
                                    </p:set>
                                    <p:animEffect transition="in" filter="dissolve">
                                      <p:cBhvr>
                                        <p:cTn id="88" dur="500"/>
                                        <p:tgtEl>
                                          <p:spTgt spid="736290"/>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36291"/>
                                        </p:tgtEl>
                                        <p:attrNameLst>
                                          <p:attrName>style.visibility</p:attrName>
                                        </p:attrNameLst>
                                      </p:cBhvr>
                                      <p:to>
                                        <p:strVal val="visible"/>
                                      </p:to>
                                    </p:set>
                                    <p:animEffect transition="in" filter="dissolve">
                                      <p:cBhvr>
                                        <p:cTn id="91" dur="500"/>
                                        <p:tgtEl>
                                          <p:spTgt spid="736291"/>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36292"/>
                                        </p:tgtEl>
                                        <p:attrNameLst>
                                          <p:attrName>style.visibility</p:attrName>
                                        </p:attrNameLst>
                                      </p:cBhvr>
                                      <p:to>
                                        <p:strVal val="visible"/>
                                      </p:to>
                                    </p:set>
                                    <p:animEffect transition="in" filter="dissolve">
                                      <p:cBhvr>
                                        <p:cTn id="94" dur="500"/>
                                        <p:tgtEl>
                                          <p:spTgt spid="736292"/>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36293"/>
                                        </p:tgtEl>
                                        <p:attrNameLst>
                                          <p:attrName>style.visibility</p:attrName>
                                        </p:attrNameLst>
                                      </p:cBhvr>
                                      <p:to>
                                        <p:strVal val="visible"/>
                                      </p:to>
                                    </p:set>
                                    <p:animEffect transition="in" filter="dissolve">
                                      <p:cBhvr>
                                        <p:cTn id="97" dur="500"/>
                                        <p:tgtEl>
                                          <p:spTgt spid="736293"/>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36294"/>
                                        </p:tgtEl>
                                        <p:attrNameLst>
                                          <p:attrName>style.visibility</p:attrName>
                                        </p:attrNameLst>
                                      </p:cBhvr>
                                      <p:to>
                                        <p:strVal val="visible"/>
                                      </p:to>
                                    </p:set>
                                    <p:animEffect transition="in" filter="dissolve">
                                      <p:cBhvr>
                                        <p:cTn id="100" dur="500"/>
                                        <p:tgtEl>
                                          <p:spTgt spid="736294"/>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36295"/>
                                        </p:tgtEl>
                                        <p:attrNameLst>
                                          <p:attrName>style.visibility</p:attrName>
                                        </p:attrNameLst>
                                      </p:cBhvr>
                                      <p:to>
                                        <p:strVal val="visible"/>
                                      </p:to>
                                    </p:set>
                                    <p:animEffect transition="in" filter="dissolve">
                                      <p:cBhvr>
                                        <p:cTn id="103" dur="500"/>
                                        <p:tgtEl>
                                          <p:spTgt spid="736295"/>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36296"/>
                                        </p:tgtEl>
                                        <p:attrNameLst>
                                          <p:attrName>style.visibility</p:attrName>
                                        </p:attrNameLst>
                                      </p:cBhvr>
                                      <p:to>
                                        <p:strVal val="visible"/>
                                      </p:to>
                                    </p:set>
                                    <p:animEffect transition="in" filter="dissolve">
                                      <p:cBhvr>
                                        <p:cTn id="106" dur="500"/>
                                        <p:tgtEl>
                                          <p:spTgt spid="736296"/>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36297"/>
                                        </p:tgtEl>
                                        <p:attrNameLst>
                                          <p:attrName>style.visibility</p:attrName>
                                        </p:attrNameLst>
                                      </p:cBhvr>
                                      <p:to>
                                        <p:strVal val="visible"/>
                                      </p:to>
                                    </p:set>
                                    <p:animEffect transition="in" filter="dissolve">
                                      <p:cBhvr>
                                        <p:cTn id="109" dur="500"/>
                                        <p:tgtEl>
                                          <p:spTgt spid="736297"/>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36298"/>
                                        </p:tgtEl>
                                        <p:attrNameLst>
                                          <p:attrName>style.visibility</p:attrName>
                                        </p:attrNameLst>
                                      </p:cBhvr>
                                      <p:to>
                                        <p:strVal val="visible"/>
                                      </p:to>
                                    </p:set>
                                    <p:animEffect transition="in" filter="dissolve">
                                      <p:cBhvr>
                                        <p:cTn id="112" dur="500"/>
                                        <p:tgtEl>
                                          <p:spTgt spid="736298"/>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736299"/>
                                        </p:tgtEl>
                                        <p:attrNameLst>
                                          <p:attrName>style.visibility</p:attrName>
                                        </p:attrNameLst>
                                      </p:cBhvr>
                                      <p:to>
                                        <p:strVal val="visible"/>
                                      </p:to>
                                    </p:set>
                                    <p:animEffect transition="in" filter="dissolve">
                                      <p:cBhvr>
                                        <p:cTn id="115" dur="500"/>
                                        <p:tgtEl>
                                          <p:spTgt spid="736299"/>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736300"/>
                                        </p:tgtEl>
                                        <p:attrNameLst>
                                          <p:attrName>style.visibility</p:attrName>
                                        </p:attrNameLst>
                                      </p:cBhvr>
                                      <p:to>
                                        <p:strVal val="visible"/>
                                      </p:to>
                                    </p:set>
                                    <p:animEffect transition="in" filter="dissolve">
                                      <p:cBhvr>
                                        <p:cTn id="118" dur="500"/>
                                        <p:tgtEl>
                                          <p:spTgt spid="736300"/>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736301"/>
                                        </p:tgtEl>
                                        <p:attrNameLst>
                                          <p:attrName>style.visibility</p:attrName>
                                        </p:attrNameLst>
                                      </p:cBhvr>
                                      <p:to>
                                        <p:strVal val="visible"/>
                                      </p:to>
                                    </p:set>
                                    <p:animEffect transition="in" filter="dissolve">
                                      <p:cBhvr>
                                        <p:cTn id="121" dur="500"/>
                                        <p:tgtEl>
                                          <p:spTgt spid="736301"/>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736302"/>
                                        </p:tgtEl>
                                        <p:attrNameLst>
                                          <p:attrName>style.visibility</p:attrName>
                                        </p:attrNameLst>
                                      </p:cBhvr>
                                      <p:to>
                                        <p:strVal val="visible"/>
                                      </p:to>
                                    </p:set>
                                    <p:animEffect transition="in" filter="dissolve">
                                      <p:cBhvr>
                                        <p:cTn id="124" dur="500"/>
                                        <p:tgtEl>
                                          <p:spTgt spid="736302"/>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736303"/>
                                        </p:tgtEl>
                                        <p:attrNameLst>
                                          <p:attrName>style.visibility</p:attrName>
                                        </p:attrNameLst>
                                      </p:cBhvr>
                                      <p:to>
                                        <p:strVal val="visible"/>
                                      </p:to>
                                    </p:set>
                                    <p:animEffect transition="in" filter="dissolve">
                                      <p:cBhvr>
                                        <p:cTn id="127" dur="500"/>
                                        <p:tgtEl>
                                          <p:spTgt spid="7363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259" grpId="0" animBg="1"/>
      <p:bldP spid="736260" grpId="0" animBg="1"/>
      <p:bldP spid="736261" grpId="0" animBg="1"/>
      <p:bldP spid="736262" grpId="0" animBg="1"/>
      <p:bldP spid="736263" grpId="0" animBg="1"/>
      <p:bldP spid="736264" grpId="0" animBg="1"/>
      <p:bldP spid="736268" grpId="0" animBg="1"/>
      <p:bldP spid="736269" grpId="0" animBg="1"/>
      <p:bldP spid="736270" grpId="0"/>
      <p:bldP spid="736271" grpId="0"/>
      <p:bldP spid="736272" grpId="0"/>
      <p:bldP spid="736273" grpId="0"/>
      <p:bldP spid="736274" grpId="0"/>
      <p:bldP spid="736275" grpId="0" animBg="1"/>
      <p:bldP spid="736276" grpId="0" animBg="1"/>
      <p:bldP spid="736277" grpId="0" animBg="1"/>
      <p:bldP spid="736278" grpId="0"/>
      <p:bldP spid="736279" grpId="0" animBg="1"/>
      <p:bldP spid="736280" grpId="0" animBg="1"/>
      <p:bldP spid="736281" grpId="0" animBg="1"/>
      <p:bldP spid="736282" grpId="0" animBg="1"/>
      <p:bldP spid="736286" grpId="0" animBg="1"/>
      <p:bldP spid="736287" grpId="0" animBg="1"/>
      <p:bldP spid="736288" grpId="0"/>
      <p:bldP spid="736289" grpId="0"/>
      <p:bldP spid="736290" grpId="0"/>
      <p:bldP spid="736291" grpId="0"/>
      <p:bldP spid="736292" grpId="0"/>
      <p:bldP spid="736293" grpId="0" animBg="1"/>
      <p:bldP spid="736294" grpId="0" animBg="1"/>
      <p:bldP spid="736295" grpId="0" animBg="1"/>
      <p:bldP spid="736296" grpId="0"/>
      <p:bldP spid="736297" grpId="0" animBg="1"/>
      <p:bldP spid="736298" grpId="0" animBg="1"/>
      <p:bldP spid="736299" grpId="0" animBg="1"/>
      <p:bldP spid="736300" grpId="0" animBg="1"/>
      <p:bldP spid="736301" grpId="0" animBg="1"/>
      <p:bldP spid="736302" grpId="0" animBg="1"/>
      <p:bldP spid="73630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de-DE" altLang="de-DE"/>
              <a:t>6.5.3	Greedy-Kanalverdrahter (Greedy Channel Router)</a:t>
            </a:r>
          </a:p>
        </p:txBody>
      </p:sp>
      <p:sp>
        <p:nvSpPr>
          <p:cNvPr id="737283" name="Rectangle 3"/>
          <p:cNvSpPr>
            <a:spLocks noChangeAspect="1" noChangeArrowheads="1"/>
          </p:cNvSpPr>
          <p:nvPr/>
        </p:nvSpPr>
        <p:spPr bwMode="auto">
          <a:xfrm>
            <a:off x="2693988" y="4332288"/>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284" name="Rectangle 4"/>
          <p:cNvSpPr>
            <a:spLocks noChangeAspect="1" noChangeArrowheads="1"/>
          </p:cNvSpPr>
          <p:nvPr/>
        </p:nvSpPr>
        <p:spPr bwMode="auto">
          <a:xfrm>
            <a:off x="2701925" y="2473325"/>
            <a:ext cx="693738"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285" name="Rectangle 5"/>
          <p:cNvSpPr>
            <a:spLocks noChangeAspect="1" noChangeArrowheads="1"/>
          </p:cNvSpPr>
          <p:nvPr/>
        </p:nvSpPr>
        <p:spPr bwMode="auto">
          <a:xfrm>
            <a:off x="1128713" y="4325938"/>
            <a:ext cx="695325"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286" name="Rectangle 6"/>
          <p:cNvSpPr>
            <a:spLocks noChangeAspect="1" noChangeArrowheads="1"/>
          </p:cNvSpPr>
          <p:nvPr/>
        </p:nvSpPr>
        <p:spPr bwMode="auto">
          <a:xfrm>
            <a:off x="1138238" y="2465388"/>
            <a:ext cx="693737"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287" name="Line 7"/>
          <p:cNvSpPr>
            <a:spLocks noChangeAspect="1" noChangeShapeType="1"/>
          </p:cNvSpPr>
          <p:nvPr/>
        </p:nvSpPr>
        <p:spPr bwMode="auto">
          <a:xfrm>
            <a:off x="1136650" y="3916363"/>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288" name="Line 8"/>
          <p:cNvSpPr>
            <a:spLocks noChangeAspect="1" noChangeShapeType="1"/>
          </p:cNvSpPr>
          <p:nvPr/>
        </p:nvSpPr>
        <p:spPr bwMode="auto">
          <a:xfrm>
            <a:off x="1136650" y="2736850"/>
            <a:ext cx="6699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289" name="Oval 9"/>
          <p:cNvSpPr>
            <a:spLocks noChangeAspect="1" noChangeArrowheads="1"/>
          </p:cNvSpPr>
          <p:nvPr/>
        </p:nvSpPr>
        <p:spPr bwMode="auto">
          <a:xfrm>
            <a:off x="1538288" y="2717800"/>
            <a:ext cx="33337" cy="33338"/>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290" name="Line 10"/>
          <p:cNvSpPr>
            <a:spLocks noChangeAspect="1" noChangeShapeType="1"/>
          </p:cNvSpPr>
          <p:nvPr/>
        </p:nvSpPr>
        <p:spPr bwMode="auto">
          <a:xfrm>
            <a:off x="1136650" y="4318000"/>
            <a:ext cx="66992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291" name="Oval 11"/>
          <p:cNvSpPr>
            <a:spLocks noChangeAspect="1" noChangeArrowheads="1"/>
          </p:cNvSpPr>
          <p:nvPr/>
        </p:nvSpPr>
        <p:spPr bwMode="auto">
          <a:xfrm>
            <a:off x="1538288" y="4298950"/>
            <a:ext cx="33337" cy="34925"/>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292" name="Text Box 12"/>
          <p:cNvSpPr txBox="1">
            <a:spLocks noChangeAspect="1" noChangeArrowheads="1"/>
          </p:cNvSpPr>
          <p:nvPr/>
        </p:nvSpPr>
        <p:spPr bwMode="auto">
          <a:xfrm>
            <a:off x="1403350" y="2436813"/>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7293" name="Text Box 13"/>
          <p:cNvSpPr txBox="1">
            <a:spLocks noChangeAspect="1" noChangeArrowheads="1"/>
          </p:cNvSpPr>
          <p:nvPr/>
        </p:nvSpPr>
        <p:spPr bwMode="auto">
          <a:xfrm>
            <a:off x="900113" y="3756025"/>
            <a:ext cx="2682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7294" name="Text Box 14"/>
          <p:cNvSpPr txBox="1">
            <a:spLocks noChangeAspect="1" noChangeArrowheads="1"/>
          </p:cNvSpPr>
          <p:nvPr/>
        </p:nvSpPr>
        <p:spPr bwMode="auto">
          <a:xfrm>
            <a:off x="1420813" y="43180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7295" name="Line 15"/>
          <p:cNvSpPr>
            <a:spLocks noChangeAspect="1" noChangeShapeType="1"/>
          </p:cNvSpPr>
          <p:nvPr/>
        </p:nvSpPr>
        <p:spPr bwMode="auto">
          <a:xfrm>
            <a:off x="1554163" y="2952750"/>
            <a:ext cx="250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296" name="Line 16"/>
          <p:cNvSpPr>
            <a:spLocks noChangeAspect="1" noChangeShapeType="1"/>
          </p:cNvSpPr>
          <p:nvPr/>
        </p:nvSpPr>
        <p:spPr bwMode="auto">
          <a:xfrm flipV="1">
            <a:off x="1552575" y="2736850"/>
            <a:ext cx="158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297" name="Line 17"/>
          <p:cNvSpPr>
            <a:spLocks noChangeAspect="1" noChangeShapeType="1"/>
          </p:cNvSpPr>
          <p:nvPr/>
        </p:nvSpPr>
        <p:spPr bwMode="auto">
          <a:xfrm>
            <a:off x="1135063" y="4116388"/>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298" name="Text Box 18"/>
          <p:cNvSpPr txBox="1">
            <a:spLocks noChangeAspect="1" noChangeArrowheads="1"/>
          </p:cNvSpPr>
          <p:nvPr/>
        </p:nvSpPr>
        <p:spPr bwMode="auto">
          <a:xfrm>
            <a:off x="900113" y="395922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7299" name="Text Box 19"/>
          <p:cNvSpPr txBox="1">
            <a:spLocks noChangeAspect="1" noChangeArrowheads="1"/>
          </p:cNvSpPr>
          <p:nvPr/>
        </p:nvSpPr>
        <p:spPr bwMode="auto">
          <a:xfrm>
            <a:off x="1803400" y="2741613"/>
            <a:ext cx="301625"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a:t>
            </a:r>
          </a:p>
        </p:txBody>
      </p:sp>
      <p:sp>
        <p:nvSpPr>
          <p:cNvPr id="737300" name="Text Box 20"/>
          <p:cNvSpPr txBox="1">
            <a:spLocks noChangeAspect="1" noChangeArrowheads="1"/>
          </p:cNvSpPr>
          <p:nvPr/>
        </p:nvSpPr>
        <p:spPr bwMode="auto">
          <a:xfrm>
            <a:off x="1803400" y="3940175"/>
            <a:ext cx="30162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a:t>
            </a:r>
          </a:p>
        </p:txBody>
      </p:sp>
      <p:sp>
        <p:nvSpPr>
          <p:cNvPr id="737301" name="Text Box 21"/>
          <p:cNvSpPr txBox="1">
            <a:spLocks noChangeAspect="1" noChangeArrowheads="1"/>
          </p:cNvSpPr>
          <p:nvPr/>
        </p:nvSpPr>
        <p:spPr bwMode="auto">
          <a:xfrm>
            <a:off x="1770063" y="3714750"/>
            <a:ext cx="301625"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a:t>
            </a:r>
          </a:p>
        </p:txBody>
      </p:sp>
      <p:sp>
        <p:nvSpPr>
          <p:cNvPr id="737302" name="Line 22"/>
          <p:cNvSpPr>
            <a:spLocks noChangeAspect="1" noChangeShapeType="1"/>
          </p:cNvSpPr>
          <p:nvPr/>
        </p:nvSpPr>
        <p:spPr bwMode="auto">
          <a:xfrm>
            <a:off x="2698750" y="3916363"/>
            <a:ext cx="67151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303" name="Line 23"/>
          <p:cNvSpPr>
            <a:spLocks noChangeAspect="1" noChangeShapeType="1"/>
          </p:cNvSpPr>
          <p:nvPr/>
        </p:nvSpPr>
        <p:spPr bwMode="auto">
          <a:xfrm>
            <a:off x="2698750" y="2736850"/>
            <a:ext cx="6715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304" name="Oval 24"/>
          <p:cNvSpPr>
            <a:spLocks noChangeAspect="1" noChangeArrowheads="1"/>
          </p:cNvSpPr>
          <p:nvPr/>
        </p:nvSpPr>
        <p:spPr bwMode="auto">
          <a:xfrm>
            <a:off x="3100388" y="2717800"/>
            <a:ext cx="33337" cy="33338"/>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305" name="Line 25"/>
          <p:cNvSpPr>
            <a:spLocks noChangeAspect="1" noChangeShapeType="1"/>
          </p:cNvSpPr>
          <p:nvPr/>
        </p:nvSpPr>
        <p:spPr bwMode="auto">
          <a:xfrm>
            <a:off x="2698750" y="4318000"/>
            <a:ext cx="6715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306" name="Oval 26"/>
          <p:cNvSpPr>
            <a:spLocks noChangeAspect="1" noChangeArrowheads="1"/>
          </p:cNvSpPr>
          <p:nvPr/>
        </p:nvSpPr>
        <p:spPr bwMode="auto">
          <a:xfrm>
            <a:off x="3100388" y="4298950"/>
            <a:ext cx="33337" cy="34925"/>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7307" name="Text Box 27"/>
          <p:cNvSpPr txBox="1">
            <a:spLocks noChangeAspect="1" noChangeArrowheads="1"/>
          </p:cNvSpPr>
          <p:nvPr/>
        </p:nvSpPr>
        <p:spPr bwMode="auto">
          <a:xfrm>
            <a:off x="2965450" y="2436813"/>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7308" name="Text Box 28"/>
          <p:cNvSpPr txBox="1">
            <a:spLocks noChangeAspect="1" noChangeArrowheads="1"/>
          </p:cNvSpPr>
          <p:nvPr/>
        </p:nvSpPr>
        <p:spPr bwMode="auto">
          <a:xfrm>
            <a:off x="2470150" y="3756025"/>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7309" name="Text Box 29"/>
          <p:cNvSpPr txBox="1">
            <a:spLocks noChangeAspect="1" noChangeArrowheads="1"/>
          </p:cNvSpPr>
          <p:nvPr/>
        </p:nvSpPr>
        <p:spPr bwMode="auto">
          <a:xfrm>
            <a:off x="2982913" y="43180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7310" name="Line 30"/>
          <p:cNvSpPr>
            <a:spLocks noChangeAspect="1" noChangeShapeType="1"/>
          </p:cNvSpPr>
          <p:nvPr/>
        </p:nvSpPr>
        <p:spPr bwMode="auto">
          <a:xfrm>
            <a:off x="3117850" y="3733800"/>
            <a:ext cx="249238"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311" name="Line 31"/>
          <p:cNvSpPr>
            <a:spLocks noChangeAspect="1" noChangeShapeType="1"/>
          </p:cNvSpPr>
          <p:nvPr/>
        </p:nvSpPr>
        <p:spPr bwMode="auto">
          <a:xfrm flipH="1" flipV="1">
            <a:off x="3117850" y="2736850"/>
            <a:ext cx="0" cy="99695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312" name="Line 32"/>
          <p:cNvSpPr>
            <a:spLocks noChangeAspect="1" noChangeShapeType="1"/>
          </p:cNvSpPr>
          <p:nvPr/>
        </p:nvSpPr>
        <p:spPr bwMode="auto">
          <a:xfrm>
            <a:off x="2697163" y="4116388"/>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7313" name="Text Box 33"/>
          <p:cNvSpPr txBox="1">
            <a:spLocks noChangeAspect="1" noChangeArrowheads="1"/>
          </p:cNvSpPr>
          <p:nvPr/>
        </p:nvSpPr>
        <p:spPr bwMode="auto">
          <a:xfrm>
            <a:off x="2470150" y="3959225"/>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7314" name="Text Box 34"/>
          <p:cNvSpPr txBox="1">
            <a:spLocks noChangeAspect="1" noChangeArrowheads="1"/>
          </p:cNvSpPr>
          <p:nvPr/>
        </p:nvSpPr>
        <p:spPr bwMode="auto">
          <a:xfrm>
            <a:off x="3354388" y="3513138"/>
            <a:ext cx="303212"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a:t>
            </a:r>
          </a:p>
        </p:txBody>
      </p:sp>
      <p:sp>
        <p:nvSpPr>
          <p:cNvPr id="737315" name="Text Box 35"/>
          <p:cNvSpPr txBox="1">
            <a:spLocks noChangeAspect="1" noChangeArrowheads="1"/>
          </p:cNvSpPr>
          <p:nvPr/>
        </p:nvSpPr>
        <p:spPr bwMode="auto">
          <a:xfrm>
            <a:off x="3354388" y="3916363"/>
            <a:ext cx="303212"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a:t>
            </a:r>
          </a:p>
        </p:txBody>
      </p:sp>
      <p:sp>
        <p:nvSpPr>
          <p:cNvPr id="737316" name="Text Box 36"/>
          <p:cNvSpPr txBox="1">
            <a:spLocks noChangeAspect="1" noChangeArrowheads="1"/>
          </p:cNvSpPr>
          <p:nvPr/>
        </p:nvSpPr>
        <p:spPr bwMode="auto">
          <a:xfrm>
            <a:off x="3322638" y="3714750"/>
            <a:ext cx="30003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a:t>
            </a:r>
          </a:p>
        </p:txBody>
      </p:sp>
      <p:sp>
        <p:nvSpPr>
          <p:cNvPr id="737317" name="AutoShape 37"/>
          <p:cNvSpPr>
            <a:spLocks noChangeAspect="1" noChangeArrowheads="1"/>
          </p:cNvSpPr>
          <p:nvPr/>
        </p:nvSpPr>
        <p:spPr bwMode="auto">
          <a:xfrm>
            <a:off x="2151063" y="3182938"/>
            <a:ext cx="263525" cy="6270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5574" name="Text Box 38"/>
          <p:cNvSpPr txBox="1">
            <a:spLocks noChangeArrowheads="1"/>
          </p:cNvSpPr>
          <p:nvPr/>
        </p:nvSpPr>
        <p:spPr bwMode="auto">
          <a:xfrm>
            <a:off x="636588" y="1219200"/>
            <a:ext cx="7777162"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solidFill>
                  <a:srgbClr val="CC0000"/>
                </a:solidFill>
              </a:rPr>
              <a:t>Schritt 4: </a:t>
            </a:r>
            <a:r>
              <a:rPr lang="de-DE" altLang="de-DE"/>
              <a:t>Einfügen von Vertikalelementen zur Anschlussausrichtung der Netze</a:t>
            </a:r>
            <a:endParaRPr lang="en-US" altLang="de-DE">
              <a:sym typeface="Symbol" pitchFamily="18" charset="2"/>
            </a:endParaRPr>
          </a:p>
        </p:txBody>
      </p:sp>
      <p:sp>
        <p:nvSpPr>
          <p:cNvPr id="65575" name="Text Box 39"/>
          <p:cNvSpPr txBox="1">
            <a:spLocks noChangeArrowheads="1"/>
          </p:cNvSpPr>
          <p:nvPr/>
        </p:nvSpPr>
        <p:spPr bwMode="auto">
          <a:xfrm rot="-5400000">
            <a:off x="7102475" y="3905251"/>
            <a:ext cx="3248025" cy="21590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800">
                <a:solidFill>
                  <a:srgbClr val="B2B2B2"/>
                </a:solidFill>
              </a:rPr>
              <a:t>Nach Sait, S. M., Youssef, H.: VLSI Physical Design Automation</a:t>
            </a:r>
          </a:p>
        </p:txBody>
      </p:sp>
      <p:sp>
        <p:nvSpPr>
          <p:cNvPr id="737320" name="Text Box 40"/>
          <p:cNvSpPr txBox="1">
            <a:spLocks noChangeAspect="1" noChangeArrowheads="1"/>
          </p:cNvSpPr>
          <p:nvPr/>
        </p:nvSpPr>
        <p:spPr bwMode="auto">
          <a:xfrm>
            <a:off x="1042988" y="5157788"/>
            <a:ext cx="38893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   Nächster Anschluss nach oben</a:t>
            </a:r>
          </a:p>
        </p:txBody>
      </p:sp>
      <p:sp>
        <p:nvSpPr>
          <p:cNvPr id="737321" name="Text Box 41"/>
          <p:cNvSpPr txBox="1">
            <a:spLocks noChangeAspect="1" noChangeArrowheads="1"/>
          </p:cNvSpPr>
          <p:nvPr/>
        </p:nvSpPr>
        <p:spPr bwMode="auto">
          <a:xfrm>
            <a:off x="1042988" y="5483225"/>
            <a:ext cx="338455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   Nächster Anschluss nach unten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7283"/>
                                        </p:tgtEl>
                                        <p:attrNameLst>
                                          <p:attrName>style.visibility</p:attrName>
                                        </p:attrNameLst>
                                      </p:cBhvr>
                                      <p:to>
                                        <p:strVal val="visible"/>
                                      </p:to>
                                    </p:set>
                                    <p:animEffect transition="in" filter="dissolve">
                                      <p:cBhvr>
                                        <p:cTn id="7" dur="500"/>
                                        <p:tgtEl>
                                          <p:spTgt spid="73728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37284"/>
                                        </p:tgtEl>
                                        <p:attrNameLst>
                                          <p:attrName>style.visibility</p:attrName>
                                        </p:attrNameLst>
                                      </p:cBhvr>
                                      <p:to>
                                        <p:strVal val="visible"/>
                                      </p:to>
                                    </p:set>
                                    <p:animEffect transition="in" filter="dissolve">
                                      <p:cBhvr>
                                        <p:cTn id="10" dur="500"/>
                                        <p:tgtEl>
                                          <p:spTgt spid="73728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37285"/>
                                        </p:tgtEl>
                                        <p:attrNameLst>
                                          <p:attrName>style.visibility</p:attrName>
                                        </p:attrNameLst>
                                      </p:cBhvr>
                                      <p:to>
                                        <p:strVal val="visible"/>
                                      </p:to>
                                    </p:set>
                                    <p:animEffect transition="in" filter="dissolve">
                                      <p:cBhvr>
                                        <p:cTn id="13" dur="500"/>
                                        <p:tgtEl>
                                          <p:spTgt spid="737285"/>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37286"/>
                                        </p:tgtEl>
                                        <p:attrNameLst>
                                          <p:attrName>style.visibility</p:attrName>
                                        </p:attrNameLst>
                                      </p:cBhvr>
                                      <p:to>
                                        <p:strVal val="visible"/>
                                      </p:to>
                                    </p:set>
                                    <p:animEffect transition="in" filter="dissolve">
                                      <p:cBhvr>
                                        <p:cTn id="16" dur="500"/>
                                        <p:tgtEl>
                                          <p:spTgt spid="73728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37287"/>
                                        </p:tgtEl>
                                        <p:attrNameLst>
                                          <p:attrName>style.visibility</p:attrName>
                                        </p:attrNameLst>
                                      </p:cBhvr>
                                      <p:to>
                                        <p:strVal val="visible"/>
                                      </p:to>
                                    </p:set>
                                    <p:animEffect transition="in" filter="dissolve">
                                      <p:cBhvr>
                                        <p:cTn id="19" dur="500"/>
                                        <p:tgtEl>
                                          <p:spTgt spid="73728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37288"/>
                                        </p:tgtEl>
                                        <p:attrNameLst>
                                          <p:attrName>style.visibility</p:attrName>
                                        </p:attrNameLst>
                                      </p:cBhvr>
                                      <p:to>
                                        <p:strVal val="visible"/>
                                      </p:to>
                                    </p:set>
                                    <p:animEffect transition="in" filter="dissolve">
                                      <p:cBhvr>
                                        <p:cTn id="22" dur="500"/>
                                        <p:tgtEl>
                                          <p:spTgt spid="73728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37289"/>
                                        </p:tgtEl>
                                        <p:attrNameLst>
                                          <p:attrName>style.visibility</p:attrName>
                                        </p:attrNameLst>
                                      </p:cBhvr>
                                      <p:to>
                                        <p:strVal val="visible"/>
                                      </p:to>
                                    </p:set>
                                    <p:animEffect transition="in" filter="dissolve">
                                      <p:cBhvr>
                                        <p:cTn id="25" dur="500"/>
                                        <p:tgtEl>
                                          <p:spTgt spid="737289"/>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37290"/>
                                        </p:tgtEl>
                                        <p:attrNameLst>
                                          <p:attrName>style.visibility</p:attrName>
                                        </p:attrNameLst>
                                      </p:cBhvr>
                                      <p:to>
                                        <p:strVal val="visible"/>
                                      </p:to>
                                    </p:set>
                                    <p:animEffect transition="in" filter="dissolve">
                                      <p:cBhvr>
                                        <p:cTn id="28" dur="500"/>
                                        <p:tgtEl>
                                          <p:spTgt spid="737290"/>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37291"/>
                                        </p:tgtEl>
                                        <p:attrNameLst>
                                          <p:attrName>style.visibility</p:attrName>
                                        </p:attrNameLst>
                                      </p:cBhvr>
                                      <p:to>
                                        <p:strVal val="visible"/>
                                      </p:to>
                                    </p:set>
                                    <p:animEffect transition="in" filter="dissolve">
                                      <p:cBhvr>
                                        <p:cTn id="31" dur="500"/>
                                        <p:tgtEl>
                                          <p:spTgt spid="737291"/>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37292"/>
                                        </p:tgtEl>
                                        <p:attrNameLst>
                                          <p:attrName>style.visibility</p:attrName>
                                        </p:attrNameLst>
                                      </p:cBhvr>
                                      <p:to>
                                        <p:strVal val="visible"/>
                                      </p:to>
                                    </p:set>
                                    <p:animEffect transition="in" filter="dissolve">
                                      <p:cBhvr>
                                        <p:cTn id="34" dur="500"/>
                                        <p:tgtEl>
                                          <p:spTgt spid="737292"/>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37293"/>
                                        </p:tgtEl>
                                        <p:attrNameLst>
                                          <p:attrName>style.visibility</p:attrName>
                                        </p:attrNameLst>
                                      </p:cBhvr>
                                      <p:to>
                                        <p:strVal val="visible"/>
                                      </p:to>
                                    </p:set>
                                    <p:animEffect transition="in" filter="dissolve">
                                      <p:cBhvr>
                                        <p:cTn id="37" dur="500"/>
                                        <p:tgtEl>
                                          <p:spTgt spid="737293"/>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37294"/>
                                        </p:tgtEl>
                                        <p:attrNameLst>
                                          <p:attrName>style.visibility</p:attrName>
                                        </p:attrNameLst>
                                      </p:cBhvr>
                                      <p:to>
                                        <p:strVal val="visible"/>
                                      </p:to>
                                    </p:set>
                                    <p:animEffect transition="in" filter="dissolve">
                                      <p:cBhvr>
                                        <p:cTn id="40" dur="500"/>
                                        <p:tgtEl>
                                          <p:spTgt spid="737294"/>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37295"/>
                                        </p:tgtEl>
                                        <p:attrNameLst>
                                          <p:attrName>style.visibility</p:attrName>
                                        </p:attrNameLst>
                                      </p:cBhvr>
                                      <p:to>
                                        <p:strVal val="visible"/>
                                      </p:to>
                                    </p:set>
                                    <p:animEffect transition="in" filter="dissolve">
                                      <p:cBhvr>
                                        <p:cTn id="43" dur="500"/>
                                        <p:tgtEl>
                                          <p:spTgt spid="73729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37296"/>
                                        </p:tgtEl>
                                        <p:attrNameLst>
                                          <p:attrName>style.visibility</p:attrName>
                                        </p:attrNameLst>
                                      </p:cBhvr>
                                      <p:to>
                                        <p:strVal val="visible"/>
                                      </p:to>
                                    </p:set>
                                    <p:animEffect transition="in" filter="dissolve">
                                      <p:cBhvr>
                                        <p:cTn id="46" dur="500"/>
                                        <p:tgtEl>
                                          <p:spTgt spid="737296"/>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37297"/>
                                        </p:tgtEl>
                                        <p:attrNameLst>
                                          <p:attrName>style.visibility</p:attrName>
                                        </p:attrNameLst>
                                      </p:cBhvr>
                                      <p:to>
                                        <p:strVal val="visible"/>
                                      </p:to>
                                    </p:set>
                                    <p:animEffect transition="in" filter="dissolve">
                                      <p:cBhvr>
                                        <p:cTn id="49" dur="500"/>
                                        <p:tgtEl>
                                          <p:spTgt spid="737297"/>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37298"/>
                                        </p:tgtEl>
                                        <p:attrNameLst>
                                          <p:attrName>style.visibility</p:attrName>
                                        </p:attrNameLst>
                                      </p:cBhvr>
                                      <p:to>
                                        <p:strVal val="visible"/>
                                      </p:to>
                                    </p:set>
                                    <p:animEffect transition="in" filter="dissolve">
                                      <p:cBhvr>
                                        <p:cTn id="52" dur="500"/>
                                        <p:tgtEl>
                                          <p:spTgt spid="737298"/>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37299"/>
                                        </p:tgtEl>
                                        <p:attrNameLst>
                                          <p:attrName>style.visibility</p:attrName>
                                        </p:attrNameLst>
                                      </p:cBhvr>
                                      <p:to>
                                        <p:strVal val="visible"/>
                                      </p:to>
                                    </p:set>
                                    <p:animEffect transition="in" filter="dissolve">
                                      <p:cBhvr>
                                        <p:cTn id="55" dur="500"/>
                                        <p:tgtEl>
                                          <p:spTgt spid="737299"/>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37300"/>
                                        </p:tgtEl>
                                        <p:attrNameLst>
                                          <p:attrName>style.visibility</p:attrName>
                                        </p:attrNameLst>
                                      </p:cBhvr>
                                      <p:to>
                                        <p:strVal val="visible"/>
                                      </p:to>
                                    </p:set>
                                    <p:animEffect transition="in" filter="dissolve">
                                      <p:cBhvr>
                                        <p:cTn id="58" dur="500"/>
                                        <p:tgtEl>
                                          <p:spTgt spid="737300"/>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37301"/>
                                        </p:tgtEl>
                                        <p:attrNameLst>
                                          <p:attrName>style.visibility</p:attrName>
                                        </p:attrNameLst>
                                      </p:cBhvr>
                                      <p:to>
                                        <p:strVal val="visible"/>
                                      </p:to>
                                    </p:set>
                                    <p:animEffect transition="in" filter="dissolve">
                                      <p:cBhvr>
                                        <p:cTn id="61" dur="500"/>
                                        <p:tgtEl>
                                          <p:spTgt spid="737301"/>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37302"/>
                                        </p:tgtEl>
                                        <p:attrNameLst>
                                          <p:attrName>style.visibility</p:attrName>
                                        </p:attrNameLst>
                                      </p:cBhvr>
                                      <p:to>
                                        <p:strVal val="visible"/>
                                      </p:to>
                                    </p:set>
                                    <p:animEffect transition="in" filter="dissolve">
                                      <p:cBhvr>
                                        <p:cTn id="64" dur="500"/>
                                        <p:tgtEl>
                                          <p:spTgt spid="737302"/>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37303"/>
                                        </p:tgtEl>
                                        <p:attrNameLst>
                                          <p:attrName>style.visibility</p:attrName>
                                        </p:attrNameLst>
                                      </p:cBhvr>
                                      <p:to>
                                        <p:strVal val="visible"/>
                                      </p:to>
                                    </p:set>
                                    <p:animEffect transition="in" filter="dissolve">
                                      <p:cBhvr>
                                        <p:cTn id="67" dur="500"/>
                                        <p:tgtEl>
                                          <p:spTgt spid="737303"/>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37304"/>
                                        </p:tgtEl>
                                        <p:attrNameLst>
                                          <p:attrName>style.visibility</p:attrName>
                                        </p:attrNameLst>
                                      </p:cBhvr>
                                      <p:to>
                                        <p:strVal val="visible"/>
                                      </p:to>
                                    </p:set>
                                    <p:animEffect transition="in" filter="dissolve">
                                      <p:cBhvr>
                                        <p:cTn id="70" dur="500"/>
                                        <p:tgtEl>
                                          <p:spTgt spid="737304"/>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37305"/>
                                        </p:tgtEl>
                                        <p:attrNameLst>
                                          <p:attrName>style.visibility</p:attrName>
                                        </p:attrNameLst>
                                      </p:cBhvr>
                                      <p:to>
                                        <p:strVal val="visible"/>
                                      </p:to>
                                    </p:set>
                                    <p:animEffect transition="in" filter="dissolve">
                                      <p:cBhvr>
                                        <p:cTn id="73" dur="500"/>
                                        <p:tgtEl>
                                          <p:spTgt spid="737305"/>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37306"/>
                                        </p:tgtEl>
                                        <p:attrNameLst>
                                          <p:attrName>style.visibility</p:attrName>
                                        </p:attrNameLst>
                                      </p:cBhvr>
                                      <p:to>
                                        <p:strVal val="visible"/>
                                      </p:to>
                                    </p:set>
                                    <p:animEffect transition="in" filter="dissolve">
                                      <p:cBhvr>
                                        <p:cTn id="76" dur="500"/>
                                        <p:tgtEl>
                                          <p:spTgt spid="737306"/>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37307"/>
                                        </p:tgtEl>
                                        <p:attrNameLst>
                                          <p:attrName>style.visibility</p:attrName>
                                        </p:attrNameLst>
                                      </p:cBhvr>
                                      <p:to>
                                        <p:strVal val="visible"/>
                                      </p:to>
                                    </p:set>
                                    <p:animEffect transition="in" filter="dissolve">
                                      <p:cBhvr>
                                        <p:cTn id="79" dur="500"/>
                                        <p:tgtEl>
                                          <p:spTgt spid="737307"/>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37308"/>
                                        </p:tgtEl>
                                        <p:attrNameLst>
                                          <p:attrName>style.visibility</p:attrName>
                                        </p:attrNameLst>
                                      </p:cBhvr>
                                      <p:to>
                                        <p:strVal val="visible"/>
                                      </p:to>
                                    </p:set>
                                    <p:animEffect transition="in" filter="dissolve">
                                      <p:cBhvr>
                                        <p:cTn id="82" dur="500"/>
                                        <p:tgtEl>
                                          <p:spTgt spid="737308"/>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37309"/>
                                        </p:tgtEl>
                                        <p:attrNameLst>
                                          <p:attrName>style.visibility</p:attrName>
                                        </p:attrNameLst>
                                      </p:cBhvr>
                                      <p:to>
                                        <p:strVal val="visible"/>
                                      </p:to>
                                    </p:set>
                                    <p:animEffect transition="in" filter="dissolve">
                                      <p:cBhvr>
                                        <p:cTn id="85" dur="500"/>
                                        <p:tgtEl>
                                          <p:spTgt spid="737309"/>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37310"/>
                                        </p:tgtEl>
                                        <p:attrNameLst>
                                          <p:attrName>style.visibility</p:attrName>
                                        </p:attrNameLst>
                                      </p:cBhvr>
                                      <p:to>
                                        <p:strVal val="visible"/>
                                      </p:to>
                                    </p:set>
                                    <p:animEffect transition="in" filter="dissolve">
                                      <p:cBhvr>
                                        <p:cTn id="88" dur="500"/>
                                        <p:tgtEl>
                                          <p:spTgt spid="737310"/>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37311"/>
                                        </p:tgtEl>
                                        <p:attrNameLst>
                                          <p:attrName>style.visibility</p:attrName>
                                        </p:attrNameLst>
                                      </p:cBhvr>
                                      <p:to>
                                        <p:strVal val="visible"/>
                                      </p:to>
                                    </p:set>
                                    <p:animEffect transition="in" filter="dissolve">
                                      <p:cBhvr>
                                        <p:cTn id="91" dur="500"/>
                                        <p:tgtEl>
                                          <p:spTgt spid="737311"/>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37312"/>
                                        </p:tgtEl>
                                        <p:attrNameLst>
                                          <p:attrName>style.visibility</p:attrName>
                                        </p:attrNameLst>
                                      </p:cBhvr>
                                      <p:to>
                                        <p:strVal val="visible"/>
                                      </p:to>
                                    </p:set>
                                    <p:animEffect transition="in" filter="dissolve">
                                      <p:cBhvr>
                                        <p:cTn id="94" dur="500"/>
                                        <p:tgtEl>
                                          <p:spTgt spid="737312"/>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37313"/>
                                        </p:tgtEl>
                                        <p:attrNameLst>
                                          <p:attrName>style.visibility</p:attrName>
                                        </p:attrNameLst>
                                      </p:cBhvr>
                                      <p:to>
                                        <p:strVal val="visible"/>
                                      </p:to>
                                    </p:set>
                                    <p:animEffect transition="in" filter="dissolve">
                                      <p:cBhvr>
                                        <p:cTn id="97" dur="500"/>
                                        <p:tgtEl>
                                          <p:spTgt spid="737313"/>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37314"/>
                                        </p:tgtEl>
                                        <p:attrNameLst>
                                          <p:attrName>style.visibility</p:attrName>
                                        </p:attrNameLst>
                                      </p:cBhvr>
                                      <p:to>
                                        <p:strVal val="visible"/>
                                      </p:to>
                                    </p:set>
                                    <p:animEffect transition="in" filter="dissolve">
                                      <p:cBhvr>
                                        <p:cTn id="100" dur="500"/>
                                        <p:tgtEl>
                                          <p:spTgt spid="737314"/>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37315"/>
                                        </p:tgtEl>
                                        <p:attrNameLst>
                                          <p:attrName>style.visibility</p:attrName>
                                        </p:attrNameLst>
                                      </p:cBhvr>
                                      <p:to>
                                        <p:strVal val="visible"/>
                                      </p:to>
                                    </p:set>
                                    <p:animEffect transition="in" filter="dissolve">
                                      <p:cBhvr>
                                        <p:cTn id="103" dur="500"/>
                                        <p:tgtEl>
                                          <p:spTgt spid="737315"/>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37316"/>
                                        </p:tgtEl>
                                        <p:attrNameLst>
                                          <p:attrName>style.visibility</p:attrName>
                                        </p:attrNameLst>
                                      </p:cBhvr>
                                      <p:to>
                                        <p:strVal val="visible"/>
                                      </p:to>
                                    </p:set>
                                    <p:animEffect transition="in" filter="dissolve">
                                      <p:cBhvr>
                                        <p:cTn id="106" dur="500"/>
                                        <p:tgtEl>
                                          <p:spTgt spid="737316"/>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37317"/>
                                        </p:tgtEl>
                                        <p:attrNameLst>
                                          <p:attrName>style.visibility</p:attrName>
                                        </p:attrNameLst>
                                      </p:cBhvr>
                                      <p:to>
                                        <p:strVal val="visible"/>
                                      </p:to>
                                    </p:set>
                                    <p:animEffect transition="in" filter="dissolve">
                                      <p:cBhvr>
                                        <p:cTn id="109" dur="500"/>
                                        <p:tgtEl>
                                          <p:spTgt spid="737317"/>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37320"/>
                                        </p:tgtEl>
                                        <p:attrNameLst>
                                          <p:attrName>style.visibility</p:attrName>
                                        </p:attrNameLst>
                                      </p:cBhvr>
                                      <p:to>
                                        <p:strVal val="visible"/>
                                      </p:to>
                                    </p:set>
                                    <p:animEffect transition="in" filter="dissolve">
                                      <p:cBhvr>
                                        <p:cTn id="112" dur="500"/>
                                        <p:tgtEl>
                                          <p:spTgt spid="737320"/>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737321"/>
                                        </p:tgtEl>
                                        <p:attrNameLst>
                                          <p:attrName>style.visibility</p:attrName>
                                        </p:attrNameLst>
                                      </p:cBhvr>
                                      <p:to>
                                        <p:strVal val="visible"/>
                                      </p:to>
                                    </p:set>
                                    <p:animEffect transition="in" filter="dissolve">
                                      <p:cBhvr>
                                        <p:cTn id="115" dur="500"/>
                                        <p:tgtEl>
                                          <p:spTgt spid="737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283" grpId="0" animBg="1"/>
      <p:bldP spid="737284" grpId="0" animBg="1"/>
      <p:bldP spid="737285" grpId="0" animBg="1"/>
      <p:bldP spid="737286" grpId="0" animBg="1"/>
      <p:bldP spid="737287" grpId="0" animBg="1"/>
      <p:bldP spid="737288" grpId="0" animBg="1"/>
      <p:bldP spid="737289" grpId="0" animBg="1"/>
      <p:bldP spid="737290" grpId="0" animBg="1"/>
      <p:bldP spid="737291" grpId="0" animBg="1"/>
      <p:bldP spid="737292" grpId="0"/>
      <p:bldP spid="737293" grpId="0"/>
      <p:bldP spid="737294" grpId="0"/>
      <p:bldP spid="737295" grpId="0" animBg="1"/>
      <p:bldP spid="737296" grpId="0" animBg="1"/>
      <p:bldP spid="737297" grpId="0" animBg="1"/>
      <p:bldP spid="737298" grpId="0"/>
      <p:bldP spid="737299" grpId="0"/>
      <p:bldP spid="737300" grpId="0"/>
      <p:bldP spid="737301" grpId="0"/>
      <p:bldP spid="737302" grpId="0" animBg="1"/>
      <p:bldP spid="737303" grpId="0" animBg="1"/>
      <p:bldP spid="737304" grpId="0" animBg="1"/>
      <p:bldP spid="737305" grpId="0" animBg="1"/>
      <p:bldP spid="737306" grpId="0" animBg="1"/>
      <p:bldP spid="737307" grpId="0"/>
      <p:bldP spid="737308" grpId="0"/>
      <p:bldP spid="737309" grpId="0"/>
      <p:bldP spid="737310" grpId="0" animBg="1"/>
      <p:bldP spid="737311" grpId="0" animBg="1"/>
      <p:bldP spid="737312" grpId="0" animBg="1"/>
      <p:bldP spid="737313" grpId="0"/>
      <p:bldP spid="737314" grpId="0"/>
      <p:bldP spid="737315" grpId="0"/>
      <p:bldP spid="737316" grpId="0"/>
      <p:bldP spid="737317" grpId="0" animBg="1"/>
      <p:bldP spid="737320" grpId="0"/>
      <p:bldP spid="737321"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de-DE" altLang="de-DE"/>
              <a:t>6.5.3	Greedy-Kanalverdrahter (Greedy Channel Router)</a:t>
            </a:r>
          </a:p>
        </p:txBody>
      </p:sp>
      <p:sp>
        <p:nvSpPr>
          <p:cNvPr id="738307" name="Rectangle 3"/>
          <p:cNvSpPr>
            <a:spLocks noChangeAspect="1" noChangeArrowheads="1"/>
          </p:cNvSpPr>
          <p:nvPr/>
        </p:nvSpPr>
        <p:spPr bwMode="auto">
          <a:xfrm>
            <a:off x="2660650" y="4364038"/>
            <a:ext cx="693738"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8308" name="Rectangle 4"/>
          <p:cNvSpPr>
            <a:spLocks noChangeAspect="1" noChangeArrowheads="1"/>
          </p:cNvSpPr>
          <p:nvPr/>
        </p:nvSpPr>
        <p:spPr bwMode="auto">
          <a:xfrm>
            <a:off x="2660650" y="2922588"/>
            <a:ext cx="693738" cy="268287"/>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8309" name="Rectangle 5"/>
          <p:cNvSpPr>
            <a:spLocks noChangeAspect="1" noChangeArrowheads="1"/>
          </p:cNvSpPr>
          <p:nvPr/>
        </p:nvSpPr>
        <p:spPr bwMode="auto">
          <a:xfrm>
            <a:off x="1087438" y="4359275"/>
            <a:ext cx="693737" cy="2667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8310" name="Rectangle 6"/>
          <p:cNvSpPr>
            <a:spLocks noChangeAspect="1" noChangeArrowheads="1"/>
          </p:cNvSpPr>
          <p:nvPr/>
        </p:nvSpPr>
        <p:spPr bwMode="auto">
          <a:xfrm>
            <a:off x="1087438" y="3090863"/>
            <a:ext cx="693737" cy="269875"/>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8311" name="Line 7"/>
          <p:cNvSpPr>
            <a:spLocks noChangeAspect="1" noChangeShapeType="1"/>
          </p:cNvSpPr>
          <p:nvPr/>
        </p:nvSpPr>
        <p:spPr bwMode="auto">
          <a:xfrm>
            <a:off x="1093788" y="3759200"/>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8312" name="Line 8"/>
          <p:cNvSpPr>
            <a:spLocks noChangeAspect="1" noChangeShapeType="1"/>
          </p:cNvSpPr>
          <p:nvPr/>
        </p:nvSpPr>
        <p:spPr bwMode="auto">
          <a:xfrm>
            <a:off x="1093788" y="3960813"/>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8313" name="Line 9"/>
          <p:cNvSpPr>
            <a:spLocks noChangeAspect="1" noChangeShapeType="1"/>
          </p:cNvSpPr>
          <p:nvPr/>
        </p:nvSpPr>
        <p:spPr bwMode="auto">
          <a:xfrm>
            <a:off x="1093788" y="416242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8314" name="Group 10"/>
          <p:cNvGrpSpPr>
            <a:grpSpLocks noChangeAspect="1"/>
          </p:cNvGrpSpPr>
          <p:nvPr/>
        </p:nvGrpSpPr>
        <p:grpSpPr bwMode="auto">
          <a:xfrm>
            <a:off x="1093788" y="3336925"/>
            <a:ext cx="673100" cy="34925"/>
            <a:chOff x="385" y="605"/>
            <a:chExt cx="454" cy="23"/>
          </a:xfrm>
        </p:grpSpPr>
        <p:sp>
          <p:nvSpPr>
            <p:cNvPr id="66603" name="Line 11"/>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6604" name="Oval 12"/>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8317" name="Group 13"/>
          <p:cNvGrpSpPr>
            <a:grpSpLocks noChangeAspect="1"/>
          </p:cNvGrpSpPr>
          <p:nvPr/>
        </p:nvGrpSpPr>
        <p:grpSpPr bwMode="auto">
          <a:xfrm>
            <a:off x="1093788" y="4330700"/>
            <a:ext cx="673100" cy="33338"/>
            <a:chOff x="385" y="605"/>
            <a:chExt cx="454" cy="23"/>
          </a:xfrm>
        </p:grpSpPr>
        <p:sp>
          <p:nvSpPr>
            <p:cNvPr id="66601" name="Line 14"/>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6602" name="Oval 15"/>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8320" name="Text Box 16"/>
          <p:cNvSpPr txBox="1">
            <a:spLocks noChangeAspect="1" noChangeArrowheads="1"/>
          </p:cNvSpPr>
          <p:nvPr/>
        </p:nvSpPr>
        <p:spPr bwMode="auto">
          <a:xfrm>
            <a:off x="1363663" y="305752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8321" name="Text Box 17"/>
          <p:cNvSpPr txBox="1">
            <a:spLocks noChangeAspect="1" noChangeArrowheads="1"/>
          </p:cNvSpPr>
          <p:nvPr/>
        </p:nvSpPr>
        <p:spPr bwMode="auto">
          <a:xfrm>
            <a:off x="858838" y="357187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8322" name="Text Box 18"/>
          <p:cNvSpPr txBox="1">
            <a:spLocks noChangeAspect="1" noChangeArrowheads="1"/>
          </p:cNvSpPr>
          <p:nvPr/>
        </p:nvSpPr>
        <p:spPr bwMode="auto">
          <a:xfrm>
            <a:off x="858838" y="379412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8323" name="Text Box 19"/>
          <p:cNvSpPr txBox="1">
            <a:spLocks noChangeAspect="1" noChangeArrowheads="1"/>
          </p:cNvSpPr>
          <p:nvPr/>
        </p:nvSpPr>
        <p:spPr bwMode="auto">
          <a:xfrm>
            <a:off x="858838" y="4003675"/>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8324" name="Text Box 20"/>
          <p:cNvSpPr txBox="1">
            <a:spLocks noChangeAspect="1" noChangeArrowheads="1"/>
          </p:cNvSpPr>
          <p:nvPr/>
        </p:nvSpPr>
        <p:spPr bwMode="auto">
          <a:xfrm>
            <a:off x="1363663" y="43180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8325" name="Line 21"/>
          <p:cNvSpPr>
            <a:spLocks noChangeAspect="1" noChangeShapeType="1"/>
          </p:cNvSpPr>
          <p:nvPr/>
        </p:nvSpPr>
        <p:spPr bwMode="auto">
          <a:xfrm>
            <a:off x="1093788" y="3559175"/>
            <a:ext cx="6731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8326" name="Text Box 22"/>
          <p:cNvSpPr txBox="1">
            <a:spLocks noChangeAspect="1" noChangeArrowheads="1"/>
          </p:cNvSpPr>
          <p:nvPr/>
        </p:nvSpPr>
        <p:spPr bwMode="auto">
          <a:xfrm>
            <a:off x="858838" y="3371850"/>
            <a:ext cx="268287"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8327" name="Line 23"/>
          <p:cNvSpPr>
            <a:spLocks noChangeAspect="1" noChangeShapeType="1"/>
          </p:cNvSpPr>
          <p:nvPr/>
        </p:nvSpPr>
        <p:spPr bwMode="auto">
          <a:xfrm>
            <a:off x="2667000" y="3590925"/>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8328" name="Line 24"/>
          <p:cNvSpPr>
            <a:spLocks noChangeAspect="1" noChangeShapeType="1"/>
          </p:cNvSpPr>
          <p:nvPr/>
        </p:nvSpPr>
        <p:spPr bwMode="auto">
          <a:xfrm>
            <a:off x="2667000" y="3967163"/>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8329" name="Line 25"/>
          <p:cNvSpPr>
            <a:spLocks noChangeAspect="1" noChangeShapeType="1"/>
          </p:cNvSpPr>
          <p:nvPr/>
        </p:nvSpPr>
        <p:spPr bwMode="auto">
          <a:xfrm>
            <a:off x="2667000" y="4167188"/>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38330" name="Group 26"/>
          <p:cNvGrpSpPr>
            <a:grpSpLocks noChangeAspect="1"/>
          </p:cNvGrpSpPr>
          <p:nvPr/>
        </p:nvGrpSpPr>
        <p:grpSpPr bwMode="auto">
          <a:xfrm>
            <a:off x="2667000" y="3168650"/>
            <a:ext cx="669925" cy="33338"/>
            <a:chOff x="385" y="605"/>
            <a:chExt cx="454" cy="23"/>
          </a:xfrm>
        </p:grpSpPr>
        <p:sp>
          <p:nvSpPr>
            <p:cNvPr id="66599" name="Line 27"/>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6600" name="Oval 28"/>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38333" name="Group 29"/>
          <p:cNvGrpSpPr>
            <a:grpSpLocks noChangeAspect="1"/>
          </p:cNvGrpSpPr>
          <p:nvPr/>
        </p:nvGrpSpPr>
        <p:grpSpPr bwMode="auto">
          <a:xfrm>
            <a:off x="2667000" y="4337050"/>
            <a:ext cx="669925" cy="33338"/>
            <a:chOff x="385" y="605"/>
            <a:chExt cx="454" cy="23"/>
          </a:xfrm>
        </p:grpSpPr>
        <p:sp>
          <p:nvSpPr>
            <p:cNvPr id="66597" name="Line 30"/>
            <p:cNvSpPr>
              <a:spLocks noChangeAspect="1" noChangeShapeType="1"/>
            </p:cNvSpPr>
            <p:nvPr/>
          </p:nvSpPr>
          <p:spPr bwMode="auto">
            <a:xfrm>
              <a:off x="385" y="618"/>
              <a:ext cx="45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6598" name="Oval 31"/>
            <p:cNvSpPr>
              <a:spLocks noChangeAspect="1" noChangeArrowheads="1"/>
            </p:cNvSpPr>
            <p:nvPr/>
          </p:nvSpPr>
          <p:spPr bwMode="auto">
            <a:xfrm>
              <a:off x="657" y="605"/>
              <a:ext cx="23" cy="23"/>
            </a:xfrm>
            <a:prstGeom prst="ellipse">
              <a:avLst/>
            </a:prstGeom>
            <a:solidFill>
              <a:schemeClr val="tx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38336" name="Text Box 32"/>
          <p:cNvSpPr txBox="1">
            <a:spLocks noChangeAspect="1" noChangeArrowheads="1"/>
          </p:cNvSpPr>
          <p:nvPr/>
        </p:nvSpPr>
        <p:spPr bwMode="auto">
          <a:xfrm>
            <a:off x="2933700" y="2889250"/>
            <a:ext cx="268288"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0</a:t>
            </a:r>
          </a:p>
        </p:txBody>
      </p:sp>
      <p:sp>
        <p:nvSpPr>
          <p:cNvPr id="738337" name="Text Box 33"/>
          <p:cNvSpPr txBox="1">
            <a:spLocks noChangeAspect="1" noChangeArrowheads="1"/>
          </p:cNvSpPr>
          <p:nvPr/>
        </p:nvSpPr>
        <p:spPr bwMode="auto">
          <a:xfrm>
            <a:off x="2432050" y="3403600"/>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2</a:t>
            </a:r>
          </a:p>
        </p:txBody>
      </p:sp>
      <p:sp>
        <p:nvSpPr>
          <p:cNvPr id="738338" name="Text Box 34"/>
          <p:cNvSpPr txBox="1">
            <a:spLocks noChangeAspect="1" noChangeArrowheads="1"/>
          </p:cNvSpPr>
          <p:nvPr/>
        </p:nvSpPr>
        <p:spPr bwMode="auto">
          <a:xfrm>
            <a:off x="2432050" y="3787775"/>
            <a:ext cx="266700" cy="3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3</a:t>
            </a:r>
          </a:p>
        </p:txBody>
      </p:sp>
      <p:sp>
        <p:nvSpPr>
          <p:cNvPr id="738339" name="Text Box 35"/>
          <p:cNvSpPr txBox="1">
            <a:spLocks noChangeAspect="1" noChangeArrowheads="1"/>
          </p:cNvSpPr>
          <p:nvPr/>
        </p:nvSpPr>
        <p:spPr bwMode="auto">
          <a:xfrm>
            <a:off x="2432050" y="4010025"/>
            <a:ext cx="2667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4</a:t>
            </a:r>
          </a:p>
        </p:txBody>
      </p:sp>
      <p:sp>
        <p:nvSpPr>
          <p:cNvPr id="738340" name="Text Box 36"/>
          <p:cNvSpPr txBox="1">
            <a:spLocks noChangeAspect="1" noChangeArrowheads="1"/>
          </p:cNvSpPr>
          <p:nvPr/>
        </p:nvSpPr>
        <p:spPr bwMode="auto">
          <a:xfrm>
            <a:off x="2933700" y="4324350"/>
            <a:ext cx="268288"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5</a:t>
            </a:r>
          </a:p>
        </p:txBody>
      </p:sp>
      <p:sp>
        <p:nvSpPr>
          <p:cNvPr id="738341" name="Line 37"/>
          <p:cNvSpPr>
            <a:spLocks noChangeAspect="1" noChangeShapeType="1"/>
          </p:cNvSpPr>
          <p:nvPr/>
        </p:nvSpPr>
        <p:spPr bwMode="auto">
          <a:xfrm>
            <a:off x="2667000" y="3397250"/>
            <a:ext cx="6699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8342" name="Text Box 38"/>
          <p:cNvSpPr txBox="1">
            <a:spLocks noChangeAspect="1" noChangeArrowheads="1"/>
          </p:cNvSpPr>
          <p:nvPr/>
        </p:nvSpPr>
        <p:spPr bwMode="auto">
          <a:xfrm>
            <a:off x="2432050" y="3205163"/>
            <a:ext cx="266700"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500"/>
              <a:t>1</a:t>
            </a:r>
          </a:p>
        </p:txBody>
      </p:sp>
      <p:sp>
        <p:nvSpPr>
          <p:cNvPr id="738343" name="AutoShape 39"/>
          <p:cNvSpPr>
            <a:spLocks noChangeAspect="1" noChangeArrowheads="1"/>
          </p:cNvSpPr>
          <p:nvPr/>
        </p:nvSpPr>
        <p:spPr bwMode="auto">
          <a:xfrm>
            <a:off x="1979613" y="3571875"/>
            <a:ext cx="263525" cy="628650"/>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8344" name="Line 40"/>
          <p:cNvSpPr>
            <a:spLocks noChangeAspect="1" noChangeShapeType="1"/>
          </p:cNvSpPr>
          <p:nvPr/>
        </p:nvSpPr>
        <p:spPr bwMode="auto">
          <a:xfrm>
            <a:off x="3095625" y="3778250"/>
            <a:ext cx="250825" cy="0"/>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8345" name="Oval 41"/>
          <p:cNvSpPr>
            <a:spLocks noChangeAspect="1" noChangeArrowheads="1"/>
          </p:cNvSpPr>
          <p:nvPr/>
        </p:nvSpPr>
        <p:spPr bwMode="auto">
          <a:xfrm>
            <a:off x="3073400" y="3760788"/>
            <a:ext cx="33338" cy="333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8346" name="Line 42"/>
          <p:cNvSpPr>
            <a:spLocks noChangeAspect="1" noChangeShapeType="1"/>
          </p:cNvSpPr>
          <p:nvPr/>
        </p:nvSpPr>
        <p:spPr bwMode="auto">
          <a:xfrm flipV="1">
            <a:off x="3082925" y="3770313"/>
            <a:ext cx="4763" cy="577850"/>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66595" name="Text Box 43"/>
          <p:cNvSpPr txBox="1">
            <a:spLocks noChangeArrowheads="1"/>
          </p:cNvSpPr>
          <p:nvPr/>
        </p:nvSpPr>
        <p:spPr bwMode="auto">
          <a:xfrm>
            <a:off x="636588" y="1219200"/>
            <a:ext cx="6958012"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solidFill>
                  <a:srgbClr val="CC0000"/>
                </a:solidFill>
              </a:rPr>
              <a:t>Schritt 5: </a:t>
            </a:r>
            <a:r>
              <a:rPr lang="de-DE" altLang="de-DE"/>
              <a:t>Kanalaufweitung zum Anschluss bisher unverbindbarer Pins</a:t>
            </a:r>
            <a:endParaRPr lang="en-US" altLang="de-DE">
              <a:sym typeface="Symbol" pitchFamily="18" charset="2"/>
            </a:endParaRPr>
          </a:p>
        </p:txBody>
      </p:sp>
      <p:sp>
        <p:nvSpPr>
          <p:cNvPr id="66596" name="Text Box 44"/>
          <p:cNvSpPr txBox="1">
            <a:spLocks noChangeArrowheads="1"/>
          </p:cNvSpPr>
          <p:nvPr/>
        </p:nvSpPr>
        <p:spPr bwMode="auto">
          <a:xfrm rot="-5400000">
            <a:off x="7102475" y="3905251"/>
            <a:ext cx="3248025" cy="215900"/>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800">
                <a:solidFill>
                  <a:srgbClr val="B2B2B2"/>
                </a:solidFill>
              </a:rPr>
              <a:t>Nach Sait, S. M., Youssef, H.: VLSI Physical Design Automation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8307"/>
                                        </p:tgtEl>
                                        <p:attrNameLst>
                                          <p:attrName>style.visibility</p:attrName>
                                        </p:attrNameLst>
                                      </p:cBhvr>
                                      <p:to>
                                        <p:strVal val="visible"/>
                                      </p:to>
                                    </p:set>
                                    <p:animEffect transition="in" filter="dissolve">
                                      <p:cBhvr>
                                        <p:cTn id="7" dur="500"/>
                                        <p:tgtEl>
                                          <p:spTgt spid="73830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38308"/>
                                        </p:tgtEl>
                                        <p:attrNameLst>
                                          <p:attrName>style.visibility</p:attrName>
                                        </p:attrNameLst>
                                      </p:cBhvr>
                                      <p:to>
                                        <p:strVal val="visible"/>
                                      </p:to>
                                    </p:set>
                                    <p:animEffect transition="in" filter="dissolve">
                                      <p:cBhvr>
                                        <p:cTn id="10" dur="500"/>
                                        <p:tgtEl>
                                          <p:spTgt spid="73830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38309"/>
                                        </p:tgtEl>
                                        <p:attrNameLst>
                                          <p:attrName>style.visibility</p:attrName>
                                        </p:attrNameLst>
                                      </p:cBhvr>
                                      <p:to>
                                        <p:strVal val="visible"/>
                                      </p:to>
                                    </p:set>
                                    <p:animEffect transition="in" filter="dissolve">
                                      <p:cBhvr>
                                        <p:cTn id="13" dur="500"/>
                                        <p:tgtEl>
                                          <p:spTgt spid="73830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38310"/>
                                        </p:tgtEl>
                                        <p:attrNameLst>
                                          <p:attrName>style.visibility</p:attrName>
                                        </p:attrNameLst>
                                      </p:cBhvr>
                                      <p:to>
                                        <p:strVal val="visible"/>
                                      </p:to>
                                    </p:set>
                                    <p:animEffect transition="in" filter="dissolve">
                                      <p:cBhvr>
                                        <p:cTn id="16" dur="500"/>
                                        <p:tgtEl>
                                          <p:spTgt spid="73831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38311"/>
                                        </p:tgtEl>
                                        <p:attrNameLst>
                                          <p:attrName>style.visibility</p:attrName>
                                        </p:attrNameLst>
                                      </p:cBhvr>
                                      <p:to>
                                        <p:strVal val="visible"/>
                                      </p:to>
                                    </p:set>
                                    <p:animEffect transition="in" filter="dissolve">
                                      <p:cBhvr>
                                        <p:cTn id="19" dur="500"/>
                                        <p:tgtEl>
                                          <p:spTgt spid="73831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38312"/>
                                        </p:tgtEl>
                                        <p:attrNameLst>
                                          <p:attrName>style.visibility</p:attrName>
                                        </p:attrNameLst>
                                      </p:cBhvr>
                                      <p:to>
                                        <p:strVal val="visible"/>
                                      </p:to>
                                    </p:set>
                                    <p:animEffect transition="in" filter="dissolve">
                                      <p:cBhvr>
                                        <p:cTn id="22" dur="500"/>
                                        <p:tgtEl>
                                          <p:spTgt spid="73831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38313"/>
                                        </p:tgtEl>
                                        <p:attrNameLst>
                                          <p:attrName>style.visibility</p:attrName>
                                        </p:attrNameLst>
                                      </p:cBhvr>
                                      <p:to>
                                        <p:strVal val="visible"/>
                                      </p:to>
                                    </p:set>
                                    <p:animEffect transition="in" filter="dissolve">
                                      <p:cBhvr>
                                        <p:cTn id="25" dur="500"/>
                                        <p:tgtEl>
                                          <p:spTgt spid="738313"/>
                                        </p:tgtEl>
                                      </p:cBhvr>
                                    </p:animEffect>
                                  </p:childTnLst>
                                </p:cTn>
                              </p:par>
                              <p:par>
                                <p:cTn id="26" presetID="9" presetClass="entr" presetSubtype="0" fill="hold" nodeType="withEffect">
                                  <p:stCondLst>
                                    <p:cond delay="0"/>
                                  </p:stCondLst>
                                  <p:childTnLst>
                                    <p:set>
                                      <p:cBhvr>
                                        <p:cTn id="27" dur="1" fill="hold">
                                          <p:stCondLst>
                                            <p:cond delay="0"/>
                                          </p:stCondLst>
                                        </p:cTn>
                                        <p:tgtEl>
                                          <p:spTgt spid="738314"/>
                                        </p:tgtEl>
                                        <p:attrNameLst>
                                          <p:attrName>style.visibility</p:attrName>
                                        </p:attrNameLst>
                                      </p:cBhvr>
                                      <p:to>
                                        <p:strVal val="visible"/>
                                      </p:to>
                                    </p:set>
                                    <p:animEffect transition="in" filter="dissolve">
                                      <p:cBhvr>
                                        <p:cTn id="28" dur="500"/>
                                        <p:tgtEl>
                                          <p:spTgt spid="738314"/>
                                        </p:tgtEl>
                                      </p:cBhvr>
                                    </p:animEffect>
                                  </p:childTnLst>
                                </p:cTn>
                              </p:par>
                              <p:par>
                                <p:cTn id="29" presetID="9" presetClass="entr" presetSubtype="0" fill="hold" nodeType="withEffect">
                                  <p:stCondLst>
                                    <p:cond delay="0"/>
                                  </p:stCondLst>
                                  <p:childTnLst>
                                    <p:set>
                                      <p:cBhvr>
                                        <p:cTn id="30" dur="1" fill="hold">
                                          <p:stCondLst>
                                            <p:cond delay="0"/>
                                          </p:stCondLst>
                                        </p:cTn>
                                        <p:tgtEl>
                                          <p:spTgt spid="738317"/>
                                        </p:tgtEl>
                                        <p:attrNameLst>
                                          <p:attrName>style.visibility</p:attrName>
                                        </p:attrNameLst>
                                      </p:cBhvr>
                                      <p:to>
                                        <p:strVal val="visible"/>
                                      </p:to>
                                    </p:set>
                                    <p:animEffect transition="in" filter="dissolve">
                                      <p:cBhvr>
                                        <p:cTn id="31" dur="500"/>
                                        <p:tgtEl>
                                          <p:spTgt spid="738317"/>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38320"/>
                                        </p:tgtEl>
                                        <p:attrNameLst>
                                          <p:attrName>style.visibility</p:attrName>
                                        </p:attrNameLst>
                                      </p:cBhvr>
                                      <p:to>
                                        <p:strVal val="visible"/>
                                      </p:to>
                                    </p:set>
                                    <p:animEffect transition="in" filter="dissolve">
                                      <p:cBhvr>
                                        <p:cTn id="34" dur="500"/>
                                        <p:tgtEl>
                                          <p:spTgt spid="73832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38321"/>
                                        </p:tgtEl>
                                        <p:attrNameLst>
                                          <p:attrName>style.visibility</p:attrName>
                                        </p:attrNameLst>
                                      </p:cBhvr>
                                      <p:to>
                                        <p:strVal val="visible"/>
                                      </p:to>
                                    </p:set>
                                    <p:animEffect transition="in" filter="dissolve">
                                      <p:cBhvr>
                                        <p:cTn id="37" dur="500"/>
                                        <p:tgtEl>
                                          <p:spTgt spid="738321"/>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38322"/>
                                        </p:tgtEl>
                                        <p:attrNameLst>
                                          <p:attrName>style.visibility</p:attrName>
                                        </p:attrNameLst>
                                      </p:cBhvr>
                                      <p:to>
                                        <p:strVal val="visible"/>
                                      </p:to>
                                    </p:set>
                                    <p:animEffect transition="in" filter="dissolve">
                                      <p:cBhvr>
                                        <p:cTn id="40" dur="500"/>
                                        <p:tgtEl>
                                          <p:spTgt spid="738322"/>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38323"/>
                                        </p:tgtEl>
                                        <p:attrNameLst>
                                          <p:attrName>style.visibility</p:attrName>
                                        </p:attrNameLst>
                                      </p:cBhvr>
                                      <p:to>
                                        <p:strVal val="visible"/>
                                      </p:to>
                                    </p:set>
                                    <p:animEffect transition="in" filter="dissolve">
                                      <p:cBhvr>
                                        <p:cTn id="43" dur="500"/>
                                        <p:tgtEl>
                                          <p:spTgt spid="738323"/>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38324"/>
                                        </p:tgtEl>
                                        <p:attrNameLst>
                                          <p:attrName>style.visibility</p:attrName>
                                        </p:attrNameLst>
                                      </p:cBhvr>
                                      <p:to>
                                        <p:strVal val="visible"/>
                                      </p:to>
                                    </p:set>
                                    <p:animEffect transition="in" filter="dissolve">
                                      <p:cBhvr>
                                        <p:cTn id="46" dur="500"/>
                                        <p:tgtEl>
                                          <p:spTgt spid="738324"/>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38325"/>
                                        </p:tgtEl>
                                        <p:attrNameLst>
                                          <p:attrName>style.visibility</p:attrName>
                                        </p:attrNameLst>
                                      </p:cBhvr>
                                      <p:to>
                                        <p:strVal val="visible"/>
                                      </p:to>
                                    </p:set>
                                    <p:animEffect transition="in" filter="dissolve">
                                      <p:cBhvr>
                                        <p:cTn id="49" dur="500"/>
                                        <p:tgtEl>
                                          <p:spTgt spid="738325"/>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38326"/>
                                        </p:tgtEl>
                                        <p:attrNameLst>
                                          <p:attrName>style.visibility</p:attrName>
                                        </p:attrNameLst>
                                      </p:cBhvr>
                                      <p:to>
                                        <p:strVal val="visible"/>
                                      </p:to>
                                    </p:set>
                                    <p:animEffect transition="in" filter="dissolve">
                                      <p:cBhvr>
                                        <p:cTn id="52" dur="500"/>
                                        <p:tgtEl>
                                          <p:spTgt spid="738326"/>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38327"/>
                                        </p:tgtEl>
                                        <p:attrNameLst>
                                          <p:attrName>style.visibility</p:attrName>
                                        </p:attrNameLst>
                                      </p:cBhvr>
                                      <p:to>
                                        <p:strVal val="visible"/>
                                      </p:to>
                                    </p:set>
                                    <p:animEffect transition="in" filter="dissolve">
                                      <p:cBhvr>
                                        <p:cTn id="55" dur="500"/>
                                        <p:tgtEl>
                                          <p:spTgt spid="738327"/>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38328"/>
                                        </p:tgtEl>
                                        <p:attrNameLst>
                                          <p:attrName>style.visibility</p:attrName>
                                        </p:attrNameLst>
                                      </p:cBhvr>
                                      <p:to>
                                        <p:strVal val="visible"/>
                                      </p:to>
                                    </p:set>
                                    <p:animEffect transition="in" filter="dissolve">
                                      <p:cBhvr>
                                        <p:cTn id="58" dur="500"/>
                                        <p:tgtEl>
                                          <p:spTgt spid="738328"/>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38329"/>
                                        </p:tgtEl>
                                        <p:attrNameLst>
                                          <p:attrName>style.visibility</p:attrName>
                                        </p:attrNameLst>
                                      </p:cBhvr>
                                      <p:to>
                                        <p:strVal val="visible"/>
                                      </p:to>
                                    </p:set>
                                    <p:animEffect transition="in" filter="dissolve">
                                      <p:cBhvr>
                                        <p:cTn id="61" dur="500"/>
                                        <p:tgtEl>
                                          <p:spTgt spid="738329"/>
                                        </p:tgtEl>
                                      </p:cBhvr>
                                    </p:animEffect>
                                  </p:childTnLst>
                                </p:cTn>
                              </p:par>
                              <p:par>
                                <p:cTn id="62" presetID="9" presetClass="entr" presetSubtype="0" fill="hold" nodeType="withEffect">
                                  <p:stCondLst>
                                    <p:cond delay="0"/>
                                  </p:stCondLst>
                                  <p:childTnLst>
                                    <p:set>
                                      <p:cBhvr>
                                        <p:cTn id="63" dur="1" fill="hold">
                                          <p:stCondLst>
                                            <p:cond delay="0"/>
                                          </p:stCondLst>
                                        </p:cTn>
                                        <p:tgtEl>
                                          <p:spTgt spid="738330"/>
                                        </p:tgtEl>
                                        <p:attrNameLst>
                                          <p:attrName>style.visibility</p:attrName>
                                        </p:attrNameLst>
                                      </p:cBhvr>
                                      <p:to>
                                        <p:strVal val="visible"/>
                                      </p:to>
                                    </p:set>
                                    <p:animEffect transition="in" filter="dissolve">
                                      <p:cBhvr>
                                        <p:cTn id="64" dur="500"/>
                                        <p:tgtEl>
                                          <p:spTgt spid="738330"/>
                                        </p:tgtEl>
                                      </p:cBhvr>
                                    </p:animEffect>
                                  </p:childTnLst>
                                </p:cTn>
                              </p:par>
                              <p:par>
                                <p:cTn id="65" presetID="9" presetClass="entr" presetSubtype="0" fill="hold" nodeType="withEffect">
                                  <p:stCondLst>
                                    <p:cond delay="0"/>
                                  </p:stCondLst>
                                  <p:childTnLst>
                                    <p:set>
                                      <p:cBhvr>
                                        <p:cTn id="66" dur="1" fill="hold">
                                          <p:stCondLst>
                                            <p:cond delay="0"/>
                                          </p:stCondLst>
                                        </p:cTn>
                                        <p:tgtEl>
                                          <p:spTgt spid="738333"/>
                                        </p:tgtEl>
                                        <p:attrNameLst>
                                          <p:attrName>style.visibility</p:attrName>
                                        </p:attrNameLst>
                                      </p:cBhvr>
                                      <p:to>
                                        <p:strVal val="visible"/>
                                      </p:to>
                                    </p:set>
                                    <p:animEffect transition="in" filter="dissolve">
                                      <p:cBhvr>
                                        <p:cTn id="67" dur="500"/>
                                        <p:tgtEl>
                                          <p:spTgt spid="738333"/>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38336"/>
                                        </p:tgtEl>
                                        <p:attrNameLst>
                                          <p:attrName>style.visibility</p:attrName>
                                        </p:attrNameLst>
                                      </p:cBhvr>
                                      <p:to>
                                        <p:strVal val="visible"/>
                                      </p:to>
                                    </p:set>
                                    <p:animEffect transition="in" filter="dissolve">
                                      <p:cBhvr>
                                        <p:cTn id="70" dur="500"/>
                                        <p:tgtEl>
                                          <p:spTgt spid="738336"/>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38337"/>
                                        </p:tgtEl>
                                        <p:attrNameLst>
                                          <p:attrName>style.visibility</p:attrName>
                                        </p:attrNameLst>
                                      </p:cBhvr>
                                      <p:to>
                                        <p:strVal val="visible"/>
                                      </p:to>
                                    </p:set>
                                    <p:animEffect transition="in" filter="dissolve">
                                      <p:cBhvr>
                                        <p:cTn id="73" dur="500"/>
                                        <p:tgtEl>
                                          <p:spTgt spid="738337"/>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38338"/>
                                        </p:tgtEl>
                                        <p:attrNameLst>
                                          <p:attrName>style.visibility</p:attrName>
                                        </p:attrNameLst>
                                      </p:cBhvr>
                                      <p:to>
                                        <p:strVal val="visible"/>
                                      </p:to>
                                    </p:set>
                                    <p:animEffect transition="in" filter="dissolve">
                                      <p:cBhvr>
                                        <p:cTn id="76" dur="500"/>
                                        <p:tgtEl>
                                          <p:spTgt spid="738338"/>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38339"/>
                                        </p:tgtEl>
                                        <p:attrNameLst>
                                          <p:attrName>style.visibility</p:attrName>
                                        </p:attrNameLst>
                                      </p:cBhvr>
                                      <p:to>
                                        <p:strVal val="visible"/>
                                      </p:to>
                                    </p:set>
                                    <p:animEffect transition="in" filter="dissolve">
                                      <p:cBhvr>
                                        <p:cTn id="79" dur="500"/>
                                        <p:tgtEl>
                                          <p:spTgt spid="738339"/>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38340"/>
                                        </p:tgtEl>
                                        <p:attrNameLst>
                                          <p:attrName>style.visibility</p:attrName>
                                        </p:attrNameLst>
                                      </p:cBhvr>
                                      <p:to>
                                        <p:strVal val="visible"/>
                                      </p:to>
                                    </p:set>
                                    <p:animEffect transition="in" filter="dissolve">
                                      <p:cBhvr>
                                        <p:cTn id="82" dur="500"/>
                                        <p:tgtEl>
                                          <p:spTgt spid="738340"/>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38341"/>
                                        </p:tgtEl>
                                        <p:attrNameLst>
                                          <p:attrName>style.visibility</p:attrName>
                                        </p:attrNameLst>
                                      </p:cBhvr>
                                      <p:to>
                                        <p:strVal val="visible"/>
                                      </p:to>
                                    </p:set>
                                    <p:animEffect transition="in" filter="dissolve">
                                      <p:cBhvr>
                                        <p:cTn id="85" dur="500"/>
                                        <p:tgtEl>
                                          <p:spTgt spid="738341"/>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38342"/>
                                        </p:tgtEl>
                                        <p:attrNameLst>
                                          <p:attrName>style.visibility</p:attrName>
                                        </p:attrNameLst>
                                      </p:cBhvr>
                                      <p:to>
                                        <p:strVal val="visible"/>
                                      </p:to>
                                    </p:set>
                                    <p:animEffect transition="in" filter="dissolve">
                                      <p:cBhvr>
                                        <p:cTn id="88" dur="500"/>
                                        <p:tgtEl>
                                          <p:spTgt spid="738342"/>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38343"/>
                                        </p:tgtEl>
                                        <p:attrNameLst>
                                          <p:attrName>style.visibility</p:attrName>
                                        </p:attrNameLst>
                                      </p:cBhvr>
                                      <p:to>
                                        <p:strVal val="visible"/>
                                      </p:to>
                                    </p:set>
                                    <p:animEffect transition="in" filter="dissolve">
                                      <p:cBhvr>
                                        <p:cTn id="91" dur="500"/>
                                        <p:tgtEl>
                                          <p:spTgt spid="738343"/>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38344"/>
                                        </p:tgtEl>
                                        <p:attrNameLst>
                                          <p:attrName>style.visibility</p:attrName>
                                        </p:attrNameLst>
                                      </p:cBhvr>
                                      <p:to>
                                        <p:strVal val="visible"/>
                                      </p:to>
                                    </p:set>
                                    <p:animEffect transition="in" filter="dissolve">
                                      <p:cBhvr>
                                        <p:cTn id="94" dur="500"/>
                                        <p:tgtEl>
                                          <p:spTgt spid="738344"/>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38345"/>
                                        </p:tgtEl>
                                        <p:attrNameLst>
                                          <p:attrName>style.visibility</p:attrName>
                                        </p:attrNameLst>
                                      </p:cBhvr>
                                      <p:to>
                                        <p:strVal val="visible"/>
                                      </p:to>
                                    </p:set>
                                    <p:animEffect transition="in" filter="dissolve">
                                      <p:cBhvr>
                                        <p:cTn id="97" dur="500"/>
                                        <p:tgtEl>
                                          <p:spTgt spid="738345"/>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38346"/>
                                        </p:tgtEl>
                                        <p:attrNameLst>
                                          <p:attrName>style.visibility</p:attrName>
                                        </p:attrNameLst>
                                      </p:cBhvr>
                                      <p:to>
                                        <p:strVal val="visible"/>
                                      </p:to>
                                    </p:set>
                                    <p:animEffect transition="in" filter="dissolve">
                                      <p:cBhvr>
                                        <p:cTn id="100" dur="500"/>
                                        <p:tgtEl>
                                          <p:spTgt spid="738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animBg="1"/>
      <p:bldP spid="738308" grpId="0" animBg="1"/>
      <p:bldP spid="738309" grpId="0" animBg="1"/>
      <p:bldP spid="738310" grpId="0" animBg="1"/>
      <p:bldP spid="738311" grpId="0" animBg="1"/>
      <p:bldP spid="738312" grpId="0" animBg="1"/>
      <p:bldP spid="738313" grpId="0" animBg="1"/>
      <p:bldP spid="738320" grpId="0"/>
      <p:bldP spid="738321" grpId="0"/>
      <p:bldP spid="738322" grpId="0"/>
      <p:bldP spid="738323" grpId="0"/>
      <p:bldP spid="738324" grpId="0"/>
      <p:bldP spid="738325" grpId="0" animBg="1"/>
      <p:bldP spid="738326" grpId="0"/>
      <p:bldP spid="738327" grpId="0" animBg="1"/>
      <p:bldP spid="738328" grpId="0" animBg="1"/>
      <p:bldP spid="738329" grpId="0" animBg="1"/>
      <p:bldP spid="738336" grpId="0"/>
      <p:bldP spid="738337" grpId="0"/>
      <p:bldP spid="738338" grpId="0"/>
      <p:bldP spid="738339" grpId="0"/>
      <p:bldP spid="738340" grpId="0"/>
      <p:bldP spid="738341" grpId="0" animBg="1"/>
      <p:bldP spid="738342" grpId="0"/>
      <p:bldP spid="738343" grpId="0" animBg="1"/>
      <p:bldP spid="738344" grpId="0" animBg="1"/>
      <p:bldP spid="738345" grpId="0" animBg="1"/>
      <p:bldP spid="7383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de-DE" altLang="de-DE"/>
              <a:t>6.2	Begriffsbestimmungen</a:t>
            </a:r>
          </a:p>
        </p:txBody>
      </p:sp>
      <p:sp>
        <p:nvSpPr>
          <p:cNvPr id="12291" name="Line 3"/>
          <p:cNvSpPr>
            <a:spLocks noChangeAspect="1" noChangeShapeType="1"/>
          </p:cNvSpPr>
          <p:nvPr/>
        </p:nvSpPr>
        <p:spPr bwMode="auto">
          <a:xfrm flipV="1">
            <a:off x="4094163" y="5233988"/>
            <a:ext cx="0" cy="2032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2" name="Line 4"/>
          <p:cNvSpPr>
            <a:spLocks noChangeAspect="1" noChangeShapeType="1"/>
          </p:cNvSpPr>
          <p:nvPr/>
        </p:nvSpPr>
        <p:spPr bwMode="auto">
          <a:xfrm>
            <a:off x="4094163" y="5233988"/>
            <a:ext cx="268287"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3" name="Line 5"/>
          <p:cNvSpPr>
            <a:spLocks noChangeAspect="1" noChangeShapeType="1"/>
          </p:cNvSpPr>
          <p:nvPr/>
        </p:nvSpPr>
        <p:spPr bwMode="auto">
          <a:xfrm>
            <a:off x="4362450" y="5233988"/>
            <a:ext cx="0" cy="2032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4" name="Line 6"/>
          <p:cNvSpPr>
            <a:spLocks noChangeAspect="1" noChangeShapeType="1"/>
          </p:cNvSpPr>
          <p:nvPr/>
        </p:nvSpPr>
        <p:spPr bwMode="auto">
          <a:xfrm>
            <a:off x="4094163" y="4630738"/>
            <a:ext cx="0" cy="4032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5" name="Line 7"/>
          <p:cNvSpPr>
            <a:spLocks noChangeAspect="1" noChangeShapeType="1"/>
          </p:cNvSpPr>
          <p:nvPr/>
        </p:nvSpPr>
        <p:spPr bwMode="auto">
          <a:xfrm>
            <a:off x="4094163" y="5033963"/>
            <a:ext cx="2047875" cy="63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6" name="Line 8"/>
          <p:cNvSpPr>
            <a:spLocks noChangeAspect="1" noChangeShapeType="1"/>
          </p:cNvSpPr>
          <p:nvPr/>
        </p:nvSpPr>
        <p:spPr bwMode="auto">
          <a:xfrm flipV="1">
            <a:off x="4227513" y="4832350"/>
            <a:ext cx="0" cy="604838"/>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7" name="Line 9"/>
          <p:cNvSpPr>
            <a:spLocks noChangeAspect="1" noChangeShapeType="1"/>
          </p:cNvSpPr>
          <p:nvPr/>
        </p:nvSpPr>
        <p:spPr bwMode="auto">
          <a:xfrm>
            <a:off x="4227513" y="4832350"/>
            <a:ext cx="674687"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8" name="Line 10"/>
          <p:cNvSpPr>
            <a:spLocks noChangeAspect="1" noChangeShapeType="1"/>
          </p:cNvSpPr>
          <p:nvPr/>
        </p:nvSpPr>
        <p:spPr bwMode="auto">
          <a:xfrm flipV="1">
            <a:off x="4362450" y="4630738"/>
            <a:ext cx="0" cy="4032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299" name="Line 11"/>
          <p:cNvSpPr>
            <a:spLocks noChangeAspect="1" noChangeShapeType="1"/>
          </p:cNvSpPr>
          <p:nvPr/>
        </p:nvSpPr>
        <p:spPr bwMode="auto">
          <a:xfrm flipV="1">
            <a:off x="4497388" y="4630738"/>
            <a:ext cx="0" cy="201612"/>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00" name="Line 12"/>
          <p:cNvSpPr>
            <a:spLocks noChangeAspect="1" noChangeShapeType="1"/>
          </p:cNvSpPr>
          <p:nvPr/>
        </p:nvSpPr>
        <p:spPr bwMode="auto">
          <a:xfrm>
            <a:off x="4497388" y="5033963"/>
            <a:ext cx="0" cy="4032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01" name="Line 13"/>
          <p:cNvSpPr>
            <a:spLocks noChangeAspect="1" noChangeShapeType="1"/>
          </p:cNvSpPr>
          <p:nvPr/>
        </p:nvSpPr>
        <p:spPr bwMode="auto">
          <a:xfrm>
            <a:off x="4632325" y="4630738"/>
            <a:ext cx="0" cy="6032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02" name="Line 14"/>
          <p:cNvSpPr>
            <a:spLocks noChangeAspect="1" noChangeShapeType="1"/>
          </p:cNvSpPr>
          <p:nvPr/>
        </p:nvSpPr>
        <p:spPr bwMode="auto">
          <a:xfrm>
            <a:off x="4632325" y="5233988"/>
            <a:ext cx="638175" cy="63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03" name="Line 15"/>
          <p:cNvSpPr>
            <a:spLocks noChangeAspect="1" noChangeShapeType="1"/>
          </p:cNvSpPr>
          <p:nvPr/>
        </p:nvSpPr>
        <p:spPr bwMode="auto">
          <a:xfrm>
            <a:off x="4767263" y="4630738"/>
            <a:ext cx="0" cy="8064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04" name="Line 16"/>
          <p:cNvSpPr>
            <a:spLocks noChangeAspect="1" noChangeShapeType="1"/>
          </p:cNvSpPr>
          <p:nvPr/>
        </p:nvSpPr>
        <p:spPr bwMode="auto">
          <a:xfrm>
            <a:off x="4902200" y="4630738"/>
            <a:ext cx="0" cy="8064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05" name="Rectangle 17"/>
          <p:cNvSpPr>
            <a:spLocks noChangeAspect="1" noChangeArrowheads="1"/>
          </p:cNvSpPr>
          <p:nvPr/>
        </p:nvSpPr>
        <p:spPr bwMode="auto">
          <a:xfrm>
            <a:off x="4067175" y="3854450"/>
            <a:ext cx="865188" cy="788988"/>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06" name="Rectangle 18"/>
          <p:cNvSpPr>
            <a:spLocks noChangeAspect="1" noChangeArrowheads="1"/>
          </p:cNvSpPr>
          <p:nvPr/>
        </p:nvSpPr>
        <p:spPr bwMode="auto">
          <a:xfrm>
            <a:off x="5651500" y="5434013"/>
            <a:ext cx="865188" cy="787400"/>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07" name="Rectangle 19"/>
          <p:cNvSpPr>
            <a:spLocks noChangeAspect="1" noChangeArrowheads="1"/>
          </p:cNvSpPr>
          <p:nvPr/>
        </p:nvSpPr>
        <p:spPr bwMode="auto">
          <a:xfrm>
            <a:off x="4067175" y="5434013"/>
            <a:ext cx="865188" cy="787400"/>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08" name="Rectangle 20"/>
          <p:cNvSpPr>
            <a:spLocks noChangeAspect="1" noChangeArrowheads="1"/>
          </p:cNvSpPr>
          <p:nvPr/>
        </p:nvSpPr>
        <p:spPr bwMode="auto">
          <a:xfrm>
            <a:off x="5651500" y="3854450"/>
            <a:ext cx="865188" cy="788988"/>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09" name="Text Box 124"/>
          <p:cNvSpPr txBox="1">
            <a:spLocks noChangeAspect="1" noChangeArrowheads="1"/>
          </p:cNvSpPr>
          <p:nvPr/>
        </p:nvSpPr>
        <p:spPr bwMode="auto">
          <a:xfrm>
            <a:off x="836613" y="1166813"/>
            <a:ext cx="3576637" cy="354012"/>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Kanal- und Switchbox-Verdrahtung</a:t>
            </a:r>
            <a:endParaRPr lang="en-US" altLang="de-DE"/>
          </a:p>
        </p:txBody>
      </p:sp>
      <p:sp>
        <p:nvSpPr>
          <p:cNvPr id="12310" name="Freeform 125"/>
          <p:cNvSpPr>
            <a:spLocks noChangeAspect="1"/>
          </p:cNvSpPr>
          <p:nvPr/>
        </p:nvSpPr>
        <p:spPr bwMode="auto">
          <a:xfrm rot="5639681" flipH="1">
            <a:off x="3214687" y="3594101"/>
            <a:ext cx="739775" cy="285750"/>
          </a:xfrm>
          <a:custGeom>
            <a:avLst/>
            <a:gdLst>
              <a:gd name="T0" fmla="*/ 1712589 w 2711"/>
              <a:gd name="T1" fmla="*/ 69382086 h 259"/>
              <a:gd name="T2" fmla="*/ 13180056 w 2711"/>
              <a:gd name="T3" fmla="*/ 7303726 h 259"/>
              <a:gd name="T4" fmla="*/ 40805782 w 2711"/>
              <a:gd name="T5" fmla="*/ 55992657 h 259"/>
              <a:gd name="T6" fmla="*/ 53538862 w 2711"/>
              <a:gd name="T7" fmla="*/ 131460446 h 259"/>
              <a:gd name="T8" fmla="*/ 69697393 w 2711"/>
              <a:gd name="T9" fmla="*/ 97378966 h 259"/>
              <a:gd name="T10" fmla="*/ 84068566 w 2711"/>
              <a:gd name="T11" fmla="*/ 62078360 h 259"/>
              <a:gd name="T12" fmla="*/ 95982736 w 2711"/>
              <a:gd name="T13" fmla="*/ 7303726 h 259"/>
              <a:gd name="T14" fmla="*/ 114673038 w 2711"/>
              <a:gd name="T15" fmla="*/ 13389429 h 259"/>
              <a:gd name="T16" fmla="*/ 120183284 w 2711"/>
              <a:gd name="T17" fmla="*/ 55992657 h 259"/>
              <a:gd name="T18" fmla="*/ 134628953 w 2711"/>
              <a:gd name="T19" fmla="*/ 110768395 h 259"/>
              <a:gd name="T20" fmla="*/ 146543124 w 2711"/>
              <a:gd name="T21" fmla="*/ 90075240 h 259"/>
              <a:gd name="T22" fmla="*/ 160095387 w 2711"/>
              <a:gd name="T23" fmla="*/ 27995777 h 259"/>
              <a:gd name="T24" fmla="*/ 166946015 w 2711"/>
              <a:gd name="T25" fmla="*/ 13389429 h 259"/>
              <a:gd name="T26" fmla="*/ 173722146 w 2711"/>
              <a:gd name="T27" fmla="*/ 0 h 259"/>
              <a:gd name="T28" fmla="*/ 196656536 w 2711"/>
              <a:gd name="T29" fmla="*/ 34082583 h 259"/>
              <a:gd name="T30" fmla="*/ 199188307 w 2711"/>
              <a:gd name="T31" fmla="*/ 236143138 h 259"/>
              <a:gd name="T32" fmla="*/ 171190375 w 2711"/>
              <a:gd name="T33" fmla="*/ 270225721 h 259"/>
              <a:gd name="T34" fmla="*/ 124874347 w 2711"/>
              <a:gd name="T35" fmla="*/ 277528344 h 259"/>
              <a:gd name="T36" fmla="*/ 95982736 w 2711"/>
              <a:gd name="T37" fmla="*/ 236143138 h 259"/>
              <a:gd name="T38" fmla="*/ 77739410 w 2711"/>
              <a:gd name="T39" fmla="*/ 200843635 h 259"/>
              <a:gd name="T40" fmla="*/ 70963278 w 2711"/>
              <a:gd name="T41" fmla="*/ 187453103 h 259"/>
              <a:gd name="T42" fmla="*/ 0 w 2711"/>
              <a:gd name="T43" fmla="*/ 146067898 h 259"/>
              <a:gd name="T44" fmla="*/ 1712589 w 2711"/>
              <a:gd name="T45" fmla="*/ 69382086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1" name="Line 126"/>
          <p:cNvSpPr>
            <a:spLocks noChangeAspect="1" noChangeShapeType="1"/>
          </p:cNvSpPr>
          <p:nvPr/>
        </p:nvSpPr>
        <p:spPr bwMode="auto">
          <a:xfrm flipV="1">
            <a:off x="5068888" y="4837113"/>
            <a:ext cx="0" cy="1074737"/>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2" name="Line 127"/>
          <p:cNvSpPr>
            <a:spLocks noChangeAspect="1" noChangeShapeType="1"/>
          </p:cNvSpPr>
          <p:nvPr/>
        </p:nvSpPr>
        <p:spPr bwMode="auto">
          <a:xfrm>
            <a:off x="5068888" y="4837113"/>
            <a:ext cx="873125"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3" name="Line 128"/>
          <p:cNvSpPr>
            <a:spLocks noChangeAspect="1" noChangeShapeType="1"/>
          </p:cNvSpPr>
          <p:nvPr/>
        </p:nvSpPr>
        <p:spPr bwMode="auto">
          <a:xfrm flipV="1">
            <a:off x="5470525" y="4164013"/>
            <a:ext cx="0" cy="6731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4" name="Line 129"/>
          <p:cNvSpPr>
            <a:spLocks noChangeAspect="1" noChangeShapeType="1"/>
          </p:cNvSpPr>
          <p:nvPr/>
        </p:nvSpPr>
        <p:spPr bwMode="auto">
          <a:xfrm flipV="1">
            <a:off x="5270500" y="3963988"/>
            <a:ext cx="0" cy="10763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5" name="Line 130"/>
          <p:cNvSpPr>
            <a:spLocks noChangeAspect="1" noChangeShapeType="1"/>
          </p:cNvSpPr>
          <p:nvPr/>
        </p:nvSpPr>
        <p:spPr bwMode="auto">
          <a:xfrm>
            <a:off x="5270500" y="5240338"/>
            <a:ext cx="0" cy="8763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6" name="Line 131"/>
          <p:cNvSpPr>
            <a:spLocks noChangeAspect="1" noChangeShapeType="1"/>
          </p:cNvSpPr>
          <p:nvPr/>
        </p:nvSpPr>
        <p:spPr bwMode="auto">
          <a:xfrm>
            <a:off x="5470525" y="5040313"/>
            <a:ext cx="0" cy="871537"/>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7" name="Line 132"/>
          <p:cNvSpPr>
            <a:spLocks noChangeAspect="1" noChangeShapeType="1"/>
          </p:cNvSpPr>
          <p:nvPr/>
        </p:nvSpPr>
        <p:spPr bwMode="auto">
          <a:xfrm>
            <a:off x="6142038" y="5040313"/>
            <a:ext cx="0" cy="401637"/>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8" name="Line 133"/>
          <p:cNvSpPr>
            <a:spLocks noChangeAspect="1" noChangeShapeType="1"/>
          </p:cNvSpPr>
          <p:nvPr/>
        </p:nvSpPr>
        <p:spPr bwMode="auto">
          <a:xfrm flipV="1">
            <a:off x="5942013" y="4635500"/>
            <a:ext cx="0" cy="201613"/>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19" name="Line 134"/>
          <p:cNvSpPr>
            <a:spLocks noChangeAspect="1" noChangeShapeType="1"/>
          </p:cNvSpPr>
          <p:nvPr/>
        </p:nvSpPr>
        <p:spPr bwMode="auto">
          <a:xfrm>
            <a:off x="5470525" y="5911850"/>
            <a:ext cx="20320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0" name="Line 135"/>
          <p:cNvSpPr>
            <a:spLocks noChangeAspect="1" noChangeShapeType="1"/>
          </p:cNvSpPr>
          <p:nvPr/>
        </p:nvSpPr>
        <p:spPr bwMode="auto">
          <a:xfrm>
            <a:off x="4933950" y="6116638"/>
            <a:ext cx="739775"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1" name="Line 136"/>
          <p:cNvSpPr>
            <a:spLocks noChangeAspect="1" noChangeShapeType="1"/>
          </p:cNvSpPr>
          <p:nvPr/>
        </p:nvSpPr>
        <p:spPr bwMode="auto">
          <a:xfrm flipH="1">
            <a:off x="4933950" y="5911850"/>
            <a:ext cx="134938"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2" name="Line 137"/>
          <p:cNvSpPr>
            <a:spLocks noChangeAspect="1" noChangeShapeType="1"/>
          </p:cNvSpPr>
          <p:nvPr/>
        </p:nvSpPr>
        <p:spPr bwMode="auto">
          <a:xfrm>
            <a:off x="5470525" y="4164013"/>
            <a:ext cx="20320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3" name="Line 138"/>
          <p:cNvSpPr>
            <a:spLocks noChangeAspect="1" noChangeShapeType="1"/>
          </p:cNvSpPr>
          <p:nvPr/>
        </p:nvSpPr>
        <p:spPr bwMode="auto">
          <a:xfrm flipH="1">
            <a:off x="4933950" y="3963988"/>
            <a:ext cx="33655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4" name="Line 139"/>
          <p:cNvSpPr>
            <a:spLocks noChangeAspect="1" noChangeShapeType="1"/>
          </p:cNvSpPr>
          <p:nvPr/>
        </p:nvSpPr>
        <p:spPr bwMode="auto">
          <a:xfrm flipH="1">
            <a:off x="4933950" y="4164013"/>
            <a:ext cx="33655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5" name="Line 140"/>
          <p:cNvSpPr>
            <a:spLocks noChangeAspect="1" noChangeShapeType="1"/>
          </p:cNvSpPr>
          <p:nvPr/>
        </p:nvSpPr>
        <p:spPr bwMode="auto">
          <a:xfrm flipV="1">
            <a:off x="5942013" y="5240338"/>
            <a:ext cx="0" cy="201612"/>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6" name="Line 141"/>
          <p:cNvSpPr>
            <a:spLocks noChangeAspect="1" noChangeShapeType="1"/>
          </p:cNvSpPr>
          <p:nvPr/>
        </p:nvSpPr>
        <p:spPr bwMode="auto">
          <a:xfrm>
            <a:off x="5942013" y="5240338"/>
            <a:ext cx="403225"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7" name="Line 142"/>
          <p:cNvSpPr>
            <a:spLocks noChangeAspect="1" noChangeShapeType="1"/>
          </p:cNvSpPr>
          <p:nvPr/>
        </p:nvSpPr>
        <p:spPr bwMode="auto">
          <a:xfrm>
            <a:off x="6345238" y="4635500"/>
            <a:ext cx="0" cy="8064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328" name="Rectangle 143"/>
          <p:cNvSpPr>
            <a:spLocks noChangeAspect="1" noChangeArrowheads="1"/>
          </p:cNvSpPr>
          <p:nvPr/>
        </p:nvSpPr>
        <p:spPr bwMode="auto">
          <a:xfrm>
            <a:off x="3924300" y="3697288"/>
            <a:ext cx="2735263" cy="2684462"/>
          </a:xfrm>
          <a:prstGeom prst="rect">
            <a:avLst/>
          </a:prstGeom>
          <a:noFill/>
          <a:ln w="19050">
            <a:solidFill>
              <a:srgbClr val="B2B2B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03706" name="Group 218"/>
          <p:cNvGrpSpPr>
            <a:grpSpLocks/>
          </p:cNvGrpSpPr>
          <p:nvPr/>
        </p:nvGrpSpPr>
        <p:grpSpPr bwMode="auto">
          <a:xfrm>
            <a:off x="250825" y="2179638"/>
            <a:ext cx="4883150" cy="3397250"/>
            <a:chOff x="158" y="1373"/>
            <a:chExt cx="3076" cy="2140"/>
          </a:xfrm>
        </p:grpSpPr>
        <p:sp>
          <p:nvSpPr>
            <p:cNvPr id="12395" name="Oval 21"/>
            <p:cNvSpPr>
              <a:spLocks noChangeAspect="1" noChangeArrowheads="1"/>
            </p:cNvSpPr>
            <p:nvPr/>
          </p:nvSpPr>
          <p:spPr bwMode="auto">
            <a:xfrm>
              <a:off x="2472" y="2835"/>
              <a:ext cx="762" cy="678"/>
            </a:xfrm>
            <a:prstGeom prst="ellipse">
              <a:avLst/>
            </a:prstGeom>
            <a:noFill/>
            <a:ln w="33338">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96" name="Line 22"/>
            <p:cNvSpPr>
              <a:spLocks noChangeAspect="1" noChangeShapeType="1"/>
            </p:cNvSpPr>
            <p:nvPr/>
          </p:nvSpPr>
          <p:spPr bwMode="auto">
            <a:xfrm flipH="1">
              <a:off x="162" y="2756"/>
              <a:ext cx="1965" cy="6"/>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397" name="Line 23"/>
            <p:cNvSpPr>
              <a:spLocks noChangeAspect="1" noChangeShapeType="1"/>
            </p:cNvSpPr>
            <p:nvPr/>
          </p:nvSpPr>
          <p:spPr bwMode="auto">
            <a:xfrm flipH="1">
              <a:off x="158" y="1663"/>
              <a:ext cx="1969" cy="1"/>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2398" name="Rectangle 24"/>
            <p:cNvSpPr>
              <a:spLocks noChangeAspect="1" noChangeArrowheads="1"/>
            </p:cNvSpPr>
            <p:nvPr/>
          </p:nvSpPr>
          <p:spPr bwMode="auto">
            <a:xfrm flipH="1" flipV="1">
              <a:off x="1849" y="1585"/>
              <a:ext cx="178" cy="1256"/>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99" name="Rectangle 25"/>
            <p:cNvSpPr>
              <a:spLocks noChangeAspect="1" noChangeArrowheads="1"/>
            </p:cNvSpPr>
            <p:nvPr/>
          </p:nvSpPr>
          <p:spPr bwMode="auto">
            <a:xfrm flipH="1" flipV="1">
              <a:off x="1849" y="1585"/>
              <a:ext cx="178" cy="126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0" name="Rectangle 26"/>
            <p:cNvSpPr>
              <a:spLocks noChangeAspect="1" noChangeArrowheads="1"/>
            </p:cNvSpPr>
            <p:nvPr/>
          </p:nvSpPr>
          <p:spPr bwMode="auto">
            <a:xfrm flipH="1" flipV="1">
              <a:off x="1584" y="1585"/>
              <a:ext cx="176" cy="1256"/>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1" name="Rectangle 27"/>
            <p:cNvSpPr>
              <a:spLocks noChangeAspect="1" noChangeArrowheads="1"/>
            </p:cNvSpPr>
            <p:nvPr/>
          </p:nvSpPr>
          <p:spPr bwMode="auto">
            <a:xfrm flipH="1" flipV="1">
              <a:off x="1584" y="1585"/>
              <a:ext cx="176" cy="1256"/>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2" name="Rectangle 28"/>
            <p:cNvSpPr>
              <a:spLocks noChangeAspect="1" noChangeArrowheads="1"/>
            </p:cNvSpPr>
            <p:nvPr/>
          </p:nvSpPr>
          <p:spPr bwMode="auto">
            <a:xfrm flipH="1" flipV="1">
              <a:off x="1318" y="1585"/>
              <a:ext cx="177" cy="97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3" name="Rectangle 29"/>
            <p:cNvSpPr>
              <a:spLocks noChangeAspect="1" noChangeArrowheads="1"/>
            </p:cNvSpPr>
            <p:nvPr/>
          </p:nvSpPr>
          <p:spPr bwMode="auto">
            <a:xfrm flipH="1" flipV="1">
              <a:off x="1318" y="1585"/>
              <a:ext cx="177" cy="97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4" name="Rectangle 30"/>
            <p:cNvSpPr>
              <a:spLocks noChangeAspect="1" noChangeArrowheads="1"/>
            </p:cNvSpPr>
            <p:nvPr/>
          </p:nvSpPr>
          <p:spPr bwMode="auto">
            <a:xfrm flipH="1" flipV="1">
              <a:off x="806" y="2417"/>
              <a:ext cx="176" cy="439"/>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5" name="Rectangle 31"/>
            <p:cNvSpPr>
              <a:spLocks noChangeAspect="1" noChangeArrowheads="1"/>
            </p:cNvSpPr>
            <p:nvPr/>
          </p:nvSpPr>
          <p:spPr bwMode="auto">
            <a:xfrm flipH="1" flipV="1">
              <a:off x="806" y="2417"/>
              <a:ext cx="176" cy="424"/>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6" name="Rectangle 32"/>
            <p:cNvSpPr>
              <a:spLocks noChangeAspect="1" noChangeArrowheads="1"/>
            </p:cNvSpPr>
            <p:nvPr/>
          </p:nvSpPr>
          <p:spPr bwMode="auto">
            <a:xfrm flipH="1" flipV="1">
              <a:off x="1051" y="2113"/>
              <a:ext cx="177" cy="72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7" name="Rectangle 33"/>
            <p:cNvSpPr>
              <a:spLocks noChangeAspect="1" noChangeArrowheads="1"/>
            </p:cNvSpPr>
            <p:nvPr/>
          </p:nvSpPr>
          <p:spPr bwMode="auto">
            <a:xfrm flipH="1" flipV="1">
              <a:off x="1051" y="2113"/>
              <a:ext cx="177" cy="72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8" name="Rectangle 34"/>
            <p:cNvSpPr>
              <a:spLocks noChangeAspect="1" noChangeArrowheads="1"/>
            </p:cNvSpPr>
            <p:nvPr/>
          </p:nvSpPr>
          <p:spPr bwMode="auto">
            <a:xfrm flipH="1" flipV="1">
              <a:off x="1051" y="1585"/>
              <a:ext cx="177" cy="44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09" name="Rectangle 35"/>
            <p:cNvSpPr>
              <a:spLocks noChangeAspect="1" noChangeArrowheads="1"/>
            </p:cNvSpPr>
            <p:nvPr/>
          </p:nvSpPr>
          <p:spPr bwMode="auto">
            <a:xfrm flipH="1" flipV="1">
              <a:off x="1051" y="1585"/>
              <a:ext cx="177" cy="44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0" name="Rectangle 36"/>
            <p:cNvSpPr>
              <a:spLocks noChangeAspect="1" noChangeArrowheads="1"/>
            </p:cNvSpPr>
            <p:nvPr/>
          </p:nvSpPr>
          <p:spPr bwMode="auto">
            <a:xfrm flipH="1" flipV="1">
              <a:off x="790" y="1585"/>
              <a:ext cx="176" cy="706"/>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1" name="Rectangle 37"/>
            <p:cNvSpPr>
              <a:spLocks noChangeAspect="1" noChangeArrowheads="1"/>
            </p:cNvSpPr>
            <p:nvPr/>
          </p:nvSpPr>
          <p:spPr bwMode="auto">
            <a:xfrm flipH="1" flipV="1">
              <a:off x="790" y="1585"/>
              <a:ext cx="176" cy="706"/>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2" name="Rectangle 38"/>
            <p:cNvSpPr>
              <a:spLocks noChangeAspect="1" noChangeArrowheads="1"/>
            </p:cNvSpPr>
            <p:nvPr/>
          </p:nvSpPr>
          <p:spPr bwMode="auto">
            <a:xfrm flipH="1" flipV="1">
              <a:off x="523" y="1852"/>
              <a:ext cx="179" cy="989"/>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3" name="Rectangle 39"/>
            <p:cNvSpPr>
              <a:spLocks noChangeAspect="1" noChangeArrowheads="1"/>
            </p:cNvSpPr>
            <p:nvPr/>
          </p:nvSpPr>
          <p:spPr bwMode="auto">
            <a:xfrm flipH="1" flipV="1">
              <a:off x="523" y="1852"/>
              <a:ext cx="179" cy="9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4" name="Rectangle 40"/>
            <p:cNvSpPr>
              <a:spLocks noChangeAspect="1" noChangeArrowheads="1"/>
            </p:cNvSpPr>
            <p:nvPr/>
          </p:nvSpPr>
          <p:spPr bwMode="auto">
            <a:xfrm flipH="1" flipV="1">
              <a:off x="256" y="2417"/>
              <a:ext cx="178" cy="439"/>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5" name="Rectangle 41"/>
            <p:cNvSpPr>
              <a:spLocks noChangeAspect="1" noChangeArrowheads="1"/>
            </p:cNvSpPr>
            <p:nvPr/>
          </p:nvSpPr>
          <p:spPr bwMode="auto">
            <a:xfrm flipH="1" flipV="1">
              <a:off x="256" y="2417"/>
              <a:ext cx="178" cy="424"/>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6" name="Rectangle 42"/>
            <p:cNvSpPr>
              <a:spLocks noChangeAspect="1" noChangeArrowheads="1"/>
            </p:cNvSpPr>
            <p:nvPr/>
          </p:nvSpPr>
          <p:spPr bwMode="auto">
            <a:xfrm flipH="1" flipV="1">
              <a:off x="256" y="1585"/>
              <a:ext cx="178" cy="706"/>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7" name="Rectangle 43"/>
            <p:cNvSpPr>
              <a:spLocks noChangeAspect="1" noChangeArrowheads="1"/>
            </p:cNvSpPr>
            <p:nvPr/>
          </p:nvSpPr>
          <p:spPr bwMode="auto">
            <a:xfrm flipH="1" flipV="1">
              <a:off x="256" y="1585"/>
              <a:ext cx="178" cy="706"/>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8" name="Rectangle 44"/>
            <p:cNvSpPr>
              <a:spLocks noChangeAspect="1" noChangeArrowheads="1"/>
            </p:cNvSpPr>
            <p:nvPr/>
          </p:nvSpPr>
          <p:spPr bwMode="auto">
            <a:xfrm flipH="1" flipV="1">
              <a:off x="1856" y="2671"/>
              <a:ext cx="178" cy="16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19" name="Rectangle 45"/>
            <p:cNvSpPr>
              <a:spLocks noChangeAspect="1" noChangeArrowheads="1"/>
            </p:cNvSpPr>
            <p:nvPr/>
          </p:nvSpPr>
          <p:spPr bwMode="auto">
            <a:xfrm flipH="1" flipV="1">
              <a:off x="1584" y="2669"/>
              <a:ext cx="176" cy="17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0" name="Rectangle 46"/>
            <p:cNvSpPr>
              <a:spLocks noChangeAspect="1" noChangeArrowheads="1"/>
            </p:cNvSpPr>
            <p:nvPr/>
          </p:nvSpPr>
          <p:spPr bwMode="auto">
            <a:xfrm flipH="1" flipV="1">
              <a:off x="806" y="2683"/>
              <a:ext cx="176" cy="15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1" name="Rectangle 47"/>
            <p:cNvSpPr>
              <a:spLocks noChangeAspect="1" noChangeArrowheads="1"/>
            </p:cNvSpPr>
            <p:nvPr/>
          </p:nvSpPr>
          <p:spPr bwMode="auto">
            <a:xfrm flipH="1" flipV="1">
              <a:off x="1051" y="2671"/>
              <a:ext cx="177" cy="17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2" name="Rectangle 48"/>
            <p:cNvSpPr>
              <a:spLocks noChangeAspect="1" noChangeArrowheads="1"/>
            </p:cNvSpPr>
            <p:nvPr/>
          </p:nvSpPr>
          <p:spPr bwMode="auto">
            <a:xfrm flipH="1" flipV="1">
              <a:off x="523" y="2671"/>
              <a:ext cx="179" cy="17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3" name="Rectangle 49"/>
            <p:cNvSpPr>
              <a:spLocks noChangeAspect="1" noChangeArrowheads="1"/>
            </p:cNvSpPr>
            <p:nvPr/>
          </p:nvSpPr>
          <p:spPr bwMode="auto">
            <a:xfrm flipH="1" flipV="1">
              <a:off x="256" y="2671"/>
              <a:ext cx="178" cy="17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4" name="Rectangle 50"/>
            <p:cNvSpPr>
              <a:spLocks noChangeAspect="1" noChangeArrowheads="1"/>
            </p:cNvSpPr>
            <p:nvPr/>
          </p:nvSpPr>
          <p:spPr bwMode="auto">
            <a:xfrm flipH="1" flipV="1">
              <a:off x="1849" y="1585"/>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5" name="Rectangle 51"/>
            <p:cNvSpPr>
              <a:spLocks noChangeAspect="1" noChangeArrowheads="1"/>
            </p:cNvSpPr>
            <p:nvPr/>
          </p:nvSpPr>
          <p:spPr bwMode="auto">
            <a:xfrm flipH="1" flipV="1">
              <a:off x="1584" y="1585"/>
              <a:ext cx="176"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6" name="Rectangle 52"/>
            <p:cNvSpPr>
              <a:spLocks noChangeAspect="1" noChangeArrowheads="1"/>
            </p:cNvSpPr>
            <p:nvPr/>
          </p:nvSpPr>
          <p:spPr bwMode="auto">
            <a:xfrm flipH="1" flipV="1">
              <a:off x="1318" y="1585"/>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7" name="Rectangle 53"/>
            <p:cNvSpPr>
              <a:spLocks noChangeAspect="1" noChangeArrowheads="1"/>
            </p:cNvSpPr>
            <p:nvPr/>
          </p:nvSpPr>
          <p:spPr bwMode="auto">
            <a:xfrm flipH="1" flipV="1">
              <a:off x="1051" y="1585"/>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8" name="Rectangle 54"/>
            <p:cNvSpPr>
              <a:spLocks noChangeAspect="1" noChangeArrowheads="1"/>
            </p:cNvSpPr>
            <p:nvPr/>
          </p:nvSpPr>
          <p:spPr bwMode="auto">
            <a:xfrm flipH="1" flipV="1">
              <a:off x="790" y="1585"/>
              <a:ext cx="176"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29" name="Rectangle 55"/>
            <p:cNvSpPr>
              <a:spLocks noChangeAspect="1" noChangeArrowheads="1"/>
            </p:cNvSpPr>
            <p:nvPr/>
          </p:nvSpPr>
          <p:spPr bwMode="auto">
            <a:xfrm flipH="1" flipV="1">
              <a:off x="256" y="1585"/>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0" name="Rectangle 56"/>
            <p:cNvSpPr>
              <a:spLocks noChangeAspect="1" noChangeArrowheads="1"/>
            </p:cNvSpPr>
            <p:nvPr/>
          </p:nvSpPr>
          <p:spPr bwMode="auto">
            <a:xfrm flipH="1" flipV="1">
              <a:off x="1318" y="2380"/>
              <a:ext cx="177"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1" name="Rectangle 57"/>
            <p:cNvSpPr>
              <a:spLocks noChangeAspect="1" noChangeArrowheads="1"/>
            </p:cNvSpPr>
            <p:nvPr/>
          </p:nvSpPr>
          <p:spPr bwMode="auto">
            <a:xfrm flipH="1" flipV="1">
              <a:off x="1318" y="2380"/>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2" name="Rectangle 58"/>
            <p:cNvSpPr>
              <a:spLocks noChangeAspect="1" noChangeArrowheads="1"/>
            </p:cNvSpPr>
            <p:nvPr/>
          </p:nvSpPr>
          <p:spPr bwMode="auto">
            <a:xfrm flipH="1" flipV="1">
              <a:off x="806" y="2375"/>
              <a:ext cx="176"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3" name="Rectangle 59"/>
            <p:cNvSpPr>
              <a:spLocks noChangeAspect="1" noChangeArrowheads="1"/>
            </p:cNvSpPr>
            <p:nvPr/>
          </p:nvSpPr>
          <p:spPr bwMode="auto">
            <a:xfrm flipH="1" flipV="1">
              <a:off x="806" y="2375"/>
              <a:ext cx="176"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4" name="Rectangle 60"/>
            <p:cNvSpPr>
              <a:spLocks noChangeAspect="1" noChangeArrowheads="1"/>
            </p:cNvSpPr>
            <p:nvPr/>
          </p:nvSpPr>
          <p:spPr bwMode="auto">
            <a:xfrm flipH="1" flipV="1">
              <a:off x="256" y="2375"/>
              <a:ext cx="178"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5" name="Rectangle 61"/>
            <p:cNvSpPr>
              <a:spLocks noChangeAspect="1" noChangeArrowheads="1"/>
            </p:cNvSpPr>
            <p:nvPr/>
          </p:nvSpPr>
          <p:spPr bwMode="auto">
            <a:xfrm flipH="1" flipV="1">
              <a:off x="256" y="2375"/>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6" name="Rectangle 62"/>
            <p:cNvSpPr>
              <a:spLocks noChangeAspect="1" noChangeArrowheads="1"/>
            </p:cNvSpPr>
            <p:nvPr/>
          </p:nvSpPr>
          <p:spPr bwMode="auto">
            <a:xfrm flipH="1" flipV="1">
              <a:off x="1584" y="2113"/>
              <a:ext cx="176"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7" name="Rectangle 63"/>
            <p:cNvSpPr>
              <a:spLocks noChangeAspect="1" noChangeArrowheads="1"/>
            </p:cNvSpPr>
            <p:nvPr/>
          </p:nvSpPr>
          <p:spPr bwMode="auto">
            <a:xfrm flipH="1" flipV="1">
              <a:off x="1584" y="2113"/>
              <a:ext cx="176"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8" name="Rectangle 64"/>
            <p:cNvSpPr>
              <a:spLocks noChangeAspect="1" noChangeArrowheads="1"/>
            </p:cNvSpPr>
            <p:nvPr/>
          </p:nvSpPr>
          <p:spPr bwMode="auto">
            <a:xfrm flipH="1" flipV="1">
              <a:off x="1051" y="2113"/>
              <a:ext cx="177"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39" name="Rectangle 65"/>
            <p:cNvSpPr>
              <a:spLocks noChangeAspect="1" noChangeArrowheads="1"/>
            </p:cNvSpPr>
            <p:nvPr/>
          </p:nvSpPr>
          <p:spPr bwMode="auto">
            <a:xfrm flipH="1" flipV="1">
              <a:off x="1051" y="2113"/>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0" name="Rectangle 66"/>
            <p:cNvSpPr>
              <a:spLocks noChangeAspect="1" noChangeArrowheads="1"/>
            </p:cNvSpPr>
            <p:nvPr/>
          </p:nvSpPr>
          <p:spPr bwMode="auto">
            <a:xfrm flipH="1" flipV="1">
              <a:off x="790" y="2113"/>
              <a:ext cx="176"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1" name="Rectangle 67"/>
            <p:cNvSpPr>
              <a:spLocks noChangeAspect="1" noChangeArrowheads="1"/>
            </p:cNvSpPr>
            <p:nvPr/>
          </p:nvSpPr>
          <p:spPr bwMode="auto">
            <a:xfrm flipH="1" flipV="1">
              <a:off x="790" y="2113"/>
              <a:ext cx="176"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2" name="Rectangle 68"/>
            <p:cNvSpPr>
              <a:spLocks noChangeAspect="1" noChangeArrowheads="1"/>
            </p:cNvSpPr>
            <p:nvPr/>
          </p:nvSpPr>
          <p:spPr bwMode="auto">
            <a:xfrm flipH="1" flipV="1">
              <a:off x="256" y="2113"/>
              <a:ext cx="178"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3" name="Rectangle 69"/>
            <p:cNvSpPr>
              <a:spLocks noChangeAspect="1" noChangeArrowheads="1"/>
            </p:cNvSpPr>
            <p:nvPr/>
          </p:nvSpPr>
          <p:spPr bwMode="auto">
            <a:xfrm flipH="1" flipV="1">
              <a:off x="256" y="2113"/>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4" name="Rectangle 70"/>
            <p:cNvSpPr>
              <a:spLocks noChangeAspect="1" noChangeArrowheads="1"/>
            </p:cNvSpPr>
            <p:nvPr/>
          </p:nvSpPr>
          <p:spPr bwMode="auto">
            <a:xfrm flipH="1" flipV="1">
              <a:off x="1849" y="1852"/>
              <a:ext cx="178"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5" name="Rectangle 71"/>
            <p:cNvSpPr>
              <a:spLocks noChangeAspect="1" noChangeArrowheads="1"/>
            </p:cNvSpPr>
            <p:nvPr/>
          </p:nvSpPr>
          <p:spPr bwMode="auto">
            <a:xfrm flipH="1" flipV="1">
              <a:off x="1849" y="1852"/>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6" name="Rectangle 72"/>
            <p:cNvSpPr>
              <a:spLocks noChangeAspect="1" noChangeArrowheads="1"/>
            </p:cNvSpPr>
            <p:nvPr/>
          </p:nvSpPr>
          <p:spPr bwMode="auto">
            <a:xfrm flipH="1" flipV="1">
              <a:off x="1051" y="1852"/>
              <a:ext cx="177"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7" name="Rectangle 73"/>
            <p:cNvSpPr>
              <a:spLocks noChangeAspect="1" noChangeArrowheads="1"/>
            </p:cNvSpPr>
            <p:nvPr/>
          </p:nvSpPr>
          <p:spPr bwMode="auto">
            <a:xfrm flipH="1" flipV="1">
              <a:off x="1051" y="1852"/>
              <a:ext cx="177"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8" name="Rectangle 74"/>
            <p:cNvSpPr>
              <a:spLocks noChangeAspect="1" noChangeArrowheads="1"/>
            </p:cNvSpPr>
            <p:nvPr/>
          </p:nvSpPr>
          <p:spPr bwMode="auto">
            <a:xfrm flipH="1" flipV="1">
              <a:off x="523" y="1852"/>
              <a:ext cx="179"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49" name="Rectangle 75"/>
            <p:cNvSpPr>
              <a:spLocks noChangeAspect="1" noChangeArrowheads="1"/>
            </p:cNvSpPr>
            <p:nvPr/>
          </p:nvSpPr>
          <p:spPr bwMode="auto">
            <a:xfrm flipH="1" flipV="1">
              <a:off x="523" y="1852"/>
              <a:ext cx="179"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0" name="Rectangle 76"/>
            <p:cNvSpPr>
              <a:spLocks noChangeAspect="1" noChangeArrowheads="1"/>
            </p:cNvSpPr>
            <p:nvPr/>
          </p:nvSpPr>
          <p:spPr bwMode="auto">
            <a:xfrm flipH="1" flipV="1">
              <a:off x="966" y="2160"/>
              <a:ext cx="85" cy="9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1" name="Rectangle 77"/>
            <p:cNvSpPr>
              <a:spLocks noChangeAspect="1" noChangeArrowheads="1"/>
            </p:cNvSpPr>
            <p:nvPr/>
          </p:nvSpPr>
          <p:spPr bwMode="auto">
            <a:xfrm flipH="1" flipV="1">
              <a:off x="966" y="2160"/>
              <a:ext cx="85"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2" name="Rectangle 78"/>
            <p:cNvSpPr>
              <a:spLocks noChangeAspect="1" noChangeArrowheads="1"/>
            </p:cNvSpPr>
            <p:nvPr/>
          </p:nvSpPr>
          <p:spPr bwMode="auto">
            <a:xfrm flipH="1" flipV="1">
              <a:off x="434" y="2417"/>
              <a:ext cx="353" cy="91"/>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3" name="Rectangle 79"/>
            <p:cNvSpPr>
              <a:spLocks noChangeAspect="1" noChangeArrowheads="1"/>
            </p:cNvSpPr>
            <p:nvPr/>
          </p:nvSpPr>
          <p:spPr bwMode="auto">
            <a:xfrm flipH="1" flipV="1">
              <a:off x="1495" y="2427"/>
              <a:ext cx="759" cy="83"/>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4" name="Rectangle 80"/>
            <p:cNvSpPr>
              <a:spLocks noChangeAspect="1" noChangeArrowheads="1"/>
            </p:cNvSpPr>
            <p:nvPr/>
          </p:nvSpPr>
          <p:spPr bwMode="auto">
            <a:xfrm flipH="1" flipV="1">
              <a:off x="1495" y="2427"/>
              <a:ext cx="759" cy="9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5" name="Rectangle 81"/>
            <p:cNvSpPr>
              <a:spLocks noChangeAspect="1" noChangeArrowheads="1"/>
            </p:cNvSpPr>
            <p:nvPr/>
          </p:nvSpPr>
          <p:spPr bwMode="auto">
            <a:xfrm flipH="1" flipV="1">
              <a:off x="1760" y="2160"/>
              <a:ext cx="537" cy="89"/>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6" name="Rectangle 82"/>
            <p:cNvSpPr>
              <a:spLocks noChangeAspect="1" noChangeArrowheads="1"/>
            </p:cNvSpPr>
            <p:nvPr/>
          </p:nvSpPr>
          <p:spPr bwMode="auto">
            <a:xfrm flipH="1" flipV="1">
              <a:off x="1760" y="2160"/>
              <a:ext cx="537"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7" name="Rectangle 83"/>
            <p:cNvSpPr>
              <a:spLocks noChangeAspect="1" noChangeArrowheads="1"/>
            </p:cNvSpPr>
            <p:nvPr/>
          </p:nvSpPr>
          <p:spPr bwMode="auto">
            <a:xfrm flipH="1" flipV="1">
              <a:off x="1228" y="2160"/>
              <a:ext cx="356" cy="9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8" name="Rectangle 84"/>
            <p:cNvSpPr>
              <a:spLocks noChangeAspect="1" noChangeArrowheads="1"/>
            </p:cNvSpPr>
            <p:nvPr/>
          </p:nvSpPr>
          <p:spPr bwMode="auto">
            <a:xfrm flipH="1" flipV="1">
              <a:off x="1228" y="2160"/>
              <a:ext cx="356"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59" name="Rectangle 85"/>
            <p:cNvSpPr>
              <a:spLocks noChangeAspect="1" noChangeArrowheads="1"/>
            </p:cNvSpPr>
            <p:nvPr/>
          </p:nvSpPr>
          <p:spPr bwMode="auto">
            <a:xfrm flipH="1" flipV="1">
              <a:off x="434" y="2160"/>
              <a:ext cx="356" cy="9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0" name="Rectangle 86"/>
            <p:cNvSpPr>
              <a:spLocks noChangeAspect="1" noChangeArrowheads="1"/>
            </p:cNvSpPr>
            <p:nvPr/>
          </p:nvSpPr>
          <p:spPr bwMode="auto">
            <a:xfrm flipH="1" flipV="1">
              <a:off x="434" y="2160"/>
              <a:ext cx="356"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1" name="Rectangle 87"/>
            <p:cNvSpPr>
              <a:spLocks noChangeAspect="1" noChangeArrowheads="1"/>
            </p:cNvSpPr>
            <p:nvPr/>
          </p:nvSpPr>
          <p:spPr bwMode="auto">
            <a:xfrm flipH="1" flipV="1">
              <a:off x="702" y="1894"/>
              <a:ext cx="349" cy="89"/>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2" name="Rectangle 88"/>
            <p:cNvSpPr>
              <a:spLocks noChangeAspect="1" noChangeArrowheads="1"/>
            </p:cNvSpPr>
            <p:nvPr/>
          </p:nvSpPr>
          <p:spPr bwMode="auto">
            <a:xfrm flipH="1" flipV="1">
              <a:off x="702" y="1894"/>
              <a:ext cx="34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3" name="Rectangle 89"/>
            <p:cNvSpPr>
              <a:spLocks noChangeAspect="1" noChangeArrowheads="1"/>
            </p:cNvSpPr>
            <p:nvPr/>
          </p:nvSpPr>
          <p:spPr bwMode="auto">
            <a:xfrm flipH="1" flipV="1">
              <a:off x="1228" y="1894"/>
              <a:ext cx="621" cy="89"/>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4" name="Rectangle 90"/>
            <p:cNvSpPr>
              <a:spLocks noChangeAspect="1" noChangeArrowheads="1"/>
            </p:cNvSpPr>
            <p:nvPr/>
          </p:nvSpPr>
          <p:spPr bwMode="auto">
            <a:xfrm flipH="1" flipV="1">
              <a:off x="1228" y="1894"/>
              <a:ext cx="621"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5" name="Rectangle 91"/>
            <p:cNvSpPr>
              <a:spLocks noChangeAspect="1" noChangeArrowheads="1"/>
            </p:cNvSpPr>
            <p:nvPr/>
          </p:nvSpPr>
          <p:spPr bwMode="auto">
            <a:xfrm flipH="1" flipV="1">
              <a:off x="852" y="2417"/>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6" name="Rectangle 92"/>
            <p:cNvSpPr>
              <a:spLocks noChangeAspect="1" noChangeArrowheads="1"/>
            </p:cNvSpPr>
            <p:nvPr/>
          </p:nvSpPr>
          <p:spPr bwMode="auto">
            <a:xfrm flipH="1" flipV="1">
              <a:off x="852" y="2417"/>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7" name="Rectangle 93"/>
            <p:cNvSpPr>
              <a:spLocks noChangeAspect="1" noChangeArrowheads="1"/>
            </p:cNvSpPr>
            <p:nvPr/>
          </p:nvSpPr>
          <p:spPr bwMode="auto">
            <a:xfrm flipH="1" flipV="1">
              <a:off x="303" y="2417"/>
              <a:ext cx="90"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8" name="Rectangle 94"/>
            <p:cNvSpPr>
              <a:spLocks noChangeAspect="1" noChangeArrowheads="1"/>
            </p:cNvSpPr>
            <p:nvPr/>
          </p:nvSpPr>
          <p:spPr bwMode="auto">
            <a:xfrm flipH="1" flipV="1">
              <a:off x="303" y="2417"/>
              <a:ext cx="90"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69" name="Rectangle 95"/>
            <p:cNvSpPr>
              <a:spLocks noChangeAspect="1" noChangeArrowheads="1"/>
            </p:cNvSpPr>
            <p:nvPr/>
          </p:nvSpPr>
          <p:spPr bwMode="auto">
            <a:xfrm flipH="1" flipV="1">
              <a:off x="1365" y="2427"/>
              <a:ext cx="87" cy="9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0" name="Rectangle 96"/>
            <p:cNvSpPr>
              <a:spLocks noChangeAspect="1" noChangeArrowheads="1"/>
            </p:cNvSpPr>
            <p:nvPr/>
          </p:nvSpPr>
          <p:spPr bwMode="auto">
            <a:xfrm flipH="1" flipV="1">
              <a:off x="1365" y="2427"/>
              <a:ext cx="87"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1" name="Rectangle 97"/>
            <p:cNvSpPr>
              <a:spLocks noChangeAspect="1" noChangeArrowheads="1"/>
            </p:cNvSpPr>
            <p:nvPr/>
          </p:nvSpPr>
          <p:spPr bwMode="auto">
            <a:xfrm flipH="1" flipV="1">
              <a:off x="1626" y="2160"/>
              <a:ext cx="88" cy="9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2" name="Rectangle 98"/>
            <p:cNvSpPr>
              <a:spLocks noChangeAspect="1" noChangeArrowheads="1"/>
            </p:cNvSpPr>
            <p:nvPr/>
          </p:nvSpPr>
          <p:spPr bwMode="auto">
            <a:xfrm flipH="1" flipV="1">
              <a:off x="1626" y="2160"/>
              <a:ext cx="88"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3" name="Rectangle 99"/>
            <p:cNvSpPr>
              <a:spLocks noChangeAspect="1" noChangeArrowheads="1"/>
            </p:cNvSpPr>
            <p:nvPr/>
          </p:nvSpPr>
          <p:spPr bwMode="auto">
            <a:xfrm flipH="1" flipV="1">
              <a:off x="1098" y="2160"/>
              <a:ext cx="89" cy="9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4" name="Rectangle 100"/>
            <p:cNvSpPr>
              <a:spLocks noChangeAspect="1" noChangeArrowheads="1"/>
            </p:cNvSpPr>
            <p:nvPr/>
          </p:nvSpPr>
          <p:spPr bwMode="auto">
            <a:xfrm flipH="1" flipV="1">
              <a:off x="1098" y="2160"/>
              <a:ext cx="89"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5" name="Rectangle 101"/>
            <p:cNvSpPr>
              <a:spLocks noChangeAspect="1" noChangeArrowheads="1"/>
            </p:cNvSpPr>
            <p:nvPr/>
          </p:nvSpPr>
          <p:spPr bwMode="auto">
            <a:xfrm flipH="1" flipV="1">
              <a:off x="832" y="2160"/>
              <a:ext cx="88" cy="9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6" name="Rectangle 102"/>
            <p:cNvSpPr>
              <a:spLocks noChangeAspect="1" noChangeArrowheads="1"/>
            </p:cNvSpPr>
            <p:nvPr/>
          </p:nvSpPr>
          <p:spPr bwMode="auto">
            <a:xfrm flipH="1" flipV="1">
              <a:off x="832" y="2160"/>
              <a:ext cx="88"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7" name="Rectangle 103"/>
            <p:cNvSpPr>
              <a:spLocks noChangeAspect="1" noChangeArrowheads="1"/>
            </p:cNvSpPr>
            <p:nvPr/>
          </p:nvSpPr>
          <p:spPr bwMode="auto">
            <a:xfrm flipH="1" flipV="1">
              <a:off x="303" y="2160"/>
              <a:ext cx="90" cy="9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8" name="Rectangle 104"/>
            <p:cNvSpPr>
              <a:spLocks noChangeAspect="1" noChangeArrowheads="1"/>
            </p:cNvSpPr>
            <p:nvPr/>
          </p:nvSpPr>
          <p:spPr bwMode="auto">
            <a:xfrm flipH="1" flipV="1">
              <a:off x="303" y="2160"/>
              <a:ext cx="90" cy="9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79" name="Rectangle 105"/>
            <p:cNvSpPr>
              <a:spLocks noChangeAspect="1" noChangeArrowheads="1"/>
            </p:cNvSpPr>
            <p:nvPr/>
          </p:nvSpPr>
          <p:spPr bwMode="auto">
            <a:xfrm flipH="1" flipV="1">
              <a:off x="1893" y="1894"/>
              <a:ext cx="88"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80" name="Rectangle 106"/>
            <p:cNvSpPr>
              <a:spLocks noChangeAspect="1" noChangeArrowheads="1"/>
            </p:cNvSpPr>
            <p:nvPr/>
          </p:nvSpPr>
          <p:spPr bwMode="auto">
            <a:xfrm flipH="1" flipV="1">
              <a:off x="1893" y="1894"/>
              <a:ext cx="88"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81" name="Rectangle 107"/>
            <p:cNvSpPr>
              <a:spLocks noChangeAspect="1" noChangeArrowheads="1"/>
            </p:cNvSpPr>
            <p:nvPr/>
          </p:nvSpPr>
          <p:spPr bwMode="auto">
            <a:xfrm flipH="1" flipV="1">
              <a:off x="1098" y="1894"/>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82" name="Rectangle 108"/>
            <p:cNvSpPr>
              <a:spLocks noChangeAspect="1" noChangeArrowheads="1"/>
            </p:cNvSpPr>
            <p:nvPr/>
          </p:nvSpPr>
          <p:spPr bwMode="auto">
            <a:xfrm flipH="1" flipV="1">
              <a:off x="1098" y="1894"/>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83" name="Rectangle 109"/>
            <p:cNvSpPr>
              <a:spLocks noChangeAspect="1" noChangeArrowheads="1"/>
            </p:cNvSpPr>
            <p:nvPr/>
          </p:nvSpPr>
          <p:spPr bwMode="auto">
            <a:xfrm flipH="1" flipV="1">
              <a:off x="569" y="1894"/>
              <a:ext cx="85"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84" name="Rectangle 110"/>
            <p:cNvSpPr>
              <a:spLocks noChangeAspect="1" noChangeArrowheads="1"/>
            </p:cNvSpPr>
            <p:nvPr/>
          </p:nvSpPr>
          <p:spPr bwMode="auto">
            <a:xfrm flipH="1" flipV="1">
              <a:off x="569" y="1894"/>
              <a:ext cx="85"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85" name="Rectangle 111"/>
            <p:cNvSpPr>
              <a:spLocks noChangeAspect="1" noChangeArrowheads="1"/>
            </p:cNvSpPr>
            <p:nvPr/>
          </p:nvSpPr>
          <p:spPr bwMode="auto">
            <a:xfrm flipH="1" flipV="1">
              <a:off x="434" y="2417"/>
              <a:ext cx="373" cy="9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486" name="Text Box 112"/>
            <p:cNvSpPr txBox="1">
              <a:spLocks noChangeAspect="1" noChangeArrowheads="1"/>
            </p:cNvSpPr>
            <p:nvPr/>
          </p:nvSpPr>
          <p:spPr bwMode="auto">
            <a:xfrm>
              <a:off x="264" y="2899"/>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2487" name="Text Box 113"/>
            <p:cNvSpPr txBox="1">
              <a:spLocks noChangeAspect="1" noChangeArrowheads="1"/>
            </p:cNvSpPr>
            <p:nvPr/>
          </p:nvSpPr>
          <p:spPr bwMode="auto">
            <a:xfrm>
              <a:off x="814" y="2899"/>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2488" name="Text Box 114"/>
            <p:cNvSpPr txBox="1">
              <a:spLocks noChangeAspect="1" noChangeArrowheads="1"/>
            </p:cNvSpPr>
            <p:nvPr/>
          </p:nvSpPr>
          <p:spPr bwMode="auto">
            <a:xfrm>
              <a:off x="264" y="1373"/>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489" name="Text Box 115"/>
            <p:cNvSpPr txBox="1">
              <a:spLocks noChangeAspect="1" noChangeArrowheads="1"/>
            </p:cNvSpPr>
            <p:nvPr/>
          </p:nvSpPr>
          <p:spPr bwMode="auto">
            <a:xfrm>
              <a:off x="772" y="1373"/>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490" name="Text Box 116"/>
            <p:cNvSpPr txBox="1">
              <a:spLocks noChangeAspect="1" noChangeArrowheads="1"/>
            </p:cNvSpPr>
            <p:nvPr/>
          </p:nvSpPr>
          <p:spPr bwMode="auto">
            <a:xfrm>
              <a:off x="1068" y="2899"/>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491" name="Text Box 117"/>
            <p:cNvSpPr txBox="1">
              <a:spLocks noChangeAspect="1" noChangeArrowheads="1"/>
            </p:cNvSpPr>
            <p:nvPr/>
          </p:nvSpPr>
          <p:spPr bwMode="auto">
            <a:xfrm>
              <a:off x="1576" y="1373"/>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492" name="Text Box 118"/>
            <p:cNvSpPr txBox="1">
              <a:spLocks noChangeAspect="1" noChangeArrowheads="1"/>
            </p:cNvSpPr>
            <p:nvPr/>
          </p:nvSpPr>
          <p:spPr bwMode="auto">
            <a:xfrm>
              <a:off x="1576" y="2899"/>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493" name="Text Box 119"/>
            <p:cNvSpPr txBox="1">
              <a:spLocks noChangeAspect="1" noChangeArrowheads="1"/>
            </p:cNvSpPr>
            <p:nvPr/>
          </p:nvSpPr>
          <p:spPr bwMode="auto">
            <a:xfrm>
              <a:off x="517" y="2899"/>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2494" name="Text Box 120"/>
            <p:cNvSpPr txBox="1">
              <a:spLocks noChangeAspect="1" noChangeArrowheads="1"/>
            </p:cNvSpPr>
            <p:nvPr/>
          </p:nvSpPr>
          <p:spPr bwMode="auto">
            <a:xfrm>
              <a:off x="1026" y="1373"/>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2495" name="Text Box 121"/>
            <p:cNvSpPr txBox="1">
              <a:spLocks noChangeAspect="1" noChangeArrowheads="1"/>
            </p:cNvSpPr>
            <p:nvPr/>
          </p:nvSpPr>
          <p:spPr bwMode="auto">
            <a:xfrm>
              <a:off x="1859" y="2899"/>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2496" name="Text Box 122"/>
            <p:cNvSpPr txBox="1">
              <a:spLocks noChangeAspect="1" noChangeArrowheads="1"/>
            </p:cNvSpPr>
            <p:nvPr/>
          </p:nvSpPr>
          <p:spPr bwMode="auto">
            <a:xfrm>
              <a:off x="1859" y="1373"/>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2497" name="Text Box 123"/>
            <p:cNvSpPr txBox="1">
              <a:spLocks noChangeAspect="1" noChangeArrowheads="1"/>
            </p:cNvSpPr>
            <p:nvPr/>
          </p:nvSpPr>
          <p:spPr bwMode="auto">
            <a:xfrm>
              <a:off x="1322" y="1373"/>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4</a:t>
              </a:r>
              <a:endParaRPr lang="en-US" altLang="de-DE" b="1"/>
            </a:p>
          </p:txBody>
        </p:sp>
        <p:sp>
          <p:nvSpPr>
            <p:cNvPr id="12498" name="Line 146"/>
            <p:cNvSpPr>
              <a:spLocks noChangeShapeType="1"/>
            </p:cNvSpPr>
            <p:nvPr/>
          </p:nvSpPr>
          <p:spPr bwMode="auto">
            <a:xfrm>
              <a:off x="2221" y="1571"/>
              <a:ext cx="887" cy="1346"/>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12499" name="Line 147"/>
            <p:cNvSpPr>
              <a:spLocks noChangeShapeType="1"/>
            </p:cNvSpPr>
            <p:nvPr/>
          </p:nvSpPr>
          <p:spPr bwMode="auto">
            <a:xfrm>
              <a:off x="2116" y="3171"/>
              <a:ext cx="632" cy="342"/>
            </a:xfrm>
            <a:prstGeom prst="line">
              <a:avLst/>
            </a:prstGeom>
            <a:noFill/>
            <a:ln w="2857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grpSp>
      <p:sp>
        <p:nvSpPr>
          <p:cNvPr id="12330" name="Rectangle 186"/>
          <p:cNvSpPr>
            <a:spLocks noChangeAspect="1" noChangeArrowheads="1"/>
          </p:cNvSpPr>
          <p:nvPr/>
        </p:nvSpPr>
        <p:spPr bwMode="auto">
          <a:xfrm>
            <a:off x="7950200" y="2609850"/>
            <a:ext cx="65088" cy="12509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03707" name="Group 219"/>
          <p:cNvGrpSpPr>
            <a:grpSpLocks/>
          </p:cNvGrpSpPr>
          <p:nvPr/>
        </p:nvGrpSpPr>
        <p:grpSpPr bwMode="auto">
          <a:xfrm>
            <a:off x="4775200" y="831850"/>
            <a:ext cx="4170363" cy="4733925"/>
            <a:chOff x="3008" y="524"/>
            <a:chExt cx="2627" cy="2982"/>
          </a:xfrm>
        </p:grpSpPr>
        <p:grpSp>
          <p:nvGrpSpPr>
            <p:cNvPr id="12333" name="Group 212"/>
            <p:cNvGrpSpPr>
              <a:grpSpLocks/>
            </p:cNvGrpSpPr>
            <p:nvPr/>
          </p:nvGrpSpPr>
          <p:grpSpPr bwMode="auto">
            <a:xfrm>
              <a:off x="3379" y="524"/>
              <a:ext cx="2256" cy="1727"/>
              <a:chOff x="3379" y="476"/>
              <a:chExt cx="2256" cy="1727"/>
            </a:xfrm>
          </p:grpSpPr>
          <p:sp>
            <p:nvSpPr>
              <p:cNvPr id="12337" name="Rectangle 149"/>
              <p:cNvSpPr>
                <a:spLocks noChangeAspect="1" noChangeArrowheads="1"/>
              </p:cNvSpPr>
              <p:nvPr/>
            </p:nvSpPr>
            <p:spPr bwMode="auto">
              <a:xfrm flipH="1" flipV="1">
                <a:off x="4302" y="1373"/>
                <a:ext cx="178" cy="80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38" name="Rectangle 150"/>
              <p:cNvSpPr>
                <a:spLocks noChangeAspect="1" noChangeArrowheads="1"/>
              </p:cNvSpPr>
              <p:nvPr/>
            </p:nvSpPr>
            <p:spPr bwMode="auto">
              <a:xfrm flipH="1" flipV="1">
                <a:off x="4725" y="850"/>
                <a:ext cx="456" cy="1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39" name="Rectangle 151"/>
              <p:cNvSpPr>
                <a:spLocks noChangeAspect="1" noChangeArrowheads="1"/>
              </p:cNvSpPr>
              <p:nvPr/>
            </p:nvSpPr>
            <p:spPr bwMode="auto">
              <a:xfrm flipH="1" flipV="1">
                <a:off x="4302" y="1373"/>
                <a:ext cx="178" cy="80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0" name="Rectangle 152"/>
              <p:cNvSpPr>
                <a:spLocks noChangeAspect="1" noChangeArrowheads="1"/>
              </p:cNvSpPr>
              <p:nvPr/>
            </p:nvSpPr>
            <p:spPr bwMode="auto">
              <a:xfrm flipH="1" flipV="1">
                <a:off x="4547" y="1069"/>
                <a:ext cx="178" cy="1109"/>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1" name="Rectangle 153"/>
              <p:cNvSpPr>
                <a:spLocks noChangeAspect="1" noChangeArrowheads="1"/>
              </p:cNvSpPr>
              <p:nvPr/>
            </p:nvSpPr>
            <p:spPr bwMode="auto">
              <a:xfrm flipH="1" flipV="1">
                <a:off x="4547" y="1069"/>
                <a:ext cx="178" cy="110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2" name="Rectangle 154"/>
              <p:cNvSpPr>
                <a:spLocks noChangeAspect="1" noChangeArrowheads="1"/>
              </p:cNvSpPr>
              <p:nvPr/>
            </p:nvSpPr>
            <p:spPr bwMode="auto">
              <a:xfrm flipH="1" flipV="1">
                <a:off x="4547" y="527"/>
                <a:ext cx="178" cy="459"/>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3" name="Rectangle 155"/>
              <p:cNvSpPr>
                <a:spLocks noChangeAspect="1" noChangeArrowheads="1"/>
              </p:cNvSpPr>
              <p:nvPr/>
            </p:nvSpPr>
            <p:spPr bwMode="auto">
              <a:xfrm flipH="1" flipV="1">
                <a:off x="4547" y="527"/>
                <a:ext cx="178" cy="45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4" name="Rectangle 156"/>
              <p:cNvSpPr>
                <a:spLocks noChangeAspect="1" noChangeArrowheads="1"/>
              </p:cNvSpPr>
              <p:nvPr/>
            </p:nvSpPr>
            <p:spPr bwMode="auto">
              <a:xfrm flipH="1" flipV="1">
                <a:off x="4286" y="527"/>
                <a:ext cx="178" cy="72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5" name="Rectangle 157"/>
              <p:cNvSpPr>
                <a:spLocks noChangeAspect="1" noChangeArrowheads="1"/>
              </p:cNvSpPr>
              <p:nvPr/>
            </p:nvSpPr>
            <p:spPr bwMode="auto">
              <a:xfrm flipH="1" flipV="1">
                <a:off x="4286" y="527"/>
                <a:ext cx="178" cy="72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6" name="Rectangle 158"/>
              <p:cNvSpPr>
                <a:spLocks noChangeAspect="1" noChangeArrowheads="1"/>
              </p:cNvSpPr>
              <p:nvPr/>
            </p:nvSpPr>
            <p:spPr bwMode="auto">
              <a:xfrm flipH="1" flipV="1">
                <a:off x="4019" y="808"/>
                <a:ext cx="178" cy="137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7" name="Rectangle 159"/>
              <p:cNvSpPr>
                <a:spLocks noChangeAspect="1" noChangeArrowheads="1"/>
              </p:cNvSpPr>
              <p:nvPr/>
            </p:nvSpPr>
            <p:spPr bwMode="auto">
              <a:xfrm flipH="1" flipV="1">
                <a:off x="4019" y="808"/>
                <a:ext cx="178" cy="137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8" name="Rectangle 160"/>
              <p:cNvSpPr>
                <a:spLocks noChangeAspect="1" noChangeArrowheads="1"/>
              </p:cNvSpPr>
              <p:nvPr/>
            </p:nvSpPr>
            <p:spPr bwMode="auto">
              <a:xfrm flipH="1" flipV="1">
                <a:off x="4547" y="1069"/>
                <a:ext cx="178"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49" name="Rectangle 161"/>
              <p:cNvSpPr>
                <a:spLocks noChangeAspect="1" noChangeArrowheads="1"/>
              </p:cNvSpPr>
              <p:nvPr/>
            </p:nvSpPr>
            <p:spPr bwMode="auto">
              <a:xfrm flipH="1" flipV="1">
                <a:off x="4547" y="1069"/>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0" name="Rectangle 162"/>
              <p:cNvSpPr>
                <a:spLocks noChangeAspect="1" noChangeArrowheads="1"/>
              </p:cNvSpPr>
              <p:nvPr/>
            </p:nvSpPr>
            <p:spPr bwMode="auto">
              <a:xfrm flipH="1" flipV="1">
                <a:off x="4547" y="808"/>
                <a:ext cx="178"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1" name="Rectangle 163"/>
              <p:cNvSpPr>
                <a:spLocks noChangeAspect="1" noChangeArrowheads="1"/>
              </p:cNvSpPr>
              <p:nvPr/>
            </p:nvSpPr>
            <p:spPr bwMode="auto">
              <a:xfrm flipH="1" flipV="1">
                <a:off x="4547" y="808"/>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2" name="Rectangle 164"/>
              <p:cNvSpPr>
                <a:spLocks noChangeAspect="1" noChangeArrowheads="1"/>
              </p:cNvSpPr>
              <p:nvPr/>
            </p:nvSpPr>
            <p:spPr bwMode="auto">
              <a:xfrm flipH="1" flipV="1">
                <a:off x="4019" y="808"/>
                <a:ext cx="178"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3" name="Rectangle 165"/>
              <p:cNvSpPr>
                <a:spLocks noChangeAspect="1" noChangeArrowheads="1"/>
              </p:cNvSpPr>
              <p:nvPr/>
            </p:nvSpPr>
            <p:spPr bwMode="auto">
              <a:xfrm flipH="1" flipV="1">
                <a:off x="4019" y="808"/>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4" name="Rectangle 166"/>
              <p:cNvSpPr>
                <a:spLocks noChangeAspect="1" noChangeArrowheads="1"/>
              </p:cNvSpPr>
              <p:nvPr/>
            </p:nvSpPr>
            <p:spPr bwMode="auto">
              <a:xfrm flipH="1" flipV="1">
                <a:off x="3479" y="1373"/>
                <a:ext cx="880" cy="86"/>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5" name="Rectangle 167"/>
              <p:cNvSpPr>
                <a:spLocks noChangeAspect="1" noChangeArrowheads="1"/>
              </p:cNvSpPr>
              <p:nvPr/>
            </p:nvSpPr>
            <p:spPr bwMode="auto">
              <a:xfrm flipH="1" flipV="1">
                <a:off x="4731" y="1119"/>
                <a:ext cx="493" cy="85"/>
              </a:xfrm>
              <a:prstGeom prst="rect">
                <a:avLst/>
              </a:prstGeom>
              <a:solidFill>
                <a:srgbClr val="EAEAEA"/>
              </a:solidFill>
              <a:ln w="3175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6" name="Rectangle 168"/>
              <p:cNvSpPr>
                <a:spLocks noChangeAspect="1" noChangeArrowheads="1"/>
              </p:cNvSpPr>
              <p:nvPr/>
            </p:nvSpPr>
            <p:spPr bwMode="auto">
              <a:xfrm flipH="1" flipV="1">
                <a:off x="3479" y="1116"/>
                <a:ext cx="884" cy="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7" name="Rectangle 169"/>
              <p:cNvSpPr>
                <a:spLocks noChangeAspect="1" noChangeArrowheads="1"/>
              </p:cNvSpPr>
              <p:nvPr/>
            </p:nvSpPr>
            <p:spPr bwMode="auto">
              <a:xfrm flipH="1" flipV="1">
                <a:off x="3479" y="1116"/>
                <a:ext cx="884" cy="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8" name="Rectangle 170"/>
              <p:cNvSpPr>
                <a:spLocks noChangeAspect="1" noChangeArrowheads="1"/>
              </p:cNvSpPr>
              <p:nvPr/>
            </p:nvSpPr>
            <p:spPr bwMode="auto">
              <a:xfrm flipH="1" flipV="1">
                <a:off x="4197" y="850"/>
                <a:ext cx="350" cy="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59" name="Rectangle 171"/>
              <p:cNvSpPr>
                <a:spLocks noChangeAspect="1" noChangeArrowheads="1"/>
              </p:cNvSpPr>
              <p:nvPr/>
            </p:nvSpPr>
            <p:spPr bwMode="auto">
              <a:xfrm flipH="1" flipV="1">
                <a:off x="4197" y="850"/>
                <a:ext cx="350" cy="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0" name="Rectangle 172"/>
              <p:cNvSpPr>
                <a:spLocks noChangeAspect="1" noChangeArrowheads="1"/>
              </p:cNvSpPr>
              <p:nvPr/>
            </p:nvSpPr>
            <p:spPr bwMode="auto">
              <a:xfrm flipH="1" flipV="1">
                <a:off x="4725" y="850"/>
                <a:ext cx="456" cy="1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1" name="Rectangle 173"/>
              <p:cNvSpPr>
                <a:spLocks noChangeAspect="1" noChangeArrowheads="1"/>
              </p:cNvSpPr>
              <p:nvPr/>
            </p:nvSpPr>
            <p:spPr bwMode="auto">
              <a:xfrm flipH="1" flipV="1">
                <a:off x="4594" y="1116"/>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2" name="Rectangle 174"/>
              <p:cNvSpPr>
                <a:spLocks noChangeAspect="1" noChangeArrowheads="1"/>
              </p:cNvSpPr>
              <p:nvPr/>
            </p:nvSpPr>
            <p:spPr bwMode="auto">
              <a:xfrm flipH="1" flipV="1">
                <a:off x="4594" y="1116"/>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3" name="Rectangle 175"/>
              <p:cNvSpPr>
                <a:spLocks noChangeAspect="1" noChangeArrowheads="1"/>
              </p:cNvSpPr>
              <p:nvPr/>
            </p:nvSpPr>
            <p:spPr bwMode="auto">
              <a:xfrm flipH="1" flipV="1">
                <a:off x="4594" y="850"/>
                <a:ext cx="89" cy="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4" name="Rectangle 176"/>
              <p:cNvSpPr>
                <a:spLocks noChangeAspect="1" noChangeArrowheads="1"/>
              </p:cNvSpPr>
              <p:nvPr/>
            </p:nvSpPr>
            <p:spPr bwMode="auto">
              <a:xfrm flipH="1" flipV="1">
                <a:off x="4594" y="850"/>
                <a:ext cx="89" cy="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5" name="Rectangle 177"/>
              <p:cNvSpPr>
                <a:spLocks noChangeAspect="1" noChangeArrowheads="1"/>
              </p:cNvSpPr>
              <p:nvPr/>
            </p:nvSpPr>
            <p:spPr bwMode="auto">
              <a:xfrm flipH="1" flipV="1">
                <a:off x="4066" y="850"/>
                <a:ext cx="84" cy="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6" name="Rectangle 178"/>
              <p:cNvSpPr>
                <a:spLocks noChangeAspect="1" noChangeArrowheads="1"/>
              </p:cNvSpPr>
              <p:nvPr/>
            </p:nvSpPr>
            <p:spPr bwMode="auto">
              <a:xfrm flipH="1" flipV="1">
                <a:off x="4066" y="850"/>
                <a:ext cx="84" cy="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7" name="Rectangle 179"/>
              <p:cNvSpPr>
                <a:spLocks noChangeAspect="1" noChangeArrowheads="1"/>
              </p:cNvSpPr>
              <p:nvPr/>
            </p:nvSpPr>
            <p:spPr bwMode="auto">
              <a:xfrm flipH="1" flipV="1">
                <a:off x="3479" y="1373"/>
                <a:ext cx="900" cy="86"/>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68" name="Text Box 180"/>
              <p:cNvSpPr txBox="1">
                <a:spLocks noChangeAspect="1" noChangeArrowheads="1"/>
              </p:cNvSpPr>
              <p:nvPr/>
            </p:nvSpPr>
            <p:spPr bwMode="auto">
              <a:xfrm>
                <a:off x="4310" y="1727"/>
                <a:ext cx="19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4</a:t>
                </a:r>
                <a:endParaRPr lang="en-US" altLang="de-DE" b="1"/>
              </a:p>
            </p:txBody>
          </p:sp>
          <p:sp>
            <p:nvSpPr>
              <p:cNvPr id="12369" name="Text Box 181"/>
              <p:cNvSpPr txBox="1">
                <a:spLocks noChangeAspect="1" noChangeArrowheads="1"/>
              </p:cNvSpPr>
              <p:nvPr/>
            </p:nvSpPr>
            <p:spPr bwMode="auto">
              <a:xfrm>
                <a:off x="4269" y="496"/>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370" name="Text Box 182"/>
              <p:cNvSpPr txBox="1">
                <a:spLocks noChangeAspect="1" noChangeArrowheads="1"/>
              </p:cNvSpPr>
              <p:nvPr/>
            </p:nvSpPr>
            <p:spPr bwMode="auto">
              <a:xfrm>
                <a:off x="4564" y="1727"/>
                <a:ext cx="19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371" name="Text Box 183"/>
              <p:cNvSpPr txBox="1">
                <a:spLocks noChangeAspect="1" noChangeArrowheads="1"/>
              </p:cNvSpPr>
              <p:nvPr/>
            </p:nvSpPr>
            <p:spPr bwMode="auto">
              <a:xfrm>
                <a:off x="4013" y="1727"/>
                <a:ext cx="19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5</a:t>
                </a:r>
                <a:endParaRPr lang="en-US" altLang="de-DE" b="1"/>
              </a:p>
            </p:txBody>
          </p:sp>
          <p:sp>
            <p:nvSpPr>
              <p:cNvPr id="12372" name="Text Box 184"/>
              <p:cNvSpPr txBox="1">
                <a:spLocks noChangeAspect="1" noChangeArrowheads="1"/>
              </p:cNvSpPr>
              <p:nvPr/>
            </p:nvSpPr>
            <p:spPr bwMode="auto">
              <a:xfrm>
                <a:off x="4523" y="496"/>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5</a:t>
                </a:r>
                <a:endParaRPr lang="en-US" altLang="de-DE" b="1"/>
              </a:p>
            </p:txBody>
          </p:sp>
          <p:sp>
            <p:nvSpPr>
              <p:cNvPr id="12373" name="Rectangle 185"/>
              <p:cNvSpPr>
                <a:spLocks noChangeAspect="1" noChangeArrowheads="1"/>
              </p:cNvSpPr>
              <p:nvPr/>
            </p:nvSpPr>
            <p:spPr bwMode="auto">
              <a:xfrm>
                <a:off x="5046" y="699"/>
                <a:ext cx="41" cy="86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74" name="Rectangle 195"/>
              <p:cNvSpPr>
                <a:spLocks noChangeAspect="1" noChangeArrowheads="1"/>
              </p:cNvSpPr>
              <p:nvPr/>
            </p:nvSpPr>
            <p:spPr bwMode="auto">
              <a:xfrm>
                <a:off x="3826" y="695"/>
                <a:ext cx="1145" cy="1018"/>
              </a:xfrm>
              <a:prstGeom prst="rect">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75" name="Text Box 196"/>
              <p:cNvSpPr txBox="1">
                <a:spLocks noChangeAspect="1" noChangeArrowheads="1"/>
              </p:cNvSpPr>
              <p:nvPr/>
            </p:nvSpPr>
            <p:spPr bwMode="auto">
              <a:xfrm>
                <a:off x="3848" y="1979"/>
                <a:ext cx="1714" cy="224"/>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808080"/>
                    </a:solidFill>
                  </a:rPr>
                  <a:t>Vertikaler Kanal</a:t>
                </a:r>
                <a:endParaRPr lang="en-US" altLang="de-DE">
                  <a:solidFill>
                    <a:srgbClr val="808080"/>
                  </a:solidFill>
                </a:endParaRPr>
              </a:p>
            </p:txBody>
          </p:sp>
          <p:sp>
            <p:nvSpPr>
              <p:cNvPr id="12376" name="Text Box 197"/>
              <p:cNvSpPr txBox="1">
                <a:spLocks noChangeAspect="1" noChangeArrowheads="1"/>
              </p:cNvSpPr>
              <p:nvPr/>
            </p:nvSpPr>
            <p:spPr bwMode="auto">
              <a:xfrm rot="-5400000">
                <a:off x="5014" y="1049"/>
                <a:ext cx="856" cy="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808080"/>
                    </a:solidFill>
                  </a:rPr>
                  <a:t>Horizontaler</a:t>
                </a:r>
                <a:br>
                  <a:rPr lang="de-DE" altLang="de-DE">
                    <a:solidFill>
                      <a:srgbClr val="808080"/>
                    </a:solidFill>
                  </a:rPr>
                </a:br>
                <a:r>
                  <a:rPr lang="de-DE" altLang="de-DE">
                    <a:solidFill>
                      <a:srgbClr val="808080"/>
                    </a:solidFill>
                  </a:rPr>
                  <a:t>Kanal</a:t>
                </a:r>
                <a:endParaRPr lang="en-US" altLang="de-DE">
                  <a:solidFill>
                    <a:srgbClr val="808080"/>
                  </a:solidFill>
                </a:endParaRPr>
              </a:p>
            </p:txBody>
          </p:sp>
          <p:sp>
            <p:nvSpPr>
              <p:cNvPr id="12377" name="Rectangle 198"/>
              <p:cNvSpPr>
                <a:spLocks noChangeAspect="1" noChangeArrowheads="1"/>
              </p:cNvSpPr>
              <p:nvPr/>
            </p:nvSpPr>
            <p:spPr bwMode="auto">
              <a:xfrm flipH="1" flipV="1">
                <a:off x="4464" y="1116"/>
                <a:ext cx="83" cy="89"/>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78" name="Rectangle 199"/>
              <p:cNvSpPr>
                <a:spLocks noChangeAspect="1" noChangeArrowheads="1"/>
              </p:cNvSpPr>
              <p:nvPr/>
            </p:nvSpPr>
            <p:spPr bwMode="auto">
              <a:xfrm flipH="1" flipV="1">
                <a:off x="4464" y="1116"/>
                <a:ext cx="83"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79" name="Rectangle 200"/>
              <p:cNvSpPr>
                <a:spLocks noChangeAspect="1" noChangeArrowheads="1"/>
              </p:cNvSpPr>
              <p:nvPr/>
            </p:nvSpPr>
            <p:spPr bwMode="auto">
              <a:xfrm flipH="1" flipV="1">
                <a:off x="4286" y="1069"/>
                <a:ext cx="178" cy="17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0" name="Rectangle 201"/>
              <p:cNvSpPr>
                <a:spLocks noChangeAspect="1" noChangeArrowheads="1"/>
              </p:cNvSpPr>
              <p:nvPr/>
            </p:nvSpPr>
            <p:spPr bwMode="auto">
              <a:xfrm flipH="1" flipV="1">
                <a:off x="4327" y="1116"/>
                <a:ext cx="90"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1" name="Rectangle 202"/>
              <p:cNvSpPr>
                <a:spLocks noChangeAspect="1" noChangeArrowheads="1"/>
              </p:cNvSpPr>
              <p:nvPr/>
            </p:nvSpPr>
            <p:spPr bwMode="auto">
              <a:xfrm flipH="1" flipV="1">
                <a:off x="4327" y="1116"/>
                <a:ext cx="90"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2" name="Rectangle 203"/>
              <p:cNvSpPr>
                <a:spLocks noChangeAspect="1" noChangeArrowheads="1"/>
              </p:cNvSpPr>
              <p:nvPr/>
            </p:nvSpPr>
            <p:spPr bwMode="auto">
              <a:xfrm flipH="1" flipV="1">
                <a:off x="4286" y="1069"/>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3" name="Rectangle 204"/>
              <p:cNvSpPr>
                <a:spLocks noChangeAspect="1" noChangeArrowheads="1"/>
              </p:cNvSpPr>
              <p:nvPr/>
            </p:nvSpPr>
            <p:spPr bwMode="auto">
              <a:xfrm flipH="1" flipV="1">
                <a:off x="4302" y="1331"/>
                <a:ext cx="178" cy="17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4" name="Rectangle 205"/>
              <p:cNvSpPr>
                <a:spLocks noChangeAspect="1" noChangeArrowheads="1"/>
              </p:cNvSpPr>
              <p:nvPr/>
            </p:nvSpPr>
            <p:spPr bwMode="auto">
              <a:xfrm flipH="1" flipV="1">
                <a:off x="4307" y="1338"/>
                <a:ext cx="165" cy="159"/>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5" name="Rectangle 206"/>
              <p:cNvSpPr>
                <a:spLocks noChangeAspect="1" noChangeArrowheads="1"/>
              </p:cNvSpPr>
              <p:nvPr/>
            </p:nvSpPr>
            <p:spPr bwMode="auto">
              <a:xfrm flipH="1" flipV="1">
                <a:off x="4348" y="1373"/>
                <a:ext cx="89" cy="89"/>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6" name="Rectangle 207"/>
              <p:cNvSpPr>
                <a:spLocks noChangeAspect="1" noChangeArrowheads="1"/>
              </p:cNvSpPr>
              <p:nvPr/>
            </p:nvSpPr>
            <p:spPr bwMode="auto">
              <a:xfrm flipH="1" flipV="1">
                <a:off x="4348" y="1373"/>
                <a:ext cx="89" cy="89"/>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87" name="Freeform 208"/>
              <p:cNvSpPr>
                <a:spLocks/>
              </p:cNvSpPr>
              <p:nvPr/>
            </p:nvSpPr>
            <p:spPr bwMode="auto">
              <a:xfrm rot="-3690020">
                <a:off x="4921" y="845"/>
                <a:ext cx="499" cy="408"/>
              </a:xfrm>
              <a:custGeom>
                <a:avLst/>
                <a:gdLst>
                  <a:gd name="T0" fmla="*/ 272 w 499"/>
                  <a:gd name="T1" fmla="*/ 45 h 408"/>
                  <a:gd name="T2" fmla="*/ 90 w 499"/>
                  <a:gd name="T3" fmla="*/ 136 h 408"/>
                  <a:gd name="T4" fmla="*/ 0 w 499"/>
                  <a:gd name="T5" fmla="*/ 317 h 408"/>
                  <a:gd name="T6" fmla="*/ 45 w 499"/>
                  <a:gd name="T7" fmla="*/ 408 h 408"/>
                  <a:gd name="T8" fmla="*/ 272 w 499"/>
                  <a:gd name="T9" fmla="*/ 363 h 408"/>
                  <a:gd name="T10" fmla="*/ 317 w 499"/>
                  <a:gd name="T11" fmla="*/ 272 h 408"/>
                  <a:gd name="T12" fmla="*/ 362 w 499"/>
                  <a:gd name="T13" fmla="*/ 181 h 408"/>
                  <a:gd name="T14" fmla="*/ 453 w 499"/>
                  <a:gd name="T15" fmla="*/ 181 h 408"/>
                  <a:gd name="T16" fmla="*/ 499 w 499"/>
                  <a:gd name="T17" fmla="*/ 90 h 408"/>
                  <a:gd name="T18" fmla="*/ 499 w 499"/>
                  <a:gd name="T19" fmla="*/ 45 h 408"/>
                  <a:gd name="T20" fmla="*/ 408 w 499"/>
                  <a:gd name="T21" fmla="*/ 0 h 408"/>
                  <a:gd name="T22" fmla="*/ 362 w 499"/>
                  <a:gd name="T23" fmla="*/ 0 h 408"/>
                  <a:gd name="T24" fmla="*/ 272 w 499"/>
                  <a:gd name="T25" fmla="*/ 45 h 4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9" h="408">
                    <a:moveTo>
                      <a:pt x="272" y="45"/>
                    </a:moveTo>
                    <a:lnTo>
                      <a:pt x="90" y="136"/>
                    </a:lnTo>
                    <a:lnTo>
                      <a:pt x="0" y="317"/>
                    </a:lnTo>
                    <a:lnTo>
                      <a:pt x="45" y="408"/>
                    </a:lnTo>
                    <a:lnTo>
                      <a:pt x="272" y="363"/>
                    </a:lnTo>
                    <a:lnTo>
                      <a:pt x="317" y="272"/>
                    </a:lnTo>
                    <a:lnTo>
                      <a:pt x="362" y="181"/>
                    </a:lnTo>
                    <a:lnTo>
                      <a:pt x="453" y="181"/>
                    </a:lnTo>
                    <a:lnTo>
                      <a:pt x="499" y="90"/>
                    </a:lnTo>
                    <a:lnTo>
                      <a:pt x="499" y="45"/>
                    </a:lnTo>
                    <a:lnTo>
                      <a:pt x="408" y="0"/>
                    </a:lnTo>
                    <a:lnTo>
                      <a:pt x="362" y="0"/>
                    </a:lnTo>
                    <a:lnTo>
                      <a:pt x="272" y="45"/>
                    </a:lnTo>
                    <a:close/>
                  </a:path>
                </a:pathLst>
              </a:custGeom>
              <a:solidFill>
                <a:srgbClr val="EDEDED"/>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12388" name="Text Box 191"/>
              <p:cNvSpPr txBox="1">
                <a:spLocks noChangeAspect="1" noChangeArrowheads="1"/>
              </p:cNvSpPr>
              <p:nvPr/>
            </p:nvSpPr>
            <p:spPr bwMode="auto">
              <a:xfrm>
                <a:off x="5059" y="795"/>
                <a:ext cx="19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5</a:t>
                </a:r>
                <a:endParaRPr lang="en-US" altLang="de-DE" b="1"/>
              </a:p>
            </p:txBody>
          </p:sp>
          <p:sp>
            <p:nvSpPr>
              <p:cNvPr id="12389" name="Text Box 192"/>
              <p:cNvSpPr txBox="1">
                <a:spLocks noChangeAspect="1" noChangeArrowheads="1"/>
              </p:cNvSpPr>
              <p:nvPr/>
            </p:nvSpPr>
            <p:spPr bwMode="auto">
              <a:xfrm>
                <a:off x="5046" y="1089"/>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390" name="Freeform 209"/>
              <p:cNvSpPr>
                <a:spLocks/>
              </p:cNvSpPr>
              <p:nvPr/>
            </p:nvSpPr>
            <p:spPr bwMode="auto">
              <a:xfrm rot="-3690020">
                <a:off x="3333" y="1117"/>
                <a:ext cx="499" cy="408"/>
              </a:xfrm>
              <a:custGeom>
                <a:avLst/>
                <a:gdLst>
                  <a:gd name="T0" fmla="*/ 272 w 499"/>
                  <a:gd name="T1" fmla="*/ 45 h 408"/>
                  <a:gd name="T2" fmla="*/ 90 w 499"/>
                  <a:gd name="T3" fmla="*/ 136 h 408"/>
                  <a:gd name="T4" fmla="*/ 0 w 499"/>
                  <a:gd name="T5" fmla="*/ 317 h 408"/>
                  <a:gd name="T6" fmla="*/ 45 w 499"/>
                  <a:gd name="T7" fmla="*/ 408 h 408"/>
                  <a:gd name="T8" fmla="*/ 272 w 499"/>
                  <a:gd name="T9" fmla="*/ 363 h 408"/>
                  <a:gd name="T10" fmla="*/ 317 w 499"/>
                  <a:gd name="T11" fmla="*/ 272 h 408"/>
                  <a:gd name="T12" fmla="*/ 362 w 499"/>
                  <a:gd name="T13" fmla="*/ 181 h 408"/>
                  <a:gd name="T14" fmla="*/ 453 w 499"/>
                  <a:gd name="T15" fmla="*/ 181 h 408"/>
                  <a:gd name="T16" fmla="*/ 499 w 499"/>
                  <a:gd name="T17" fmla="*/ 90 h 408"/>
                  <a:gd name="T18" fmla="*/ 499 w 499"/>
                  <a:gd name="T19" fmla="*/ 45 h 408"/>
                  <a:gd name="T20" fmla="*/ 408 w 499"/>
                  <a:gd name="T21" fmla="*/ 0 h 408"/>
                  <a:gd name="T22" fmla="*/ 362 w 499"/>
                  <a:gd name="T23" fmla="*/ 0 h 408"/>
                  <a:gd name="T24" fmla="*/ 272 w 499"/>
                  <a:gd name="T25" fmla="*/ 45 h 4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9" h="408">
                    <a:moveTo>
                      <a:pt x="272" y="45"/>
                    </a:moveTo>
                    <a:lnTo>
                      <a:pt x="90" y="136"/>
                    </a:lnTo>
                    <a:lnTo>
                      <a:pt x="0" y="317"/>
                    </a:lnTo>
                    <a:lnTo>
                      <a:pt x="45" y="408"/>
                    </a:lnTo>
                    <a:lnTo>
                      <a:pt x="272" y="363"/>
                    </a:lnTo>
                    <a:lnTo>
                      <a:pt x="317" y="272"/>
                    </a:lnTo>
                    <a:lnTo>
                      <a:pt x="362" y="181"/>
                    </a:lnTo>
                    <a:lnTo>
                      <a:pt x="453" y="181"/>
                    </a:lnTo>
                    <a:lnTo>
                      <a:pt x="499" y="90"/>
                    </a:lnTo>
                    <a:lnTo>
                      <a:pt x="499" y="45"/>
                    </a:lnTo>
                    <a:lnTo>
                      <a:pt x="408" y="0"/>
                    </a:lnTo>
                    <a:lnTo>
                      <a:pt x="362" y="0"/>
                    </a:lnTo>
                    <a:lnTo>
                      <a:pt x="272" y="45"/>
                    </a:lnTo>
                    <a:close/>
                  </a:path>
                </a:pathLst>
              </a:custGeom>
              <a:solidFill>
                <a:srgbClr val="EDEDED"/>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12391" name="Text Box 193"/>
              <p:cNvSpPr txBox="1">
                <a:spLocks noChangeAspect="1" noChangeArrowheads="1"/>
              </p:cNvSpPr>
              <p:nvPr/>
            </p:nvSpPr>
            <p:spPr bwMode="auto">
              <a:xfrm>
                <a:off x="3465" y="1347"/>
                <a:ext cx="198" cy="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4</a:t>
                </a:r>
                <a:endParaRPr lang="en-US" altLang="de-DE" b="1"/>
              </a:p>
            </p:txBody>
          </p:sp>
          <p:sp>
            <p:nvSpPr>
              <p:cNvPr id="12392" name="Text Box 194"/>
              <p:cNvSpPr txBox="1">
                <a:spLocks noChangeAspect="1" noChangeArrowheads="1"/>
              </p:cNvSpPr>
              <p:nvPr/>
            </p:nvSpPr>
            <p:spPr bwMode="auto">
              <a:xfrm>
                <a:off x="3465" y="1050"/>
                <a:ext cx="198"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2393" name="Freeform 210"/>
              <p:cNvSpPr>
                <a:spLocks/>
              </p:cNvSpPr>
              <p:nvPr/>
            </p:nvSpPr>
            <p:spPr bwMode="auto">
              <a:xfrm rot="-10471003">
                <a:off x="4218" y="476"/>
                <a:ext cx="566" cy="84"/>
              </a:xfrm>
              <a:custGeom>
                <a:avLst/>
                <a:gdLst>
                  <a:gd name="T0" fmla="*/ 350 w 499"/>
                  <a:gd name="T1" fmla="*/ 2 h 408"/>
                  <a:gd name="T2" fmla="*/ 116 w 499"/>
                  <a:gd name="T3" fmla="*/ 6 h 408"/>
                  <a:gd name="T4" fmla="*/ 0 w 499"/>
                  <a:gd name="T5" fmla="*/ 13 h 408"/>
                  <a:gd name="T6" fmla="*/ 58 w 499"/>
                  <a:gd name="T7" fmla="*/ 17 h 408"/>
                  <a:gd name="T8" fmla="*/ 350 w 499"/>
                  <a:gd name="T9" fmla="*/ 15 h 408"/>
                  <a:gd name="T10" fmla="*/ 408 w 499"/>
                  <a:gd name="T11" fmla="*/ 12 h 408"/>
                  <a:gd name="T12" fmla="*/ 466 w 499"/>
                  <a:gd name="T13" fmla="*/ 8 h 408"/>
                  <a:gd name="T14" fmla="*/ 583 w 499"/>
                  <a:gd name="T15" fmla="*/ 8 h 408"/>
                  <a:gd name="T16" fmla="*/ 642 w 499"/>
                  <a:gd name="T17" fmla="*/ 4 h 408"/>
                  <a:gd name="T18" fmla="*/ 642 w 499"/>
                  <a:gd name="T19" fmla="*/ 2 h 408"/>
                  <a:gd name="T20" fmla="*/ 525 w 499"/>
                  <a:gd name="T21" fmla="*/ 0 h 408"/>
                  <a:gd name="T22" fmla="*/ 466 w 499"/>
                  <a:gd name="T23" fmla="*/ 0 h 408"/>
                  <a:gd name="T24" fmla="*/ 350 w 499"/>
                  <a:gd name="T25" fmla="*/ 2 h 4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9" h="408">
                    <a:moveTo>
                      <a:pt x="272" y="45"/>
                    </a:moveTo>
                    <a:lnTo>
                      <a:pt x="90" y="136"/>
                    </a:lnTo>
                    <a:lnTo>
                      <a:pt x="0" y="317"/>
                    </a:lnTo>
                    <a:lnTo>
                      <a:pt x="45" y="408"/>
                    </a:lnTo>
                    <a:lnTo>
                      <a:pt x="272" y="363"/>
                    </a:lnTo>
                    <a:lnTo>
                      <a:pt x="317" y="272"/>
                    </a:lnTo>
                    <a:lnTo>
                      <a:pt x="362" y="181"/>
                    </a:lnTo>
                    <a:lnTo>
                      <a:pt x="453" y="181"/>
                    </a:lnTo>
                    <a:lnTo>
                      <a:pt x="499" y="90"/>
                    </a:lnTo>
                    <a:lnTo>
                      <a:pt x="499" y="45"/>
                    </a:lnTo>
                    <a:lnTo>
                      <a:pt x="408" y="0"/>
                    </a:lnTo>
                    <a:lnTo>
                      <a:pt x="362" y="0"/>
                    </a:lnTo>
                    <a:lnTo>
                      <a:pt x="272" y="45"/>
                    </a:lnTo>
                    <a:close/>
                  </a:path>
                </a:pathLst>
              </a:custGeom>
              <a:solidFill>
                <a:srgbClr val="EDEDED"/>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12394" name="Freeform 211"/>
              <p:cNvSpPr>
                <a:spLocks/>
              </p:cNvSpPr>
              <p:nvPr/>
            </p:nvSpPr>
            <p:spPr bwMode="auto">
              <a:xfrm rot="-10471003">
                <a:off x="3921" y="1933"/>
                <a:ext cx="1089" cy="91"/>
              </a:xfrm>
              <a:custGeom>
                <a:avLst/>
                <a:gdLst>
                  <a:gd name="T0" fmla="*/ 1296 w 499"/>
                  <a:gd name="T1" fmla="*/ 2 h 408"/>
                  <a:gd name="T2" fmla="*/ 428 w 499"/>
                  <a:gd name="T3" fmla="*/ 7 h 408"/>
                  <a:gd name="T4" fmla="*/ 0 w 499"/>
                  <a:gd name="T5" fmla="*/ 16 h 408"/>
                  <a:gd name="T6" fmla="*/ 214 w 499"/>
                  <a:gd name="T7" fmla="*/ 20 h 408"/>
                  <a:gd name="T8" fmla="*/ 1296 w 499"/>
                  <a:gd name="T9" fmla="*/ 18 h 408"/>
                  <a:gd name="T10" fmla="*/ 1510 w 499"/>
                  <a:gd name="T11" fmla="*/ 14 h 408"/>
                  <a:gd name="T12" fmla="*/ 1724 w 499"/>
                  <a:gd name="T13" fmla="*/ 9 h 408"/>
                  <a:gd name="T14" fmla="*/ 2158 w 499"/>
                  <a:gd name="T15" fmla="*/ 9 h 408"/>
                  <a:gd name="T16" fmla="*/ 2377 w 499"/>
                  <a:gd name="T17" fmla="*/ 4 h 408"/>
                  <a:gd name="T18" fmla="*/ 2377 w 499"/>
                  <a:gd name="T19" fmla="*/ 2 h 408"/>
                  <a:gd name="T20" fmla="*/ 1942 w 499"/>
                  <a:gd name="T21" fmla="*/ 0 h 408"/>
                  <a:gd name="T22" fmla="*/ 1724 w 499"/>
                  <a:gd name="T23" fmla="*/ 0 h 408"/>
                  <a:gd name="T24" fmla="*/ 1296 w 499"/>
                  <a:gd name="T25" fmla="*/ 2 h 4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9" h="408">
                    <a:moveTo>
                      <a:pt x="272" y="45"/>
                    </a:moveTo>
                    <a:lnTo>
                      <a:pt x="90" y="136"/>
                    </a:lnTo>
                    <a:lnTo>
                      <a:pt x="0" y="317"/>
                    </a:lnTo>
                    <a:lnTo>
                      <a:pt x="45" y="408"/>
                    </a:lnTo>
                    <a:lnTo>
                      <a:pt x="272" y="363"/>
                    </a:lnTo>
                    <a:lnTo>
                      <a:pt x="317" y="272"/>
                    </a:lnTo>
                    <a:lnTo>
                      <a:pt x="362" y="181"/>
                    </a:lnTo>
                    <a:lnTo>
                      <a:pt x="453" y="181"/>
                    </a:lnTo>
                    <a:lnTo>
                      <a:pt x="499" y="90"/>
                    </a:lnTo>
                    <a:lnTo>
                      <a:pt x="499" y="45"/>
                    </a:lnTo>
                    <a:lnTo>
                      <a:pt x="408" y="0"/>
                    </a:lnTo>
                    <a:lnTo>
                      <a:pt x="362" y="0"/>
                    </a:lnTo>
                    <a:lnTo>
                      <a:pt x="272" y="45"/>
                    </a:lnTo>
                    <a:close/>
                  </a:path>
                </a:pathLst>
              </a:custGeom>
              <a:solidFill>
                <a:srgbClr val="EDEDED"/>
              </a:soli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grpSp>
        <p:sp>
          <p:nvSpPr>
            <p:cNvPr id="12334" name="Oval 213"/>
            <p:cNvSpPr>
              <a:spLocks noChangeAspect="1" noChangeArrowheads="1"/>
            </p:cNvSpPr>
            <p:nvPr/>
          </p:nvSpPr>
          <p:spPr bwMode="auto">
            <a:xfrm rot="7290616" flipH="1">
              <a:off x="3007" y="2828"/>
              <a:ext cx="679" cy="678"/>
            </a:xfrm>
            <a:prstGeom prst="ellipse">
              <a:avLst/>
            </a:prstGeom>
            <a:noFill/>
            <a:ln w="33338">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2335" name="Line 216"/>
            <p:cNvSpPr>
              <a:spLocks noChangeShapeType="1"/>
            </p:cNvSpPr>
            <p:nvPr/>
          </p:nvSpPr>
          <p:spPr bwMode="auto">
            <a:xfrm flipV="1">
              <a:off x="3663" y="2226"/>
              <a:ext cx="1386" cy="1071"/>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
          <p:nvSpPr>
            <p:cNvPr id="12336" name="Line 217"/>
            <p:cNvSpPr>
              <a:spLocks noChangeShapeType="1"/>
            </p:cNvSpPr>
            <p:nvPr/>
          </p:nvSpPr>
          <p:spPr bwMode="auto">
            <a:xfrm flipV="1">
              <a:off x="3137" y="1718"/>
              <a:ext cx="309" cy="1197"/>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grpSp>
      <p:sp>
        <p:nvSpPr>
          <p:cNvPr id="703708" name="Oval 220"/>
          <p:cNvSpPr>
            <a:spLocks noChangeArrowheads="1"/>
          </p:cNvSpPr>
          <p:nvPr/>
        </p:nvSpPr>
        <p:spPr bwMode="auto">
          <a:xfrm>
            <a:off x="0" y="1628775"/>
            <a:ext cx="3800475" cy="3805238"/>
          </a:xfrm>
          <a:prstGeom prst="ellipse">
            <a:avLst/>
          </a:prstGeom>
          <a:noFill/>
          <a:ln w="38100"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03706"/>
                                        </p:tgtEl>
                                        <p:attrNameLst>
                                          <p:attrName>style.visibility</p:attrName>
                                        </p:attrNameLst>
                                      </p:cBhvr>
                                      <p:to>
                                        <p:strVal val="visible"/>
                                      </p:to>
                                    </p:set>
                                    <p:animEffect transition="in" filter="dissolve">
                                      <p:cBhvr>
                                        <p:cTn id="7" dur="500"/>
                                        <p:tgtEl>
                                          <p:spTgt spid="7037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03707"/>
                                        </p:tgtEl>
                                        <p:attrNameLst>
                                          <p:attrName>style.visibility</p:attrName>
                                        </p:attrNameLst>
                                      </p:cBhvr>
                                      <p:to>
                                        <p:strVal val="visible"/>
                                      </p:to>
                                    </p:set>
                                    <p:animEffect transition="in" filter="dissolve">
                                      <p:cBhvr>
                                        <p:cTn id="12" dur="500"/>
                                        <p:tgtEl>
                                          <p:spTgt spid="70370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03708"/>
                                        </p:tgtEl>
                                        <p:attrNameLst>
                                          <p:attrName>style.visibility</p:attrName>
                                        </p:attrNameLst>
                                      </p:cBhvr>
                                      <p:to>
                                        <p:strVal val="visible"/>
                                      </p:to>
                                    </p:set>
                                    <p:animEffect transition="in" filter="dissolve">
                                      <p:cBhvr>
                                        <p:cTn id="17" dur="500"/>
                                        <p:tgtEl>
                                          <p:spTgt spid="703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3708" grpId="0" animBg="1"/>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de-DE" altLang="de-DE"/>
              <a:t>6.5.3	Greedy-Kanalverdrahter (Greedy Channel Router)</a:t>
            </a:r>
          </a:p>
        </p:txBody>
      </p:sp>
      <p:sp>
        <p:nvSpPr>
          <p:cNvPr id="777261" name="Rectangle 45"/>
          <p:cNvSpPr>
            <a:spLocks noGrp="1" noChangeArrowheads="1"/>
          </p:cNvSpPr>
          <p:nvPr>
            <p:ph type="body" idx="1"/>
          </p:nvPr>
        </p:nvSpPr>
        <p:spPr>
          <a:xfrm>
            <a:off x="600075" y="1438275"/>
            <a:ext cx="8164513" cy="4354513"/>
          </a:xfrm>
          <a:noFill/>
        </p:spPr>
        <p:txBody>
          <a:bodyPr lIns="191095" tIns="44941" rIns="89883" bIns="44941"/>
          <a:lstStyle/>
          <a:p>
            <a:pPr defTabSz="762000">
              <a:buFont typeface="Symbol" pitchFamily="18" charset="2"/>
              <a:buNone/>
              <a:tabLst/>
            </a:pPr>
            <a:r>
              <a:rPr lang="de-DE" altLang="de-DE" b="1"/>
              <a:t>Eigenschaften</a:t>
            </a:r>
            <a:br>
              <a:rPr lang="de-DE" altLang="de-DE" b="1"/>
            </a:br>
            <a:endParaRPr lang="de-DE" altLang="de-DE"/>
          </a:p>
          <a:p>
            <a:pPr defTabSz="762000">
              <a:tabLst/>
            </a:pPr>
            <a:r>
              <a:rPr lang="de-DE" altLang="de-DE"/>
              <a:t>Speicherbedarf unabhängig von Kanallänge</a:t>
            </a:r>
          </a:p>
          <a:p>
            <a:pPr defTabSz="762000">
              <a:tabLst/>
            </a:pPr>
            <a:r>
              <a:rPr lang="de-DE" altLang="de-DE"/>
              <a:t>Keine Verträglichkeitsgraphen, Konflikte haben keine Auswirkungen</a:t>
            </a:r>
          </a:p>
          <a:p>
            <a:pPr defTabSz="762000">
              <a:tabLst/>
            </a:pPr>
            <a:r>
              <a:rPr lang="de-DE" altLang="de-DE"/>
              <a:t>Jeder Kanal kann verdrahtet werden, evtl. Hinzunahme zusätzlicher Spuren</a:t>
            </a:r>
          </a:p>
          <a:p>
            <a:pPr defTabSz="762000">
              <a:tabLst/>
            </a:pPr>
            <a:r>
              <a:rPr lang="de-DE" altLang="de-DE"/>
              <a:t>Doglegs in allen Vertikalspuren, nicht nur in Spalte des Netzanschlusses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77261">
                                            <p:txEl>
                                              <p:pRg st="1" end="1"/>
                                            </p:txEl>
                                          </p:spTgt>
                                        </p:tgtEl>
                                        <p:attrNameLst>
                                          <p:attrName>style.visibility</p:attrName>
                                        </p:attrNameLst>
                                      </p:cBhvr>
                                      <p:to>
                                        <p:strVal val="visible"/>
                                      </p:to>
                                    </p:set>
                                    <p:animEffect transition="in" filter="dissolve">
                                      <p:cBhvr>
                                        <p:cTn id="7" dur="500"/>
                                        <p:tgtEl>
                                          <p:spTgt spid="77726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77261">
                                            <p:txEl>
                                              <p:pRg st="2" end="2"/>
                                            </p:txEl>
                                          </p:spTgt>
                                        </p:tgtEl>
                                        <p:attrNameLst>
                                          <p:attrName>style.visibility</p:attrName>
                                        </p:attrNameLst>
                                      </p:cBhvr>
                                      <p:to>
                                        <p:strVal val="visible"/>
                                      </p:to>
                                    </p:set>
                                    <p:animEffect transition="in" filter="dissolve">
                                      <p:cBhvr>
                                        <p:cTn id="12" dur="500"/>
                                        <p:tgtEl>
                                          <p:spTgt spid="77726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77261">
                                            <p:txEl>
                                              <p:pRg st="3" end="3"/>
                                            </p:txEl>
                                          </p:spTgt>
                                        </p:tgtEl>
                                        <p:attrNameLst>
                                          <p:attrName>style.visibility</p:attrName>
                                        </p:attrNameLst>
                                      </p:cBhvr>
                                      <p:to>
                                        <p:strVal val="visible"/>
                                      </p:to>
                                    </p:set>
                                    <p:animEffect transition="in" filter="dissolve">
                                      <p:cBhvr>
                                        <p:cTn id="17" dur="500"/>
                                        <p:tgtEl>
                                          <p:spTgt spid="77726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77261">
                                            <p:txEl>
                                              <p:pRg st="4" end="4"/>
                                            </p:txEl>
                                          </p:spTgt>
                                        </p:tgtEl>
                                        <p:attrNameLst>
                                          <p:attrName>style.visibility</p:attrName>
                                        </p:attrNameLst>
                                      </p:cBhvr>
                                      <p:to>
                                        <p:strVal val="visible"/>
                                      </p:to>
                                    </p:set>
                                    <p:animEffect transition="in" filter="dissolve">
                                      <p:cBhvr>
                                        <p:cTn id="22" dur="500"/>
                                        <p:tgtEl>
                                          <p:spTgt spid="77726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7261"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de-DE" altLang="de-DE"/>
              <a:t>Kapitel 6 – Feinverdrahtung</a:t>
            </a:r>
            <a:endParaRPr lang="en-US" altLang="de-DE"/>
          </a:p>
        </p:txBody>
      </p:sp>
      <p:sp>
        <p:nvSpPr>
          <p:cNvPr id="68611"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a:solidFill>
                  <a:srgbClr val="C0C0C0"/>
                </a:solidFill>
              </a:rPr>
              <a:t>6.1	Einführung</a:t>
            </a:r>
          </a:p>
          <a:p>
            <a:pPr marL="0" indent="0" defTabSz="849313">
              <a:lnSpc>
                <a:spcPct val="100000"/>
              </a:lnSpc>
              <a:buFont typeface="Symbol" pitchFamily="18" charset="2"/>
              <a:buNone/>
              <a:tabLst>
                <a:tab pos="284163" algn="l"/>
                <a:tab pos="512763" algn="l"/>
              </a:tabLst>
            </a:pPr>
            <a:r>
              <a:rPr lang="de-DE" altLang="de-DE">
                <a:solidFill>
                  <a:srgbClr val="C0C0C0"/>
                </a:solidFill>
              </a:rPr>
              <a:t>6.2	Begriffsbestimmungen</a:t>
            </a:r>
          </a:p>
          <a:p>
            <a:pPr marL="0" indent="0" defTabSz="849313">
              <a:lnSpc>
                <a:spcPct val="100000"/>
              </a:lnSpc>
              <a:buFont typeface="Symbol" pitchFamily="18" charset="2"/>
              <a:buNone/>
              <a:tabLst>
                <a:tab pos="284163" algn="l"/>
                <a:tab pos="512763" algn="l"/>
              </a:tabLst>
            </a:pPr>
            <a:r>
              <a:rPr lang="de-DE" altLang="de-DE">
                <a:solidFill>
                  <a:srgbClr val="C0C0C0"/>
                </a:solidFill>
              </a:rPr>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6.3.2  Vertikale Verträglichkeitsdarstellung</a:t>
            </a:r>
          </a:p>
          <a:p>
            <a:pPr marL="0" indent="0" defTabSz="849313">
              <a:lnSpc>
                <a:spcPct val="100000"/>
              </a:lnSpc>
              <a:buFont typeface="Symbol" pitchFamily="18" charset="2"/>
              <a:buNone/>
              <a:tabLst>
                <a:tab pos="284163" algn="l"/>
                <a:tab pos="512763" algn="l"/>
              </a:tabLst>
            </a:pPr>
            <a:r>
              <a:rPr lang="de-DE" altLang="de-DE">
                <a:solidFill>
                  <a:srgbClr val="C0C0C0"/>
                </a:solidFill>
              </a:rPr>
              <a:t>6.4	Optimierungsziele</a:t>
            </a:r>
          </a:p>
          <a:p>
            <a:pPr marL="0" indent="0" defTabSz="849313">
              <a:lnSpc>
                <a:spcPct val="100000"/>
              </a:lnSpc>
              <a:buFont typeface="Symbol" pitchFamily="18" charset="2"/>
              <a:buNone/>
              <a:tabLst>
                <a:tab pos="284163" algn="l"/>
                <a:tab pos="512763" algn="l"/>
              </a:tabLst>
            </a:pPr>
            <a:r>
              <a:rPr lang="de-DE" altLang="de-DE">
                <a:solidFill>
                  <a:srgbClr val="C0C0C0"/>
                </a:solidFill>
              </a:rPr>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6.5.1  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6.5.2  Dogleg-Left-Edge-Algorithmus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6.5.3  Greedy-Kanalverdrahter (Greedy Channel Router)</a:t>
            </a:r>
          </a:p>
          <a:p>
            <a:pPr marL="0" indent="0" defTabSz="849313">
              <a:lnSpc>
                <a:spcPct val="100000"/>
              </a:lnSpc>
              <a:buFont typeface="Symbol" pitchFamily="18" charset="2"/>
              <a:buNone/>
              <a:tabLst>
                <a:tab pos="284163" algn="l"/>
                <a:tab pos="512763" algn="l"/>
              </a:tabLst>
            </a:pPr>
            <a:r>
              <a:rPr lang="de-DE" altLang="de-DE"/>
              <a:t>6.6	Switchbox-Verdrahtung</a:t>
            </a:r>
            <a:endParaRPr lang="de-DE" altLang="de-DE" sz="1600"/>
          </a:p>
          <a:p>
            <a:pPr marL="0" indent="0" defTabSz="849313">
              <a:lnSpc>
                <a:spcPct val="100000"/>
              </a:lnSpc>
              <a:buFont typeface="Symbol" pitchFamily="18" charset="2"/>
              <a:buNone/>
              <a:tabLst>
                <a:tab pos="284163" algn="l"/>
                <a:tab pos="512763" algn="l"/>
              </a:tabLst>
            </a:pPr>
            <a:r>
              <a:rPr lang="de-DE" altLang="de-DE">
                <a:solidFill>
                  <a:srgbClr val="C0C0C0"/>
                </a:solidFill>
              </a:rPr>
              <a:t>6.7	OTC-Verdrahtung bei drei Lagen</a:t>
            </a:r>
          </a:p>
          <a:p>
            <a:pPr marL="0" indent="0" defTabSz="849313">
              <a:lnSpc>
                <a:spcPct val="100000"/>
              </a:lnSpc>
              <a:buFont typeface="Symbol" pitchFamily="18" charset="2"/>
              <a:buNone/>
              <a:tabLst>
                <a:tab pos="284163" algn="l"/>
                <a:tab pos="512763" algn="l"/>
              </a:tabLst>
            </a:pPr>
            <a:r>
              <a:rPr lang="de-DE" altLang="de-DE">
                <a:solidFill>
                  <a:srgbClr val="C0C0C0"/>
                </a:solidFill>
              </a:rPr>
              <a:t>6.8	Multilayer-OTC-Verdrahtung</a:t>
            </a:r>
          </a:p>
          <a:p>
            <a:pPr marL="0" indent="0" defTabSz="849313">
              <a:lnSpc>
                <a:spcPct val="90000"/>
              </a:lnSpc>
              <a:spcBef>
                <a:spcPct val="20000"/>
              </a:spcBef>
              <a:buFont typeface="Symbol" pitchFamily="18" charset="2"/>
              <a:buNone/>
              <a:tabLst>
                <a:tab pos="284163" algn="l"/>
                <a:tab pos="512763" algn="l"/>
              </a:tabLst>
            </a:pPr>
            <a:r>
              <a:rPr lang="de-DE" altLang="de-DE" sz="1600"/>
              <a:t>		</a:t>
            </a:r>
          </a:p>
          <a:p>
            <a:pPr marL="0" indent="0" defTabSz="849313">
              <a:buFont typeface="Symbol" pitchFamily="18" charset="2"/>
              <a:buNone/>
              <a:tabLst>
                <a:tab pos="284163" algn="l"/>
                <a:tab pos="512763" algn="l"/>
              </a:tabLst>
            </a:pPr>
            <a:endParaRPr lang="de-DE" altLang="de-DE"/>
          </a:p>
        </p:txBody>
      </p:sp>
      <p:sp>
        <p:nvSpPr>
          <p:cNvPr id="68612" name="Line 4"/>
          <p:cNvSpPr>
            <a:spLocks noChangeShapeType="1"/>
          </p:cNvSpPr>
          <p:nvPr/>
        </p:nvSpPr>
        <p:spPr bwMode="auto">
          <a:xfrm>
            <a:off x="228600" y="4868863"/>
            <a:ext cx="411163"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ChangeAspect="1" noChangeArrowheads="1"/>
          </p:cNvSpPr>
          <p:nvPr/>
        </p:nvSpPr>
        <p:spPr bwMode="auto">
          <a:xfrm>
            <a:off x="1339850" y="1984375"/>
            <a:ext cx="1816100" cy="1614488"/>
          </a:xfrm>
          <a:prstGeom prst="rect">
            <a:avLst/>
          </a:prstGeom>
          <a:solidFill>
            <a:srgbClr val="FAC094"/>
          </a:solidFill>
          <a:ln>
            <a:noFill/>
          </a:ln>
          <a:effec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31" name="Rectangle 3"/>
          <p:cNvSpPr>
            <a:spLocks noChangeArrowheads="1"/>
          </p:cNvSpPr>
          <p:nvPr/>
        </p:nvSpPr>
        <p:spPr bwMode="auto">
          <a:xfrm>
            <a:off x="5748338" y="2617788"/>
            <a:ext cx="719137" cy="812800"/>
          </a:xfrm>
          <a:prstGeom prst="rect">
            <a:avLst/>
          </a:prstGeom>
          <a:solidFill>
            <a:srgbClr val="FAC094"/>
          </a:solidFill>
          <a:ln>
            <a:noFill/>
          </a:ln>
          <a:effectLst/>
        </p:spPr>
        <p:txBody>
          <a:bodyPr wrap="none" lIns="180500" tIns="42449" rIns="84899" bIns="64178"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69636" name="Rectangle 4"/>
          <p:cNvSpPr>
            <a:spLocks noGrp="1" noChangeArrowheads="1"/>
          </p:cNvSpPr>
          <p:nvPr>
            <p:ph type="title"/>
          </p:nvPr>
        </p:nvSpPr>
        <p:spPr/>
        <p:txBody>
          <a:bodyPr/>
          <a:lstStyle/>
          <a:p>
            <a:r>
              <a:rPr lang="de-DE" altLang="de-DE"/>
              <a:t>6.6	Switchbox-Verdrahtung</a:t>
            </a:r>
          </a:p>
        </p:txBody>
      </p:sp>
      <p:sp>
        <p:nvSpPr>
          <p:cNvPr id="739333" name="Rectangle 5"/>
          <p:cNvSpPr>
            <a:spLocks noChangeAspect="1" noChangeArrowheads="1"/>
          </p:cNvSpPr>
          <p:nvPr/>
        </p:nvSpPr>
        <p:spPr bwMode="auto">
          <a:xfrm flipH="1" flipV="1">
            <a:off x="2093913" y="3060700"/>
            <a:ext cx="282575" cy="12763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34" name="Rectangle 6"/>
          <p:cNvSpPr>
            <a:spLocks noChangeAspect="1" noChangeArrowheads="1"/>
          </p:cNvSpPr>
          <p:nvPr/>
        </p:nvSpPr>
        <p:spPr bwMode="auto">
          <a:xfrm flipH="1" flipV="1">
            <a:off x="2767013" y="2230438"/>
            <a:ext cx="723900" cy="157162"/>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35" name="Rectangle 7"/>
          <p:cNvSpPr>
            <a:spLocks noChangeAspect="1" noChangeArrowheads="1"/>
          </p:cNvSpPr>
          <p:nvPr/>
        </p:nvSpPr>
        <p:spPr bwMode="auto">
          <a:xfrm flipH="1" flipV="1">
            <a:off x="2093913" y="3060700"/>
            <a:ext cx="282575" cy="12763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36" name="Rectangle 8"/>
          <p:cNvSpPr>
            <a:spLocks noChangeAspect="1" noChangeArrowheads="1"/>
          </p:cNvSpPr>
          <p:nvPr/>
        </p:nvSpPr>
        <p:spPr bwMode="auto">
          <a:xfrm flipH="1" flipV="1">
            <a:off x="2484438" y="2578100"/>
            <a:ext cx="282575" cy="17589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37" name="Rectangle 9"/>
          <p:cNvSpPr>
            <a:spLocks noChangeAspect="1" noChangeArrowheads="1"/>
          </p:cNvSpPr>
          <p:nvPr/>
        </p:nvSpPr>
        <p:spPr bwMode="auto">
          <a:xfrm flipH="1" flipV="1">
            <a:off x="2484438" y="2578100"/>
            <a:ext cx="282575" cy="17589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38" name="Rectangle 10"/>
          <p:cNvSpPr>
            <a:spLocks noChangeAspect="1" noChangeArrowheads="1"/>
          </p:cNvSpPr>
          <p:nvPr/>
        </p:nvSpPr>
        <p:spPr bwMode="auto">
          <a:xfrm flipH="1" flipV="1">
            <a:off x="2484438" y="1311275"/>
            <a:ext cx="282575" cy="113347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39" name="Rectangle 11"/>
          <p:cNvSpPr>
            <a:spLocks noChangeAspect="1" noChangeArrowheads="1"/>
          </p:cNvSpPr>
          <p:nvPr/>
        </p:nvSpPr>
        <p:spPr bwMode="auto">
          <a:xfrm flipH="1" flipV="1">
            <a:off x="2484438" y="1311275"/>
            <a:ext cx="282575" cy="11334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0" name="Rectangle 12"/>
          <p:cNvSpPr>
            <a:spLocks noChangeAspect="1" noChangeArrowheads="1"/>
          </p:cNvSpPr>
          <p:nvPr/>
        </p:nvSpPr>
        <p:spPr bwMode="auto">
          <a:xfrm flipH="1" flipV="1">
            <a:off x="2068513" y="1311275"/>
            <a:ext cx="282575" cy="15494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1" name="Rectangle 13"/>
          <p:cNvSpPr>
            <a:spLocks noChangeAspect="1" noChangeArrowheads="1"/>
          </p:cNvSpPr>
          <p:nvPr/>
        </p:nvSpPr>
        <p:spPr bwMode="auto">
          <a:xfrm flipH="1" flipV="1">
            <a:off x="2068513" y="1311275"/>
            <a:ext cx="282575" cy="15494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2" name="Rectangle 14"/>
          <p:cNvSpPr>
            <a:spLocks noChangeAspect="1" noChangeArrowheads="1"/>
          </p:cNvSpPr>
          <p:nvPr/>
        </p:nvSpPr>
        <p:spPr bwMode="auto">
          <a:xfrm flipH="1" flipV="1">
            <a:off x="1644650" y="2162175"/>
            <a:ext cx="282575" cy="217487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3" name="Rectangle 15"/>
          <p:cNvSpPr>
            <a:spLocks noChangeAspect="1" noChangeArrowheads="1"/>
          </p:cNvSpPr>
          <p:nvPr/>
        </p:nvSpPr>
        <p:spPr bwMode="auto">
          <a:xfrm flipH="1" flipV="1">
            <a:off x="1644650" y="2162175"/>
            <a:ext cx="282575" cy="2174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4" name="Rectangle 16"/>
          <p:cNvSpPr>
            <a:spLocks noChangeAspect="1" noChangeArrowheads="1"/>
          </p:cNvSpPr>
          <p:nvPr/>
        </p:nvSpPr>
        <p:spPr bwMode="auto">
          <a:xfrm flipH="1" flipV="1">
            <a:off x="2484438" y="2578100"/>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5" name="Rectangle 17"/>
          <p:cNvSpPr>
            <a:spLocks noChangeAspect="1" noChangeArrowheads="1"/>
          </p:cNvSpPr>
          <p:nvPr/>
        </p:nvSpPr>
        <p:spPr bwMode="auto">
          <a:xfrm flipH="1" flipV="1">
            <a:off x="2484438" y="2578100"/>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6" name="Rectangle 18"/>
          <p:cNvSpPr>
            <a:spLocks noChangeAspect="1" noChangeArrowheads="1"/>
          </p:cNvSpPr>
          <p:nvPr/>
        </p:nvSpPr>
        <p:spPr bwMode="auto">
          <a:xfrm flipH="1" flipV="1">
            <a:off x="2484438" y="2162175"/>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7" name="Rectangle 19"/>
          <p:cNvSpPr>
            <a:spLocks noChangeAspect="1" noChangeArrowheads="1"/>
          </p:cNvSpPr>
          <p:nvPr/>
        </p:nvSpPr>
        <p:spPr bwMode="auto">
          <a:xfrm flipH="1" flipV="1">
            <a:off x="2484438" y="216217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8" name="Rectangle 20"/>
          <p:cNvSpPr>
            <a:spLocks noChangeAspect="1" noChangeArrowheads="1"/>
          </p:cNvSpPr>
          <p:nvPr/>
        </p:nvSpPr>
        <p:spPr bwMode="auto">
          <a:xfrm flipH="1" flipV="1">
            <a:off x="1644650" y="2162175"/>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49" name="Rectangle 21"/>
          <p:cNvSpPr>
            <a:spLocks noChangeAspect="1" noChangeArrowheads="1"/>
          </p:cNvSpPr>
          <p:nvPr/>
        </p:nvSpPr>
        <p:spPr bwMode="auto">
          <a:xfrm flipH="1" flipV="1">
            <a:off x="1644650" y="216217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0" name="Rectangle 22"/>
          <p:cNvSpPr>
            <a:spLocks noChangeAspect="1" noChangeArrowheads="1"/>
          </p:cNvSpPr>
          <p:nvPr/>
        </p:nvSpPr>
        <p:spPr bwMode="auto">
          <a:xfrm flipH="1" flipV="1">
            <a:off x="787400" y="3060700"/>
            <a:ext cx="1397000" cy="13493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1" name="Rectangle 23"/>
          <p:cNvSpPr>
            <a:spLocks noChangeAspect="1" noChangeArrowheads="1"/>
          </p:cNvSpPr>
          <p:nvPr/>
        </p:nvSpPr>
        <p:spPr bwMode="auto">
          <a:xfrm flipH="1" flipV="1">
            <a:off x="2776538" y="2655888"/>
            <a:ext cx="781050" cy="134937"/>
          </a:xfrm>
          <a:prstGeom prst="rect">
            <a:avLst/>
          </a:prstGeom>
          <a:solidFill>
            <a:srgbClr val="EAEAEA"/>
          </a:solidFill>
          <a:ln w="3175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2" name="Rectangle 24"/>
          <p:cNvSpPr>
            <a:spLocks noChangeAspect="1" noChangeArrowheads="1"/>
          </p:cNvSpPr>
          <p:nvPr/>
        </p:nvSpPr>
        <p:spPr bwMode="auto">
          <a:xfrm flipH="1" flipV="1">
            <a:off x="787400" y="2651125"/>
            <a:ext cx="1403350"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3" name="Rectangle 25"/>
          <p:cNvSpPr>
            <a:spLocks noChangeAspect="1" noChangeArrowheads="1"/>
          </p:cNvSpPr>
          <p:nvPr/>
        </p:nvSpPr>
        <p:spPr bwMode="auto">
          <a:xfrm flipH="1" flipV="1">
            <a:off x="787400" y="2651125"/>
            <a:ext cx="1403350"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4" name="Rectangle 26"/>
          <p:cNvSpPr>
            <a:spLocks noChangeAspect="1" noChangeArrowheads="1"/>
          </p:cNvSpPr>
          <p:nvPr/>
        </p:nvSpPr>
        <p:spPr bwMode="auto">
          <a:xfrm flipH="1" flipV="1">
            <a:off x="1927225" y="2230438"/>
            <a:ext cx="557213" cy="138112"/>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5" name="Rectangle 27"/>
          <p:cNvSpPr>
            <a:spLocks noChangeAspect="1" noChangeArrowheads="1"/>
          </p:cNvSpPr>
          <p:nvPr/>
        </p:nvSpPr>
        <p:spPr bwMode="auto">
          <a:xfrm flipH="1" flipV="1">
            <a:off x="1927225" y="2230438"/>
            <a:ext cx="557213"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6" name="Rectangle 28"/>
          <p:cNvSpPr>
            <a:spLocks noChangeAspect="1" noChangeArrowheads="1"/>
          </p:cNvSpPr>
          <p:nvPr/>
        </p:nvSpPr>
        <p:spPr bwMode="auto">
          <a:xfrm flipH="1" flipV="1">
            <a:off x="2767013" y="2230438"/>
            <a:ext cx="723900" cy="1571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7" name="Rectangle 29"/>
          <p:cNvSpPr>
            <a:spLocks noChangeAspect="1" noChangeArrowheads="1"/>
          </p:cNvSpPr>
          <p:nvPr/>
        </p:nvSpPr>
        <p:spPr bwMode="auto">
          <a:xfrm flipH="1" flipV="1">
            <a:off x="2557463" y="2651125"/>
            <a:ext cx="141287"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8" name="Rectangle 30"/>
          <p:cNvSpPr>
            <a:spLocks noChangeAspect="1" noChangeArrowheads="1"/>
          </p:cNvSpPr>
          <p:nvPr/>
        </p:nvSpPr>
        <p:spPr bwMode="auto">
          <a:xfrm flipH="1" flipV="1">
            <a:off x="2557463" y="2651125"/>
            <a:ext cx="141287"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59" name="Rectangle 31"/>
          <p:cNvSpPr>
            <a:spLocks noChangeAspect="1" noChangeArrowheads="1"/>
          </p:cNvSpPr>
          <p:nvPr/>
        </p:nvSpPr>
        <p:spPr bwMode="auto">
          <a:xfrm flipH="1" flipV="1">
            <a:off x="2557463" y="2230438"/>
            <a:ext cx="141287" cy="138112"/>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60" name="Rectangle 32"/>
          <p:cNvSpPr>
            <a:spLocks noChangeAspect="1" noChangeArrowheads="1"/>
          </p:cNvSpPr>
          <p:nvPr/>
        </p:nvSpPr>
        <p:spPr bwMode="auto">
          <a:xfrm flipH="1" flipV="1">
            <a:off x="2557463" y="2230438"/>
            <a:ext cx="141287"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61" name="Rectangle 33"/>
          <p:cNvSpPr>
            <a:spLocks noChangeAspect="1" noChangeArrowheads="1"/>
          </p:cNvSpPr>
          <p:nvPr/>
        </p:nvSpPr>
        <p:spPr bwMode="auto">
          <a:xfrm flipH="1" flipV="1">
            <a:off x="1719263" y="2230438"/>
            <a:ext cx="134937" cy="138112"/>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62" name="Rectangle 34"/>
          <p:cNvSpPr>
            <a:spLocks noChangeAspect="1" noChangeArrowheads="1"/>
          </p:cNvSpPr>
          <p:nvPr/>
        </p:nvSpPr>
        <p:spPr bwMode="auto">
          <a:xfrm flipH="1" flipV="1">
            <a:off x="1719263" y="2230438"/>
            <a:ext cx="134937" cy="138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63" name="Rectangle 35"/>
          <p:cNvSpPr>
            <a:spLocks noChangeAspect="1" noChangeArrowheads="1"/>
          </p:cNvSpPr>
          <p:nvPr/>
        </p:nvSpPr>
        <p:spPr bwMode="auto">
          <a:xfrm flipH="1" flipV="1">
            <a:off x="787400" y="3060700"/>
            <a:ext cx="1428750" cy="1349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64" name="Text Box 36"/>
          <p:cNvSpPr txBox="1">
            <a:spLocks noChangeAspect="1" noChangeArrowheads="1"/>
          </p:cNvSpPr>
          <p:nvPr/>
        </p:nvSpPr>
        <p:spPr bwMode="auto">
          <a:xfrm>
            <a:off x="2108200" y="362108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4</a:t>
            </a:r>
            <a:endParaRPr lang="en-US" altLang="de-DE" b="1">
              <a:solidFill>
                <a:srgbClr val="0C325C"/>
              </a:solidFill>
            </a:endParaRPr>
          </a:p>
        </p:txBody>
      </p:sp>
      <p:sp>
        <p:nvSpPr>
          <p:cNvPr id="739365" name="Text Box 37"/>
          <p:cNvSpPr txBox="1">
            <a:spLocks noChangeAspect="1" noChangeArrowheads="1"/>
          </p:cNvSpPr>
          <p:nvPr/>
        </p:nvSpPr>
        <p:spPr bwMode="auto">
          <a:xfrm>
            <a:off x="2041525" y="16684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2</a:t>
            </a:r>
            <a:endParaRPr lang="en-US" altLang="de-DE" b="1">
              <a:solidFill>
                <a:srgbClr val="0C325C"/>
              </a:solidFill>
            </a:endParaRPr>
          </a:p>
        </p:txBody>
      </p:sp>
      <p:sp>
        <p:nvSpPr>
          <p:cNvPr id="739366" name="Text Box 38"/>
          <p:cNvSpPr txBox="1">
            <a:spLocks noChangeAspect="1" noChangeArrowheads="1"/>
          </p:cNvSpPr>
          <p:nvPr/>
        </p:nvSpPr>
        <p:spPr bwMode="auto">
          <a:xfrm>
            <a:off x="2511425" y="362108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2</a:t>
            </a:r>
            <a:endParaRPr lang="en-US" altLang="de-DE" b="1">
              <a:solidFill>
                <a:srgbClr val="0C325C"/>
              </a:solidFill>
            </a:endParaRPr>
          </a:p>
        </p:txBody>
      </p:sp>
      <p:sp>
        <p:nvSpPr>
          <p:cNvPr id="739367" name="Text Box 39"/>
          <p:cNvSpPr txBox="1">
            <a:spLocks noChangeAspect="1" noChangeArrowheads="1"/>
          </p:cNvSpPr>
          <p:nvPr/>
        </p:nvSpPr>
        <p:spPr bwMode="auto">
          <a:xfrm>
            <a:off x="1635125" y="362108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5</a:t>
            </a:r>
            <a:endParaRPr lang="en-US" altLang="de-DE" b="1">
              <a:solidFill>
                <a:srgbClr val="0C325C"/>
              </a:solidFill>
            </a:endParaRPr>
          </a:p>
        </p:txBody>
      </p:sp>
      <p:sp>
        <p:nvSpPr>
          <p:cNvPr id="739368" name="Text Box 40"/>
          <p:cNvSpPr txBox="1">
            <a:spLocks noChangeAspect="1" noChangeArrowheads="1"/>
          </p:cNvSpPr>
          <p:nvPr/>
        </p:nvSpPr>
        <p:spPr bwMode="auto">
          <a:xfrm>
            <a:off x="2444750" y="16684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5</a:t>
            </a:r>
            <a:endParaRPr lang="en-US" altLang="de-DE" b="1">
              <a:solidFill>
                <a:srgbClr val="0C325C"/>
              </a:solidFill>
            </a:endParaRPr>
          </a:p>
        </p:txBody>
      </p:sp>
      <p:sp>
        <p:nvSpPr>
          <p:cNvPr id="739369" name="Rectangle 41"/>
          <p:cNvSpPr>
            <a:spLocks noChangeAspect="1" noChangeArrowheads="1"/>
          </p:cNvSpPr>
          <p:nvPr/>
        </p:nvSpPr>
        <p:spPr bwMode="auto">
          <a:xfrm>
            <a:off x="3275013" y="1989138"/>
            <a:ext cx="66675" cy="1377950"/>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70" name="Rectangle 42"/>
          <p:cNvSpPr>
            <a:spLocks noChangeAspect="1" noChangeArrowheads="1"/>
          </p:cNvSpPr>
          <p:nvPr/>
        </p:nvSpPr>
        <p:spPr bwMode="auto">
          <a:xfrm>
            <a:off x="3214688" y="3490913"/>
            <a:ext cx="65087" cy="1249362"/>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71" name="Freeform 43"/>
          <p:cNvSpPr>
            <a:spLocks noChangeAspect="1"/>
          </p:cNvSpPr>
          <p:nvPr/>
        </p:nvSpPr>
        <p:spPr bwMode="auto">
          <a:xfrm>
            <a:off x="633413" y="3935413"/>
            <a:ext cx="4017962" cy="804862"/>
          </a:xfrm>
          <a:custGeom>
            <a:avLst/>
            <a:gdLst>
              <a:gd name="T0" fmla="*/ 50521685 w 2711"/>
              <a:gd name="T1" fmla="*/ 550451026 h 259"/>
              <a:gd name="T2" fmla="*/ 388799701 w 2711"/>
              <a:gd name="T3" fmla="*/ 57940741 h 259"/>
              <a:gd name="T4" fmla="*/ 1203741991 w 2711"/>
              <a:gd name="T5" fmla="*/ 444221672 h 259"/>
              <a:gd name="T6" fmla="*/ 1579361414 w 2711"/>
              <a:gd name="T7" fmla="*/ 1042958204 h 259"/>
              <a:gd name="T8" fmla="*/ 2056025688 w 2711"/>
              <a:gd name="T9" fmla="*/ 772561862 h 259"/>
              <a:gd name="T10" fmla="*/ 2147483647 w 2711"/>
              <a:gd name="T11" fmla="*/ 492507177 h 259"/>
              <a:gd name="T12" fmla="*/ 2147483647 w 2711"/>
              <a:gd name="T13" fmla="*/ 57940741 h 259"/>
              <a:gd name="T14" fmla="*/ 2147483647 w 2711"/>
              <a:gd name="T15" fmla="*/ 106226246 h 259"/>
              <a:gd name="T16" fmla="*/ 2147483647 w 2711"/>
              <a:gd name="T17" fmla="*/ 444221672 h 259"/>
              <a:gd name="T18" fmla="*/ 2147483647 w 2711"/>
              <a:gd name="T19" fmla="*/ 878788109 h 259"/>
              <a:gd name="T20" fmla="*/ 2147483647 w 2711"/>
              <a:gd name="T21" fmla="*/ 714621121 h 259"/>
              <a:gd name="T22" fmla="*/ 2147483647 w 2711"/>
              <a:gd name="T23" fmla="*/ 222110836 h 259"/>
              <a:gd name="T24" fmla="*/ 2147483647 w 2711"/>
              <a:gd name="T25" fmla="*/ 106226246 h 259"/>
              <a:gd name="T26" fmla="*/ 2147483647 w 2711"/>
              <a:gd name="T27" fmla="*/ 0 h 259"/>
              <a:gd name="T28" fmla="*/ 2147483647 w 2711"/>
              <a:gd name="T29" fmla="*/ 270396341 h 259"/>
              <a:gd name="T30" fmla="*/ 2147483647 w 2711"/>
              <a:gd name="T31" fmla="*/ 1873463915 h 259"/>
              <a:gd name="T32" fmla="*/ 2147483647 w 2711"/>
              <a:gd name="T33" fmla="*/ 2143860256 h 259"/>
              <a:gd name="T34" fmla="*/ 2147483647 w 2711"/>
              <a:gd name="T35" fmla="*/ 2147483647 h 259"/>
              <a:gd name="T36" fmla="*/ 2147483647 w 2711"/>
              <a:gd name="T37" fmla="*/ 1873463915 h 259"/>
              <a:gd name="T38" fmla="*/ 2147483647 w 2711"/>
              <a:gd name="T39" fmla="*/ 1593409230 h 259"/>
              <a:gd name="T40" fmla="*/ 2093367095 w 2711"/>
              <a:gd name="T41" fmla="*/ 1487182984 h 259"/>
              <a:gd name="T42" fmla="*/ 0 w 2711"/>
              <a:gd name="T43" fmla="*/ 1158842794 h 259"/>
              <a:gd name="T44" fmla="*/ 50521685 w 2711"/>
              <a:gd name="T45" fmla="*/ 550451026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72" name="Freeform 44"/>
          <p:cNvSpPr>
            <a:spLocks noChangeAspect="1"/>
          </p:cNvSpPr>
          <p:nvPr/>
        </p:nvSpPr>
        <p:spPr bwMode="auto">
          <a:xfrm rot="4866894">
            <a:off x="2124075" y="2281238"/>
            <a:ext cx="2617787" cy="554038"/>
          </a:xfrm>
          <a:custGeom>
            <a:avLst/>
            <a:gdLst>
              <a:gd name="T0" fmla="*/ 21445382 w 2711"/>
              <a:gd name="T1" fmla="*/ 260827828 h 259"/>
              <a:gd name="T2" fmla="*/ 165037421 w 2711"/>
              <a:gd name="T3" fmla="*/ 27455899 h 259"/>
              <a:gd name="T4" fmla="*/ 510963826 w 2711"/>
              <a:gd name="T5" fmla="*/ 210493796 h 259"/>
              <a:gd name="T6" fmla="*/ 670406464 w 2711"/>
              <a:gd name="T7" fmla="*/ 494199757 h 259"/>
              <a:gd name="T8" fmla="*/ 872740831 w 2711"/>
              <a:gd name="T9" fmla="*/ 366073656 h 259"/>
              <a:gd name="T10" fmla="*/ 1052697030 w 2711"/>
              <a:gd name="T11" fmla="*/ 233371929 h 259"/>
              <a:gd name="T12" fmla="*/ 1201883852 w 2711"/>
              <a:gd name="T13" fmla="*/ 27455899 h 259"/>
              <a:gd name="T14" fmla="*/ 1435920383 w 2711"/>
              <a:gd name="T15" fmla="*/ 50336171 h 259"/>
              <a:gd name="T16" fmla="*/ 1504918528 w 2711"/>
              <a:gd name="T17" fmla="*/ 210493796 h 259"/>
              <a:gd name="T18" fmla="*/ 1685807513 w 2711"/>
              <a:gd name="T19" fmla="*/ 416409827 h 259"/>
              <a:gd name="T20" fmla="*/ 1834994335 w 2711"/>
              <a:gd name="T21" fmla="*/ 338619897 h 259"/>
              <a:gd name="T22" fmla="*/ 2004693753 w 2711"/>
              <a:gd name="T23" fmla="*/ 105245829 h 259"/>
              <a:gd name="T24" fmla="*/ 2090476248 w 2711"/>
              <a:gd name="T25" fmla="*/ 50336171 h 259"/>
              <a:gd name="T26" fmla="*/ 2147483647 w 2711"/>
              <a:gd name="T27" fmla="*/ 0 h 259"/>
              <a:gd name="T28" fmla="*/ 2147483647 w 2711"/>
              <a:gd name="T29" fmla="*/ 128126101 h 259"/>
              <a:gd name="T30" fmla="*/ 2147483647 w 2711"/>
              <a:gd name="T31" fmla="*/ 887731451 h 259"/>
              <a:gd name="T32" fmla="*/ 2143623793 w 2711"/>
              <a:gd name="T33" fmla="*/ 1015857551 h 259"/>
              <a:gd name="T34" fmla="*/ 1563660857 w 2711"/>
              <a:gd name="T35" fmla="*/ 1043313450 h 259"/>
              <a:gd name="T36" fmla="*/ 1201883852 w 2711"/>
              <a:gd name="T37" fmla="*/ 887731451 h 259"/>
              <a:gd name="T38" fmla="*/ 973442105 w 2711"/>
              <a:gd name="T39" fmla="*/ 755029724 h 259"/>
              <a:gd name="T40" fmla="*/ 888592396 w 2711"/>
              <a:gd name="T41" fmla="*/ 704693553 h 259"/>
              <a:gd name="T42" fmla="*/ 0 w 2711"/>
              <a:gd name="T43" fmla="*/ 549111554 h 259"/>
              <a:gd name="T44" fmla="*/ 21445382 w 2711"/>
              <a:gd name="T45" fmla="*/ 260827828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73" name="Freeform 45"/>
          <p:cNvSpPr>
            <a:spLocks noChangeAspect="1"/>
          </p:cNvSpPr>
          <p:nvPr/>
        </p:nvSpPr>
        <p:spPr bwMode="auto">
          <a:xfrm rot="-6333116">
            <a:off x="271463" y="2797175"/>
            <a:ext cx="1328738" cy="808037"/>
          </a:xfrm>
          <a:custGeom>
            <a:avLst/>
            <a:gdLst>
              <a:gd name="T0" fmla="*/ 5525217 w 2711"/>
              <a:gd name="T1" fmla="*/ 554803196 h 259"/>
              <a:gd name="T2" fmla="*/ 42520106 w 2711"/>
              <a:gd name="T3" fmla="*/ 58400172 h 259"/>
              <a:gd name="T4" fmla="*/ 131643578 w 2711"/>
              <a:gd name="T5" fmla="*/ 447733614 h 259"/>
              <a:gd name="T6" fmla="*/ 172722216 w 2711"/>
              <a:gd name="T7" fmla="*/ 1051203100 h 259"/>
              <a:gd name="T8" fmla="*/ 224851289 w 2711"/>
              <a:gd name="T9" fmla="*/ 778670003 h 259"/>
              <a:gd name="T10" fmla="*/ 271214982 w 2711"/>
              <a:gd name="T11" fmla="*/ 496403024 h 259"/>
              <a:gd name="T12" fmla="*/ 309650848 w 2711"/>
              <a:gd name="T13" fmla="*/ 58400172 h 259"/>
              <a:gd name="T14" fmla="*/ 369947910 w 2711"/>
              <a:gd name="T15" fmla="*/ 107066462 h 259"/>
              <a:gd name="T16" fmla="*/ 387724376 w 2711"/>
              <a:gd name="T17" fmla="*/ 447733614 h 259"/>
              <a:gd name="T18" fmla="*/ 434328232 w 2711"/>
              <a:gd name="T19" fmla="*/ 885736465 h 259"/>
              <a:gd name="T20" fmla="*/ 472764588 w 2711"/>
              <a:gd name="T21" fmla="*/ 720269831 h 259"/>
              <a:gd name="T22" fmla="*/ 516485509 w 2711"/>
              <a:gd name="T23" fmla="*/ 223866807 h 259"/>
              <a:gd name="T24" fmla="*/ 538586377 w 2711"/>
              <a:gd name="T25" fmla="*/ 107066462 h 259"/>
              <a:gd name="T26" fmla="*/ 560446592 w 2711"/>
              <a:gd name="T27" fmla="*/ 0 h 259"/>
              <a:gd name="T28" fmla="*/ 634436371 w 2711"/>
              <a:gd name="T29" fmla="*/ 272533097 h 259"/>
              <a:gd name="T30" fmla="*/ 642603870 w 2711"/>
              <a:gd name="T31" fmla="*/ 1888273275 h 259"/>
              <a:gd name="T32" fmla="*/ 552279093 w 2711"/>
              <a:gd name="T33" fmla="*/ 2147483647 h 259"/>
              <a:gd name="T34" fmla="*/ 402858560 w 2711"/>
              <a:gd name="T35" fmla="*/ 2147483647 h 259"/>
              <a:gd name="T36" fmla="*/ 309650848 w 2711"/>
              <a:gd name="T37" fmla="*/ 1888273275 h 259"/>
              <a:gd name="T38" fmla="*/ 250795744 w 2711"/>
              <a:gd name="T39" fmla="*/ 1606006296 h 259"/>
              <a:gd name="T40" fmla="*/ 228935039 w 2711"/>
              <a:gd name="T41" fmla="*/ 1498936714 h 259"/>
              <a:gd name="T42" fmla="*/ 0 w 2711"/>
              <a:gd name="T43" fmla="*/ 1168003444 h 259"/>
              <a:gd name="T44" fmla="*/ 5525217 w 2711"/>
              <a:gd name="T45" fmla="*/ 554803196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74" name="Text Box 46"/>
          <p:cNvSpPr txBox="1">
            <a:spLocks noChangeAspect="1" noChangeArrowheads="1"/>
          </p:cNvSpPr>
          <p:nvPr/>
        </p:nvSpPr>
        <p:spPr bwMode="auto">
          <a:xfrm>
            <a:off x="3295650" y="21415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5</a:t>
            </a:r>
            <a:endParaRPr lang="en-US" altLang="de-DE" b="1">
              <a:solidFill>
                <a:srgbClr val="0C325C"/>
              </a:solidFill>
            </a:endParaRPr>
          </a:p>
        </p:txBody>
      </p:sp>
      <p:sp>
        <p:nvSpPr>
          <p:cNvPr id="739375" name="Text Box 47"/>
          <p:cNvSpPr txBox="1">
            <a:spLocks noChangeAspect="1" noChangeArrowheads="1"/>
          </p:cNvSpPr>
          <p:nvPr/>
        </p:nvSpPr>
        <p:spPr bwMode="auto">
          <a:xfrm>
            <a:off x="3275013" y="260985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2</a:t>
            </a:r>
            <a:endParaRPr lang="en-US" altLang="de-DE" b="1">
              <a:solidFill>
                <a:srgbClr val="0C325C"/>
              </a:solidFill>
            </a:endParaRPr>
          </a:p>
        </p:txBody>
      </p:sp>
      <p:sp>
        <p:nvSpPr>
          <p:cNvPr id="739376" name="Text Box 48"/>
          <p:cNvSpPr txBox="1">
            <a:spLocks noChangeAspect="1" noChangeArrowheads="1"/>
          </p:cNvSpPr>
          <p:nvPr/>
        </p:nvSpPr>
        <p:spPr bwMode="auto">
          <a:xfrm>
            <a:off x="766763" y="30178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4</a:t>
            </a:r>
            <a:endParaRPr lang="en-US" altLang="de-DE" b="1">
              <a:solidFill>
                <a:srgbClr val="0C325C"/>
              </a:solidFill>
            </a:endParaRPr>
          </a:p>
        </p:txBody>
      </p:sp>
      <p:sp>
        <p:nvSpPr>
          <p:cNvPr id="739377" name="Text Box 49"/>
          <p:cNvSpPr txBox="1">
            <a:spLocks noChangeAspect="1" noChangeArrowheads="1"/>
          </p:cNvSpPr>
          <p:nvPr/>
        </p:nvSpPr>
        <p:spPr bwMode="auto">
          <a:xfrm>
            <a:off x="766763" y="2547938"/>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solidFill>
                  <a:srgbClr val="0C325C"/>
                </a:solidFill>
              </a:rPr>
              <a:t>2</a:t>
            </a:r>
            <a:endParaRPr lang="en-US" altLang="de-DE" b="1">
              <a:solidFill>
                <a:srgbClr val="0C325C"/>
              </a:solidFill>
            </a:endParaRPr>
          </a:p>
        </p:txBody>
      </p:sp>
      <p:sp>
        <p:nvSpPr>
          <p:cNvPr id="739378" name="Rectangle 50"/>
          <p:cNvSpPr>
            <a:spLocks noChangeAspect="1" noChangeArrowheads="1"/>
          </p:cNvSpPr>
          <p:nvPr/>
        </p:nvSpPr>
        <p:spPr bwMode="auto">
          <a:xfrm flipH="1" flipV="1">
            <a:off x="2351088" y="2651125"/>
            <a:ext cx="133350" cy="1412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79" name="Rectangle 51"/>
          <p:cNvSpPr>
            <a:spLocks noChangeAspect="1" noChangeArrowheads="1"/>
          </p:cNvSpPr>
          <p:nvPr/>
        </p:nvSpPr>
        <p:spPr bwMode="auto">
          <a:xfrm flipH="1" flipV="1">
            <a:off x="2351088" y="2651125"/>
            <a:ext cx="13335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0" name="Rectangle 52"/>
          <p:cNvSpPr>
            <a:spLocks noChangeAspect="1" noChangeArrowheads="1"/>
          </p:cNvSpPr>
          <p:nvPr/>
        </p:nvSpPr>
        <p:spPr bwMode="auto">
          <a:xfrm flipH="1" flipV="1">
            <a:off x="2068513" y="2578100"/>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1" name="Rectangle 53"/>
          <p:cNvSpPr>
            <a:spLocks noChangeAspect="1" noChangeArrowheads="1"/>
          </p:cNvSpPr>
          <p:nvPr/>
        </p:nvSpPr>
        <p:spPr bwMode="auto">
          <a:xfrm flipH="1" flipV="1">
            <a:off x="2133600" y="2651125"/>
            <a:ext cx="142875"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2" name="Rectangle 54"/>
          <p:cNvSpPr>
            <a:spLocks noChangeAspect="1" noChangeArrowheads="1"/>
          </p:cNvSpPr>
          <p:nvPr/>
        </p:nvSpPr>
        <p:spPr bwMode="auto">
          <a:xfrm flipH="1" flipV="1">
            <a:off x="2133600" y="2651125"/>
            <a:ext cx="142875"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3" name="Rectangle 55"/>
          <p:cNvSpPr>
            <a:spLocks noChangeAspect="1" noChangeArrowheads="1"/>
          </p:cNvSpPr>
          <p:nvPr/>
        </p:nvSpPr>
        <p:spPr bwMode="auto">
          <a:xfrm flipH="1" flipV="1">
            <a:off x="2068513" y="2578100"/>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4" name="Rectangle 56"/>
          <p:cNvSpPr>
            <a:spLocks noChangeAspect="1" noChangeArrowheads="1"/>
          </p:cNvSpPr>
          <p:nvPr/>
        </p:nvSpPr>
        <p:spPr bwMode="auto">
          <a:xfrm flipH="1" flipV="1">
            <a:off x="2093913" y="2992438"/>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5" name="Rectangle 57"/>
          <p:cNvSpPr>
            <a:spLocks noChangeAspect="1" noChangeArrowheads="1"/>
          </p:cNvSpPr>
          <p:nvPr/>
        </p:nvSpPr>
        <p:spPr bwMode="auto">
          <a:xfrm flipH="1" flipV="1">
            <a:off x="2101850" y="3005138"/>
            <a:ext cx="261938" cy="2508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6" name="Rectangle 58"/>
          <p:cNvSpPr>
            <a:spLocks noChangeAspect="1" noChangeArrowheads="1"/>
          </p:cNvSpPr>
          <p:nvPr/>
        </p:nvSpPr>
        <p:spPr bwMode="auto">
          <a:xfrm flipH="1" flipV="1">
            <a:off x="2168525" y="3060700"/>
            <a:ext cx="141288"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7" name="Rectangle 59"/>
          <p:cNvSpPr>
            <a:spLocks noChangeAspect="1" noChangeArrowheads="1"/>
          </p:cNvSpPr>
          <p:nvPr/>
        </p:nvSpPr>
        <p:spPr bwMode="auto">
          <a:xfrm flipH="1" flipV="1">
            <a:off x="2168525" y="3060700"/>
            <a:ext cx="141288"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388" name="Line 60"/>
          <p:cNvSpPr>
            <a:spLocks noChangeAspect="1" noChangeShapeType="1"/>
          </p:cNvSpPr>
          <p:nvPr/>
        </p:nvSpPr>
        <p:spPr bwMode="auto">
          <a:xfrm flipV="1">
            <a:off x="4908550" y="3221038"/>
            <a:ext cx="0" cy="2032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89" name="Line 61"/>
          <p:cNvSpPr>
            <a:spLocks noChangeAspect="1" noChangeShapeType="1"/>
          </p:cNvSpPr>
          <p:nvPr/>
        </p:nvSpPr>
        <p:spPr bwMode="auto">
          <a:xfrm>
            <a:off x="4908550" y="3221038"/>
            <a:ext cx="269875"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0" name="Line 62"/>
          <p:cNvSpPr>
            <a:spLocks noChangeAspect="1" noChangeShapeType="1"/>
          </p:cNvSpPr>
          <p:nvPr/>
        </p:nvSpPr>
        <p:spPr bwMode="auto">
          <a:xfrm>
            <a:off x="5178425" y="3221038"/>
            <a:ext cx="0" cy="2032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1" name="Line 63"/>
          <p:cNvSpPr>
            <a:spLocks noChangeAspect="1" noChangeShapeType="1"/>
          </p:cNvSpPr>
          <p:nvPr/>
        </p:nvSpPr>
        <p:spPr bwMode="auto">
          <a:xfrm>
            <a:off x="4908550" y="2617788"/>
            <a:ext cx="0" cy="4032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2" name="Line 64"/>
          <p:cNvSpPr>
            <a:spLocks noChangeAspect="1" noChangeShapeType="1"/>
          </p:cNvSpPr>
          <p:nvPr/>
        </p:nvSpPr>
        <p:spPr bwMode="auto">
          <a:xfrm>
            <a:off x="4908550" y="3021013"/>
            <a:ext cx="2049463" cy="63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3" name="Line 65"/>
          <p:cNvSpPr>
            <a:spLocks noChangeAspect="1" noChangeShapeType="1"/>
          </p:cNvSpPr>
          <p:nvPr/>
        </p:nvSpPr>
        <p:spPr bwMode="auto">
          <a:xfrm flipV="1">
            <a:off x="5043488" y="2819400"/>
            <a:ext cx="0" cy="604838"/>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4" name="Line 66"/>
          <p:cNvSpPr>
            <a:spLocks noChangeAspect="1" noChangeShapeType="1"/>
          </p:cNvSpPr>
          <p:nvPr/>
        </p:nvSpPr>
        <p:spPr bwMode="auto">
          <a:xfrm>
            <a:off x="5043488" y="2819400"/>
            <a:ext cx="67310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5" name="Line 67"/>
          <p:cNvSpPr>
            <a:spLocks noChangeAspect="1" noChangeShapeType="1"/>
          </p:cNvSpPr>
          <p:nvPr/>
        </p:nvSpPr>
        <p:spPr bwMode="auto">
          <a:xfrm flipV="1">
            <a:off x="5178425" y="2617788"/>
            <a:ext cx="0" cy="4032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6" name="Line 68"/>
          <p:cNvSpPr>
            <a:spLocks noChangeAspect="1" noChangeShapeType="1"/>
          </p:cNvSpPr>
          <p:nvPr/>
        </p:nvSpPr>
        <p:spPr bwMode="auto">
          <a:xfrm flipV="1">
            <a:off x="5311775" y="2617788"/>
            <a:ext cx="0" cy="201612"/>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7" name="Line 69"/>
          <p:cNvSpPr>
            <a:spLocks noChangeAspect="1" noChangeShapeType="1"/>
          </p:cNvSpPr>
          <p:nvPr/>
        </p:nvSpPr>
        <p:spPr bwMode="auto">
          <a:xfrm>
            <a:off x="5311775" y="3021013"/>
            <a:ext cx="0" cy="4032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8" name="Line 70"/>
          <p:cNvSpPr>
            <a:spLocks noChangeAspect="1" noChangeShapeType="1"/>
          </p:cNvSpPr>
          <p:nvPr/>
        </p:nvSpPr>
        <p:spPr bwMode="auto">
          <a:xfrm>
            <a:off x="5446713" y="2617788"/>
            <a:ext cx="0" cy="6032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399" name="Line 71"/>
          <p:cNvSpPr>
            <a:spLocks noChangeAspect="1" noChangeShapeType="1"/>
          </p:cNvSpPr>
          <p:nvPr/>
        </p:nvSpPr>
        <p:spPr bwMode="auto">
          <a:xfrm>
            <a:off x="5446713" y="3221038"/>
            <a:ext cx="638175" cy="63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00" name="Line 72"/>
          <p:cNvSpPr>
            <a:spLocks noChangeAspect="1" noChangeShapeType="1"/>
          </p:cNvSpPr>
          <p:nvPr/>
        </p:nvSpPr>
        <p:spPr bwMode="auto">
          <a:xfrm>
            <a:off x="5583238" y="2617788"/>
            <a:ext cx="0" cy="8064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01" name="Line 73"/>
          <p:cNvSpPr>
            <a:spLocks noChangeAspect="1" noChangeShapeType="1"/>
          </p:cNvSpPr>
          <p:nvPr/>
        </p:nvSpPr>
        <p:spPr bwMode="auto">
          <a:xfrm>
            <a:off x="5716588" y="2617788"/>
            <a:ext cx="0" cy="80645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02" name="Rectangle 74"/>
          <p:cNvSpPr>
            <a:spLocks noChangeAspect="1" noChangeArrowheads="1"/>
          </p:cNvSpPr>
          <p:nvPr/>
        </p:nvSpPr>
        <p:spPr bwMode="auto">
          <a:xfrm>
            <a:off x="4881563" y="1843088"/>
            <a:ext cx="866775" cy="788987"/>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403" name="Rectangle 75"/>
          <p:cNvSpPr>
            <a:spLocks noChangeAspect="1" noChangeArrowheads="1"/>
          </p:cNvSpPr>
          <p:nvPr/>
        </p:nvSpPr>
        <p:spPr bwMode="auto">
          <a:xfrm>
            <a:off x="6467475" y="3421063"/>
            <a:ext cx="865188" cy="788987"/>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404" name="Rectangle 76"/>
          <p:cNvSpPr>
            <a:spLocks noChangeAspect="1" noChangeArrowheads="1"/>
          </p:cNvSpPr>
          <p:nvPr/>
        </p:nvSpPr>
        <p:spPr bwMode="auto">
          <a:xfrm>
            <a:off x="4881563" y="3421063"/>
            <a:ext cx="866775" cy="788987"/>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405" name="Rectangle 77"/>
          <p:cNvSpPr>
            <a:spLocks noChangeAspect="1" noChangeArrowheads="1"/>
          </p:cNvSpPr>
          <p:nvPr/>
        </p:nvSpPr>
        <p:spPr bwMode="auto">
          <a:xfrm>
            <a:off x="6467475" y="1843088"/>
            <a:ext cx="865188" cy="788987"/>
          </a:xfrm>
          <a:prstGeom prst="rect">
            <a:avLst/>
          </a:prstGeom>
          <a:solidFill>
            <a:srgbClr val="B2B2B2"/>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406" name="Oval 78"/>
          <p:cNvSpPr>
            <a:spLocks noChangeAspect="1" noChangeArrowheads="1"/>
          </p:cNvSpPr>
          <p:nvPr/>
        </p:nvSpPr>
        <p:spPr bwMode="auto">
          <a:xfrm flipH="1">
            <a:off x="5543550" y="2489200"/>
            <a:ext cx="1079500" cy="1074738"/>
          </a:xfrm>
          <a:prstGeom prst="ellipse">
            <a:avLst/>
          </a:prstGeom>
          <a:noFill/>
          <a:ln w="33338">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407" name="Line 79"/>
          <p:cNvSpPr>
            <a:spLocks noChangeAspect="1" noChangeShapeType="1"/>
          </p:cNvSpPr>
          <p:nvPr/>
        </p:nvSpPr>
        <p:spPr bwMode="auto">
          <a:xfrm flipV="1">
            <a:off x="5883275" y="2824163"/>
            <a:ext cx="0" cy="10763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08" name="Line 80"/>
          <p:cNvSpPr>
            <a:spLocks noChangeAspect="1" noChangeShapeType="1"/>
          </p:cNvSpPr>
          <p:nvPr/>
        </p:nvSpPr>
        <p:spPr bwMode="auto">
          <a:xfrm>
            <a:off x="5883275" y="2824163"/>
            <a:ext cx="874713"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09" name="Line 81"/>
          <p:cNvSpPr>
            <a:spLocks noChangeAspect="1" noChangeShapeType="1"/>
          </p:cNvSpPr>
          <p:nvPr/>
        </p:nvSpPr>
        <p:spPr bwMode="auto">
          <a:xfrm flipV="1">
            <a:off x="6284913" y="2152650"/>
            <a:ext cx="0" cy="671513"/>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0" name="Line 82"/>
          <p:cNvSpPr>
            <a:spLocks noChangeAspect="1" noChangeShapeType="1"/>
          </p:cNvSpPr>
          <p:nvPr/>
        </p:nvSpPr>
        <p:spPr bwMode="auto">
          <a:xfrm flipV="1">
            <a:off x="6084888" y="1952625"/>
            <a:ext cx="0" cy="1074738"/>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1" name="Line 83"/>
          <p:cNvSpPr>
            <a:spLocks noChangeAspect="1" noChangeShapeType="1"/>
          </p:cNvSpPr>
          <p:nvPr/>
        </p:nvSpPr>
        <p:spPr bwMode="auto">
          <a:xfrm>
            <a:off x="6084888" y="3227388"/>
            <a:ext cx="0" cy="8763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2" name="Line 84"/>
          <p:cNvSpPr>
            <a:spLocks noChangeAspect="1" noChangeShapeType="1"/>
          </p:cNvSpPr>
          <p:nvPr/>
        </p:nvSpPr>
        <p:spPr bwMode="auto">
          <a:xfrm>
            <a:off x="6284913" y="3027363"/>
            <a:ext cx="0" cy="8731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3" name="Line 85"/>
          <p:cNvSpPr>
            <a:spLocks noChangeAspect="1" noChangeShapeType="1"/>
          </p:cNvSpPr>
          <p:nvPr/>
        </p:nvSpPr>
        <p:spPr bwMode="auto">
          <a:xfrm>
            <a:off x="6958013" y="3027363"/>
            <a:ext cx="0" cy="403225"/>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4" name="Line 86"/>
          <p:cNvSpPr>
            <a:spLocks noChangeAspect="1" noChangeShapeType="1"/>
          </p:cNvSpPr>
          <p:nvPr/>
        </p:nvSpPr>
        <p:spPr bwMode="auto">
          <a:xfrm flipV="1">
            <a:off x="6757988" y="2622550"/>
            <a:ext cx="0" cy="201613"/>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5" name="Line 87"/>
          <p:cNvSpPr>
            <a:spLocks noChangeAspect="1" noChangeShapeType="1"/>
          </p:cNvSpPr>
          <p:nvPr/>
        </p:nvSpPr>
        <p:spPr bwMode="auto">
          <a:xfrm>
            <a:off x="6284913" y="3900488"/>
            <a:ext cx="20320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6" name="Line 88"/>
          <p:cNvSpPr>
            <a:spLocks noChangeAspect="1" noChangeShapeType="1"/>
          </p:cNvSpPr>
          <p:nvPr/>
        </p:nvSpPr>
        <p:spPr bwMode="auto">
          <a:xfrm>
            <a:off x="5749925" y="4103688"/>
            <a:ext cx="738188"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7" name="Line 89"/>
          <p:cNvSpPr>
            <a:spLocks noChangeAspect="1" noChangeShapeType="1"/>
          </p:cNvSpPr>
          <p:nvPr/>
        </p:nvSpPr>
        <p:spPr bwMode="auto">
          <a:xfrm flipH="1">
            <a:off x="5749925" y="3900488"/>
            <a:ext cx="13335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8" name="Line 90"/>
          <p:cNvSpPr>
            <a:spLocks noChangeAspect="1" noChangeShapeType="1"/>
          </p:cNvSpPr>
          <p:nvPr/>
        </p:nvSpPr>
        <p:spPr bwMode="auto">
          <a:xfrm>
            <a:off x="6284913" y="2152650"/>
            <a:ext cx="203200"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19" name="Line 91"/>
          <p:cNvSpPr>
            <a:spLocks noChangeAspect="1" noChangeShapeType="1"/>
          </p:cNvSpPr>
          <p:nvPr/>
        </p:nvSpPr>
        <p:spPr bwMode="auto">
          <a:xfrm flipH="1">
            <a:off x="5749925" y="1952625"/>
            <a:ext cx="334963"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20" name="Line 92"/>
          <p:cNvSpPr>
            <a:spLocks noChangeAspect="1" noChangeShapeType="1"/>
          </p:cNvSpPr>
          <p:nvPr/>
        </p:nvSpPr>
        <p:spPr bwMode="auto">
          <a:xfrm flipH="1">
            <a:off x="5749925" y="2152650"/>
            <a:ext cx="334963"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21" name="Line 93"/>
          <p:cNvSpPr>
            <a:spLocks noChangeAspect="1" noChangeShapeType="1"/>
          </p:cNvSpPr>
          <p:nvPr/>
        </p:nvSpPr>
        <p:spPr bwMode="auto">
          <a:xfrm flipV="1">
            <a:off x="6757988" y="3227388"/>
            <a:ext cx="0" cy="20320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22" name="Line 94"/>
          <p:cNvSpPr>
            <a:spLocks noChangeAspect="1" noChangeShapeType="1"/>
          </p:cNvSpPr>
          <p:nvPr/>
        </p:nvSpPr>
        <p:spPr bwMode="auto">
          <a:xfrm>
            <a:off x="6757988" y="3227388"/>
            <a:ext cx="403225" cy="0"/>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23" name="Line 95"/>
          <p:cNvSpPr>
            <a:spLocks noChangeAspect="1" noChangeShapeType="1"/>
          </p:cNvSpPr>
          <p:nvPr/>
        </p:nvSpPr>
        <p:spPr bwMode="auto">
          <a:xfrm>
            <a:off x="7161213" y="2622550"/>
            <a:ext cx="0" cy="808038"/>
          </a:xfrm>
          <a:prstGeom prst="line">
            <a:avLst/>
          </a:prstGeom>
          <a:noFill/>
          <a:ln w="28575">
            <a:solidFill>
              <a:srgbClr val="B2B2B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24" name="Rectangle 96"/>
          <p:cNvSpPr>
            <a:spLocks noChangeAspect="1" noChangeArrowheads="1"/>
          </p:cNvSpPr>
          <p:nvPr/>
        </p:nvSpPr>
        <p:spPr bwMode="auto">
          <a:xfrm>
            <a:off x="4738688" y="1684338"/>
            <a:ext cx="2736850" cy="268287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39425" name="Line 97"/>
          <p:cNvSpPr>
            <a:spLocks noChangeAspect="1" noChangeShapeType="1"/>
          </p:cNvSpPr>
          <p:nvPr/>
        </p:nvSpPr>
        <p:spPr bwMode="auto">
          <a:xfrm flipV="1">
            <a:off x="3657600" y="3563938"/>
            <a:ext cx="2427288" cy="41910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739426" name="Line 98"/>
          <p:cNvSpPr>
            <a:spLocks noChangeAspect="1" noChangeShapeType="1"/>
          </p:cNvSpPr>
          <p:nvPr/>
        </p:nvSpPr>
        <p:spPr bwMode="auto">
          <a:xfrm>
            <a:off x="3657600" y="1952625"/>
            <a:ext cx="2427288" cy="536575"/>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69731" name="Freeform 99"/>
          <p:cNvSpPr>
            <a:spLocks noChangeAspect="1"/>
          </p:cNvSpPr>
          <p:nvPr/>
        </p:nvSpPr>
        <p:spPr bwMode="auto">
          <a:xfrm>
            <a:off x="1927225" y="908050"/>
            <a:ext cx="946150" cy="804863"/>
          </a:xfrm>
          <a:custGeom>
            <a:avLst/>
            <a:gdLst>
              <a:gd name="T0" fmla="*/ 2801456 w 2711"/>
              <a:gd name="T1" fmla="*/ 550451710 h 259"/>
              <a:gd name="T2" fmla="*/ 21559377 w 2711"/>
              <a:gd name="T3" fmla="*/ 57940813 h 259"/>
              <a:gd name="T4" fmla="*/ 66748422 w 2711"/>
              <a:gd name="T5" fmla="*/ 444225332 h 259"/>
              <a:gd name="T6" fmla="*/ 87576984 w 2711"/>
              <a:gd name="T7" fmla="*/ 1042962607 h 259"/>
              <a:gd name="T8" fmla="*/ 114008457 w 2711"/>
              <a:gd name="T9" fmla="*/ 772562822 h 259"/>
              <a:gd name="T10" fmla="*/ 137516673 w 2711"/>
              <a:gd name="T11" fmla="*/ 492510897 h 259"/>
              <a:gd name="T12" fmla="*/ 157005059 w 2711"/>
              <a:gd name="T13" fmla="*/ 57940813 h 259"/>
              <a:gd name="T14" fmla="*/ 187577815 w 2711"/>
              <a:gd name="T15" fmla="*/ 106226378 h 259"/>
              <a:gd name="T16" fmla="*/ 196591543 w 2711"/>
              <a:gd name="T17" fmla="*/ 444225332 h 259"/>
              <a:gd name="T18" fmla="*/ 220221211 w 2711"/>
              <a:gd name="T19" fmla="*/ 878792308 h 259"/>
              <a:gd name="T20" fmla="*/ 239709947 w 2711"/>
              <a:gd name="T21" fmla="*/ 714622009 h 259"/>
              <a:gd name="T22" fmla="*/ 261878336 w 2711"/>
              <a:gd name="T23" fmla="*/ 222111112 h 259"/>
              <a:gd name="T24" fmla="*/ 273084158 w 2711"/>
              <a:gd name="T25" fmla="*/ 106226378 h 259"/>
              <a:gd name="T26" fmla="*/ 284168178 w 2711"/>
              <a:gd name="T27" fmla="*/ 0 h 259"/>
              <a:gd name="T28" fmla="*/ 321684020 w 2711"/>
              <a:gd name="T29" fmla="*/ 270396677 h 259"/>
              <a:gd name="T30" fmla="*/ 325825302 w 2711"/>
              <a:gd name="T31" fmla="*/ 1873466243 h 259"/>
              <a:gd name="T32" fmla="*/ 280026896 w 2711"/>
              <a:gd name="T33" fmla="*/ 2143866027 h 259"/>
              <a:gd name="T34" fmla="*/ 204265095 w 2711"/>
              <a:gd name="T35" fmla="*/ 2147483647 h 259"/>
              <a:gd name="T36" fmla="*/ 157005059 w 2711"/>
              <a:gd name="T37" fmla="*/ 1873466243 h 259"/>
              <a:gd name="T38" fmla="*/ 127163118 w 2711"/>
              <a:gd name="T39" fmla="*/ 1593414317 h 259"/>
              <a:gd name="T40" fmla="*/ 116079099 w 2711"/>
              <a:gd name="T41" fmla="*/ 1487184831 h 259"/>
              <a:gd name="T42" fmla="*/ 0 w 2711"/>
              <a:gd name="T43" fmla="*/ 1158844233 h 259"/>
              <a:gd name="T44" fmla="*/ 2801456 w 2711"/>
              <a:gd name="T45" fmla="*/ 550451710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39428" name="Rectangle 100"/>
          <p:cNvSpPr>
            <a:spLocks noGrp="1" noChangeArrowheads="1"/>
          </p:cNvSpPr>
          <p:nvPr>
            <p:ph type="body" idx="1"/>
          </p:nvPr>
        </p:nvSpPr>
        <p:spPr>
          <a:xfrm>
            <a:off x="608013" y="4797425"/>
            <a:ext cx="8385175" cy="1412875"/>
          </a:xfrm>
          <a:noFill/>
        </p:spPr>
        <p:txBody>
          <a:bodyPr lIns="191095" tIns="44941" rIns="89883" bIns="44941"/>
          <a:lstStyle/>
          <a:p>
            <a:pPr defTabSz="914400">
              <a:tabLst/>
            </a:pPr>
            <a:r>
              <a:rPr lang="de-DE" altLang="de-DE"/>
              <a:t>Anschlüsse an allen vier Seiten, feste Abmessungen, keine Hindernisse</a:t>
            </a:r>
          </a:p>
          <a:p>
            <a:pPr defTabSz="914400">
              <a:tabLst/>
            </a:pPr>
            <a:r>
              <a:rPr lang="de-DE" altLang="de-DE"/>
              <a:t>Jeder Anschluss definiert durch </a:t>
            </a:r>
            <a:r>
              <a:rPr lang="de-DE" altLang="de-DE" i="1"/>
              <a:t>TOP</a:t>
            </a:r>
            <a:r>
              <a:rPr lang="de-DE" altLang="de-DE"/>
              <a:t>(</a:t>
            </a:r>
            <a:r>
              <a:rPr lang="de-DE" altLang="de-DE" i="1"/>
              <a:t>i)</a:t>
            </a:r>
            <a:r>
              <a:rPr lang="de-DE" altLang="de-DE"/>
              <a:t>, </a:t>
            </a:r>
            <a:r>
              <a:rPr lang="de-DE" altLang="de-DE" i="1"/>
              <a:t>BOT</a:t>
            </a:r>
            <a:r>
              <a:rPr lang="de-DE" altLang="de-DE"/>
              <a:t>(</a:t>
            </a:r>
            <a:r>
              <a:rPr lang="de-DE" altLang="de-DE" i="1"/>
              <a:t>i)</a:t>
            </a:r>
            <a:r>
              <a:rPr lang="de-DE" altLang="de-DE"/>
              <a:t>, </a:t>
            </a:r>
            <a:r>
              <a:rPr lang="de-DE" altLang="de-DE" i="1"/>
              <a:t>LEFT</a:t>
            </a:r>
            <a:r>
              <a:rPr lang="de-DE" altLang="de-DE"/>
              <a:t>(</a:t>
            </a:r>
            <a:r>
              <a:rPr lang="de-DE" altLang="de-DE" i="1"/>
              <a:t>j</a:t>
            </a:r>
            <a:r>
              <a:rPr lang="de-DE" altLang="de-DE"/>
              <a:t>), </a:t>
            </a:r>
            <a:r>
              <a:rPr lang="de-DE" altLang="de-DE" i="1"/>
              <a:t>RIGHT</a:t>
            </a:r>
            <a:r>
              <a:rPr lang="de-DE" altLang="de-DE"/>
              <a:t>(</a:t>
            </a:r>
            <a:r>
              <a:rPr lang="de-DE" altLang="de-DE" i="1"/>
              <a:t>j</a:t>
            </a:r>
            <a:r>
              <a:rPr lang="de-DE" altLang="de-DE"/>
              <a:t>) und Netzkennzeichnung </a:t>
            </a:r>
            <a:r>
              <a:rPr lang="de-DE" altLang="de-DE" i="1">
                <a:solidFill>
                  <a:srgbClr val="0C325C"/>
                </a:solidFill>
              </a:rPr>
              <a:t>netz</a:t>
            </a:r>
            <a:r>
              <a:rPr lang="de-DE" altLang="de-DE"/>
              <a:t>:</a:t>
            </a:r>
            <a:br>
              <a:rPr lang="de-DE" altLang="de-DE" i="1"/>
            </a:br>
            <a:r>
              <a:rPr lang="de-DE" altLang="de-DE"/>
              <a:t>LEFT(</a:t>
            </a:r>
            <a:r>
              <a:rPr lang="de-DE" altLang="de-DE" i="1"/>
              <a:t>j</a:t>
            </a:r>
            <a:r>
              <a:rPr lang="de-DE" altLang="de-DE"/>
              <a:t>) = </a:t>
            </a:r>
            <a:r>
              <a:rPr lang="de-DE" altLang="de-DE" i="1">
                <a:solidFill>
                  <a:srgbClr val="0C325C"/>
                </a:solidFill>
              </a:rPr>
              <a:t>netz</a:t>
            </a:r>
            <a:r>
              <a:rPr lang="de-DE" altLang="de-DE"/>
              <a:t>, RIGHT(</a:t>
            </a:r>
            <a:r>
              <a:rPr lang="de-DE" altLang="de-DE" i="1"/>
              <a:t>j</a:t>
            </a:r>
            <a:r>
              <a:rPr lang="de-DE" altLang="de-DE"/>
              <a:t>) = </a:t>
            </a:r>
            <a:r>
              <a:rPr lang="de-DE" altLang="de-DE" i="1">
                <a:solidFill>
                  <a:srgbClr val="0C325C"/>
                </a:solidFill>
              </a:rPr>
              <a:t>netz</a:t>
            </a:r>
            <a:r>
              <a:rPr lang="de-DE" altLang="de-DE"/>
              <a:t>, TOP(</a:t>
            </a:r>
            <a:r>
              <a:rPr lang="de-DE" altLang="de-DE" i="1"/>
              <a:t>i</a:t>
            </a:r>
            <a:r>
              <a:rPr lang="de-DE" altLang="de-DE"/>
              <a:t>) = </a:t>
            </a:r>
            <a:r>
              <a:rPr lang="de-DE" altLang="de-DE" i="1">
                <a:solidFill>
                  <a:srgbClr val="0C325C"/>
                </a:solidFill>
              </a:rPr>
              <a:t>netz</a:t>
            </a:r>
            <a:r>
              <a:rPr lang="de-DE" altLang="de-DE"/>
              <a:t> und BOT(</a:t>
            </a:r>
            <a:r>
              <a:rPr lang="de-DE" altLang="de-DE" i="1"/>
              <a:t>i</a:t>
            </a:r>
            <a:r>
              <a:rPr lang="de-DE" altLang="de-DE"/>
              <a:t>) = </a:t>
            </a:r>
            <a:r>
              <a:rPr lang="de-DE" altLang="de-DE" i="1">
                <a:solidFill>
                  <a:srgbClr val="0C325C"/>
                </a:solidFill>
              </a:rPr>
              <a:t>netz</a:t>
            </a:r>
            <a:r>
              <a:rPr lang="de-DE" altLang="de-DE">
                <a:solidFill>
                  <a:srgbClr val="0C325C"/>
                </a:solidFill>
              </a:rPr>
              <a:t> </a:t>
            </a:r>
            <a:r>
              <a:rPr lang="en-US" altLang="de-DE"/>
              <a:t> </a:t>
            </a:r>
            <a:endParaRPr lang="de-DE" altLang="de-DE"/>
          </a:p>
          <a:p>
            <a:pPr defTabSz="914400">
              <a:tabLst/>
            </a:pP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9331"/>
                                        </p:tgtEl>
                                        <p:attrNameLst>
                                          <p:attrName>style.visibility</p:attrName>
                                        </p:attrNameLst>
                                      </p:cBhvr>
                                      <p:to>
                                        <p:strVal val="visible"/>
                                      </p:to>
                                    </p:set>
                                    <p:animEffect transition="in" filter="dissolve">
                                      <p:cBhvr>
                                        <p:cTn id="7" dur="500"/>
                                        <p:tgtEl>
                                          <p:spTgt spid="73933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39388"/>
                                        </p:tgtEl>
                                        <p:attrNameLst>
                                          <p:attrName>style.visibility</p:attrName>
                                        </p:attrNameLst>
                                      </p:cBhvr>
                                      <p:to>
                                        <p:strVal val="visible"/>
                                      </p:to>
                                    </p:set>
                                    <p:animEffect transition="in" filter="dissolve">
                                      <p:cBhvr>
                                        <p:cTn id="10" dur="500"/>
                                        <p:tgtEl>
                                          <p:spTgt spid="73938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39389"/>
                                        </p:tgtEl>
                                        <p:attrNameLst>
                                          <p:attrName>style.visibility</p:attrName>
                                        </p:attrNameLst>
                                      </p:cBhvr>
                                      <p:to>
                                        <p:strVal val="visible"/>
                                      </p:to>
                                    </p:set>
                                    <p:animEffect transition="in" filter="dissolve">
                                      <p:cBhvr>
                                        <p:cTn id="13" dur="500"/>
                                        <p:tgtEl>
                                          <p:spTgt spid="73938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39390"/>
                                        </p:tgtEl>
                                        <p:attrNameLst>
                                          <p:attrName>style.visibility</p:attrName>
                                        </p:attrNameLst>
                                      </p:cBhvr>
                                      <p:to>
                                        <p:strVal val="visible"/>
                                      </p:to>
                                    </p:set>
                                    <p:animEffect transition="in" filter="dissolve">
                                      <p:cBhvr>
                                        <p:cTn id="16" dur="500"/>
                                        <p:tgtEl>
                                          <p:spTgt spid="73939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39391"/>
                                        </p:tgtEl>
                                        <p:attrNameLst>
                                          <p:attrName>style.visibility</p:attrName>
                                        </p:attrNameLst>
                                      </p:cBhvr>
                                      <p:to>
                                        <p:strVal val="visible"/>
                                      </p:to>
                                    </p:set>
                                    <p:animEffect transition="in" filter="dissolve">
                                      <p:cBhvr>
                                        <p:cTn id="19" dur="500"/>
                                        <p:tgtEl>
                                          <p:spTgt spid="73939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39392"/>
                                        </p:tgtEl>
                                        <p:attrNameLst>
                                          <p:attrName>style.visibility</p:attrName>
                                        </p:attrNameLst>
                                      </p:cBhvr>
                                      <p:to>
                                        <p:strVal val="visible"/>
                                      </p:to>
                                    </p:set>
                                    <p:animEffect transition="in" filter="dissolve">
                                      <p:cBhvr>
                                        <p:cTn id="22" dur="500"/>
                                        <p:tgtEl>
                                          <p:spTgt spid="73939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39393"/>
                                        </p:tgtEl>
                                        <p:attrNameLst>
                                          <p:attrName>style.visibility</p:attrName>
                                        </p:attrNameLst>
                                      </p:cBhvr>
                                      <p:to>
                                        <p:strVal val="visible"/>
                                      </p:to>
                                    </p:set>
                                    <p:animEffect transition="in" filter="dissolve">
                                      <p:cBhvr>
                                        <p:cTn id="25" dur="500"/>
                                        <p:tgtEl>
                                          <p:spTgt spid="73939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39394"/>
                                        </p:tgtEl>
                                        <p:attrNameLst>
                                          <p:attrName>style.visibility</p:attrName>
                                        </p:attrNameLst>
                                      </p:cBhvr>
                                      <p:to>
                                        <p:strVal val="visible"/>
                                      </p:to>
                                    </p:set>
                                    <p:animEffect transition="in" filter="dissolve">
                                      <p:cBhvr>
                                        <p:cTn id="28" dur="500"/>
                                        <p:tgtEl>
                                          <p:spTgt spid="73939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39395"/>
                                        </p:tgtEl>
                                        <p:attrNameLst>
                                          <p:attrName>style.visibility</p:attrName>
                                        </p:attrNameLst>
                                      </p:cBhvr>
                                      <p:to>
                                        <p:strVal val="visible"/>
                                      </p:to>
                                    </p:set>
                                    <p:animEffect transition="in" filter="dissolve">
                                      <p:cBhvr>
                                        <p:cTn id="31" dur="500"/>
                                        <p:tgtEl>
                                          <p:spTgt spid="739395"/>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39396"/>
                                        </p:tgtEl>
                                        <p:attrNameLst>
                                          <p:attrName>style.visibility</p:attrName>
                                        </p:attrNameLst>
                                      </p:cBhvr>
                                      <p:to>
                                        <p:strVal val="visible"/>
                                      </p:to>
                                    </p:set>
                                    <p:animEffect transition="in" filter="dissolve">
                                      <p:cBhvr>
                                        <p:cTn id="34" dur="500"/>
                                        <p:tgtEl>
                                          <p:spTgt spid="739396"/>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39397"/>
                                        </p:tgtEl>
                                        <p:attrNameLst>
                                          <p:attrName>style.visibility</p:attrName>
                                        </p:attrNameLst>
                                      </p:cBhvr>
                                      <p:to>
                                        <p:strVal val="visible"/>
                                      </p:to>
                                    </p:set>
                                    <p:animEffect transition="in" filter="dissolve">
                                      <p:cBhvr>
                                        <p:cTn id="37" dur="500"/>
                                        <p:tgtEl>
                                          <p:spTgt spid="739397"/>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39398"/>
                                        </p:tgtEl>
                                        <p:attrNameLst>
                                          <p:attrName>style.visibility</p:attrName>
                                        </p:attrNameLst>
                                      </p:cBhvr>
                                      <p:to>
                                        <p:strVal val="visible"/>
                                      </p:to>
                                    </p:set>
                                    <p:animEffect transition="in" filter="dissolve">
                                      <p:cBhvr>
                                        <p:cTn id="40" dur="500"/>
                                        <p:tgtEl>
                                          <p:spTgt spid="739398"/>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39399"/>
                                        </p:tgtEl>
                                        <p:attrNameLst>
                                          <p:attrName>style.visibility</p:attrName>
                                        </p:attrNameLst>
                                      </p:cBhvr>
                                      <p:to>
                                        <p:strVal val="visible"/>
                                      </p:to>
                                    </p:set>
                                    <p:animEffect transition="in" filter="dissolve">
                                      <p:cBhvr>
                                        <p:cTn id="43" dur="500"/>
                                        <p:tgtEl>
                                          <p:spTgt spid="739399"/>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39400"/>
                                        </p:tgtEl>
                                        <p:attrNameLst>
                                          <p:attrName>style.visibility</p:attrName>
                                        </p:attrNameLst>
                                      </p:cBhvr>
                                      <p:to>
                                        <p:strVal val="visible"/>
                                      </p:to>
                                    </p:set>
                                    <p:animEffect transition="in" filter="dissolve">
                                      <p:cBhvr>
                                        <p:cTn id="46" dur="500"/>
                                        <p:tgtEl>
                                          <p:spTgt spid="73940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39401"/>
                                        </p:tgtEl>
                                        <p:attrNameLst>
                                          <p:attrName>style.visibility</p:attrName>
                                        </p:attrNameLst>
                                      </p:cBhvr>
                                      <p:to>
                                        <p:strVal val="visible"/>
                                      </p:to>
                                    </p:set>
                                    <p:animEffect transition="in" filter="dissolve">
                                      <p:cBhvr>
                                        <p:cTn id="49" dur="500"/>
                                        <p:tgtEl>
                                          <p:spTgt spid="739401"/>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39402"/>
                                        </p:tgtEl>
                                        <p:attrNameLst>
                                          <p:attrName>style.visibility</p:attrName>
                                        </p:attrNameLst>
                                      </p:cBhvr>
                                      <p:to>
                                        <p:strVal val="visible"/>
                                      </p:to>
                                    </p:set>
                                    <p:animEffect transition="in" filter="dissolve">
                                      <p:cBhvr>
                                        <p:cTn id="52" dur="500"/>
                                        <p:tgtEl>
                                          <p:spTgt spid="73940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39403"/>
                                        </p:tgtEl>
                                        <p:attrNameLst>
                                          <p:attrName>style.visibility</p:attrName>
                                        </p:attrNameLst>
                                      </p:cBhvr>
                                      <p:to>
                                        <p:strVal val="visible"/>
                                      </p:to>
                                    </p:set>
                                    <p:animEffect transition="in" filter="dissolve">
                                      <p:cBhvr>
                                        <p:cTn id="55" dur="500"/>
                                        <p:tgtEl>
                                          <p:spTgt spid="739403"/>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39404"/>
                                        </p:tgtEl>
                                        <p:attrNameLst>
                                          <p:attrName>style.visibility</p:attrName>
                                        </p:attrNameLst>
                                      </p:cBhvr>
                                      <p:to>
                                        <p:strVal val="visible"/>
                                      </p:to>
                                    </p:set>
                                    <p:animEffect transition="in" filter="dissolve">
                                      <p:cBhvr>
                                        <p:cTn id="58" dur="500"/>
                                        <p:tgtEl>
                                          <p:spTgt spid="739404"/>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39405"/>
                                        </p:tgtEl>
                                        <p:attrNameLst>
                                          <p:attrName>style.visibility</p:attrName>
                                        </p:attrNameLst>
                                      </p:cBhvr>
                                      <p:to>
                                        <p:strVal val="visible"/>
                                      </p:to>
                                    </p:set>
                                    <p:animEffect transition="in" filter="dissolve">
                                      <p:cBhvr>
                                        <p:cTn id="61" dur="500"/>
                                        <p:tgtEl>
                                          <p:spTgt spid="739405"/>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39407"/>
                                        </p:tgtEl>
                                        <p:attrNameLst>
                                          <p:attrName>style.visibility</p:attrName>
                                        </p:attrNameLst>
                                      </p:cBhvr>
                                      <p:to>
                                        <p:strVal val="visible"/>
                                      </p:to>
                                    </p:set>
                                    <p:animEffect transition="in" filter="dissolve">
                                      <p:cBhvr>
                                        <p:cTn id="64" dur="500"/>
                                        <p:tgtEl>
                                          <p:spTgt spid="739407"/>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39408"/>
                                        </p:tgtEl>
                                        <p:attrNameLst>
                                          <p:attrName>style.visibility</p:attrName>
                                        </p:attrNameLst>
                                      </p:cBhvr>
                                      <p:to>
                                        <p:strVal val="visible"/>
                                      </p:to>
                                    </p:set>
                                    <p:animEffect transition="in" filter="dissolve">
                                      <p:cBhvr>
                                        <p:cTn id="67" dur="500"/>
                                        <p:tgtEl>
                                          <p:spTgt spid="739408"/>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39409"/>
                                        </p:tgtEl>
                                        <p:attrNameLst>
                                          <p:attrName>style.visibility</p:attrName>
                                        </p:attrNameLst>
                                      </p:cBhvr>
                                      <p:to>
                                        <p:strVal val="visible"/>
                                      </p:to>
                                    </p:set>
                                    <p:animEffect transition="in" filter="dissolve">
                                      <p:cBhvr>
                                        <p:cTn id="70" dur="500"/>
                                        <p:tgtEl>
                                          <p:spTgt spid="739409"/>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39410"/>
                                        </p:tgtEl>
                                        <p:attrNameLst>
                                          <p:attrName>style.visibility</p:attrName>
                                        </p:attrNameLst>
                                      </p:cBhvr>
                                      <p:to>
                                        <p:strVal val="visible"/>
                                      </p:to>
                                    </p:set>
                                    <p:animEffect transition="in" filter="dissolve">
                                      <p:cBhvr>
                                        <p:cTn id="73" dur="500"/>
                                        <p:tgtEl>
                                          <p:spTgt spid="739410"/>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39411"/>
                                        </p:tgtEl>
                                        <p:attrNameLst>
                                          <p:attrName>style.visibility</p:attrName>
                                        </p:attrNameLst>
                                      </p:cBhvr>
                                      <p:to>
                                        <p:strVal val="visible"/>
                                      </p:to>
                                    </p:set>
                                    <p:animEffect transition="in" filter="dissolve">
                                      <p:cBhvr>
                                        <p:cTn id="76" dur="500"/>
                                        <p:tgtEl>
                                          <p:spTgt spid="739411"/>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39412"/>
                                        </p:tgtEl>
                                        <p:attrNameLst>
                                          <p:attrName>style.visibility</p:attrName>
                                        </p:attrNameLst>
                                      </p:cBhvr>
                                      <p:to>
                                        <p:strVal val="visible"/>
                                      </p:to>
                                    </p:set>
                                    <p:animEffect transition="in" filter="dissolve">
                                      <p:cBhvr>
                                        <p:cTn id="79" dur="500"/>
                                        <p:tgtEl>
                                          <p:spTgt spid="739412"/>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39413"/>
                                        </p:tgtEl>
                                        <p:attrNameLst>
                                          <p:attrName>style.visibility</p:attrName>
                                        </p:attrNameLst>
                                      </p:cBhvr>
                                      <p:to>
                                        <p:strVal val="visible"/>
                                      </p:to>
                                    </p:set>
                                    <p:animEffect transition="in" filter="dissolve">
                                      <p:cBhvr>
                                        <p:cTn id="82" dur="500"/>
                                        <p:tgtEl>
                                          <p:spTgt spid="73941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39414"/>
                                        </p:tgtEl>
                                        <p:attrNameLst>
                                          <p:attrName>style.visibility</p:attrName>
                                        </p:attrNameLst>
                                      </p:cBhvr>
                                      <p:to>
                                        <p:strVal val="visible"/>
                                      </p:to>
                                    </p:set>
                                    <p:animEffect transition="in" filter="dissolve">
                                      <p:cBhvr>
                                        <p:cTn id="85" dur="500"/>
                                        <p:tgtEl>
                                          <p:spTgt spid="739414"/>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39415"/>
                                        </p:tgtEl>
                                        <p:attrNameLst>
                                          <p:attrName>style.visibility</p:attrName>
                                        </p:attrNameLst>
                                      </p:cBhvr>
                                      <p:to>
                                        <p:strVal val="visible"/>
                                      </p:to>
                                    </p:set>
                                    <p:animEffect transition="in" filter="dissolve">
                                      <p:cBhvr>
                                        <p:cTn id="88" dur="500"/>
                                        <p:tgtEl>
                                          <p:spTgt spid="739415"/>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39416"/>
                                        </p:tgtEl>
                                        <p:attrNameLst>
                                          <p:attrName>style.visibility</p:attrName>
                                        </p:attrNameLst>
                                      </p:cBhvr>
                                      <p:to>
                                        <p:strVal val="visible"/>
                                      </p:to>
                                    </p:set>
                                    <p:animEffect transition="in" filter="dissolve">
                                      <p:cBhvr>
                                        <p:cTn id="91" dur="500"/>
                                        <p:tgtEl>
                                          <p:spTgt spid="73941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39417"/>
                                        </p:tgtEl>
                                        <p:attrNameLst>
                                          <p:attrName>style.visibility</p:attrName>
                                        </p:attrNameLst>
                                      </p:cBhvr>
                                      <p:to>
                                        <p:strVal val="visible"/>
                                      </p:to>
                                    </p:set>
                                    <p:animEffect transition="in" filter="dissolve">
                                      <p:cBhvr>
                                        <p:cTn id="94" dur="500"/>
                                        <p:tgtEl>
                                          <p:spTgt spid="739417"/>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39418"/>
                                        </p:tgtEl>
                                        <p:attrNameLst>
                                          <p:attrName>style.visibility</p:attrName>
                                        </p:attrNameLst>
                                      </p:cBhvr>
                                      <p:to>
                                        <p:strVal val="visible"/>
                                      </p:to>
                                    </p:set>
                                    <p:animEffect transition="in" filter="dissolve">
                                      <p:cBhvr>
                                        <p:cTn id="97" dur="500"/>
                                        <p:tgtEl>
                                          <p:spTgt spid="739418"/>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39419"/>
                                        </p:tgtEl>
                                        <p:attrNameLst>
                                          <p:attrName>style.visibility</p:attrName>
                                        </p:attrNameLst>
                                      </p:cBhvr>
                                      <p:to>
                                        <p:strVal val="visible"/>
                                      </p:to>
                                    </p:set>
                                    <p:animEffect transition="in" filter="dissolve">
                                      <p:cBhvr>
                                        <p:cTn id="100" dur="500"/>
                                        <p:tgtEl>
                                          <p:spTgt spid="739419"/>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39420"/>
                                        </p:tgtEl>
                                        <p:attrNameLst>
                                          <p:attrName>style.visibility</p:attrName>
                                        </p:attrNameLst>
                                      </p:cBhvr>
                                      <p:to>
                                        <p:strVal val="visible"/>
                                      </p:to>
                                    </p:set>
                                    <p:animEffect transition="in" filter="dissolve">
                                      <p:cBhvr>
                                        <p:cTn id="103" dur="500"/>
                                        <p:tgtEl>
                                          <p:spTgt spid="739420"/>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39421"/>
                                        </p:tgtEl>
                                        <p:attrNameLst>
                                          <p:attrName>style.visibility</p:attrName>
                                        </p:attrNameLst>
                                      </p:cBhvr>
                                      <p:to>
                                        <p:strVal val="visible"/>
                                      </p:to>
                                    </p:set>
                                    <p:animEffect transition="in" filter="dissolve">
                                      <p:cBhvr>
                                        <p:cTn id="106" dur="500"/>
                                        <p:tgtEl>
                                          <p:spTgt spid="739421"/>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39422"/>
                                        </p:tgtEl>
                                        <p:attrNameLst>
                                          <p:attrName>style.visibility</p:attrName>
                                        </p:attrNameLst>
                                      </p:cBhvr>
                                      <p:to>
                                        <p:strVal val="visible"/>
                                      </p:to>
                                    </p:set>
                                    <p:animEffect transition="in" filter="dissolve">
                                      <p:cBhvr>
                                        <p:cTn id="109" dur="500"/>
                                        <p:tgtEl>
                                          <p:spTgt spid="739422"/>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39423"/>
                                        </p:tgtEl>
                                        <p:attrNameLst>
                                          <p:attrName>style.visibility</p:attrName>
                                        </p:attrNameLst>
                                      </p:cBhvr>
                                      <p:to>
                                        <p:strVal val="visible"/>
                                      </p:to>
                                    </p:set>
                                    <p:animEffect transition="in" filter="dissolve">
                                      <p:cBhvr>
                                        <p:cTn id="112" dur="500"/>
                                        <p:tgtEl>
                                          <p:spTgt spid="739423"/>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739424"/>
                                        </p:tgtEl>
                                        <p:attrNameLst>
                                          <p:attrName>style.visibility</p:attrName>
                                        </p:attrNameLst>
                                      </p:cBhvr>
                                      <p:to>
                                        <p:strVal val="visible"/>
                                      </p:to>
                                    </p:set>
                                    <p:animEffect transition="in" filter="dissolve">
                                      <p:cBhvr>
                                        <p:cTn id="115" dur="500"/>
                                        <p:tgtEl>
                                          <p:spTgt spid="739424"/>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739330"/>
                                        </p:tgtEl>
                                        <p:attrNameLst>
                                          <p:attrName>style.visibility</p:attrName>
                                        </p:attrNameLst>
                                      </p:cBhvr>
                                      <p:to>
                                        <p:strVal val="visible"/>
                                      </p:to>
                                    </p:set>
                                    <p:animEffect transition="in" filter="dissolve">
                                      <p:cBhvr>
                                        <p:cTn id="120" dur="500"/>
                                        <p:tgtEl>
                                          <p:spTgt spid="739330"/>
                                        </p:tgtEl>
                                      </p:cBhvr>
                                    </p:animEffect>
                                  </p:childTnLst>
                                </p:cTn>
                              </p:par>
                              <p:par>
                                <p:cTn id="121" presetID="9" presetClass="entr" presetSubtype="0" fill="hold" grpId="0" nodeType="withEffect">
                                  <p:stCondLst>
                                    <p:cond delay="0"/>
                                  </p:stCondLst>
                                  <p:childTnLst>
                                    <p:set>
                                      <p:cBhvr>
                                        <p:cTn id="122" dur="1" fill="hold">
                                          <p:stCondLst>
                                            <p:cond delay="0"/>
                                          </p:stCondLst>
                                        </p:cTn>
                                        <p:tgtEl>
                                          <p:spTgt spid="739333"/>
                                        </p:tgtEl>
                                        <p:attrNameLst>
                                          <p:attrName>style.visibility</p:attrName>
                                        </p:attrNameLst>
                                      </p:cBhvr>
                                      <p:to>
                                        <p:strVal val="visible"/>
                                      </p:to>
                                    </p:set>
                                    <p:animEffect transition="in" filter="dissolve">
                                      <p:cBhvr>
                                        <p:cTn id="123" dur="500"/>
                                        <p:tgtEl>
                                          <p:spTgt spid="739333"/>
                                        </p:tgtEl>
                                      </p:cBhvr>
                                    </p:animEffect>
                                  </p:childTnLst>
                                </p:cTn>
                              </p:par>
                              <p:par>
                                <p:cTn id="124" presetID="9" presetClass="entr" presetSubtype="0" fill="hold" grpId="0" nodeType="withEffect">
                                  <p:stCondLst>
                                    <p:cond delay="0"/>
                                  </p:stCondLst>
                                  <p:childTnLst>
                                    <p:set>
                                      <p:cBhvr>
                                        <p:cTn id="125" dur="1" fill="hold">
                                          <p:stCondLst>
                                            <p:cond delay="0"/>
                                          </p:stCondLst>
                                        </p:cTn>
                                        <p:tgtEl>
                                          <p:spTgt spid="739334"/>
                                        </p:tgtEl>
                                        <p:attrNameLst>
                                          <p:attrName>style.visibility</p:attrName>
                                        </p:attrNameLst>
                                      </p:cBhvr>
                                      <p:to>
                                        <p:strVal val="visible"/>
                                      </p:to>
                                    </p:set>
                                    <p:animEffect transition="in" filter="dissolve">
                                      <p:cBhvr>
                                        <p:cTn id="126" dur="500"/>
                                        <p:tgtEl>
                                          <p:spTgt spid="739334"/>
                                        </p:tgtEl>
                                      </p:cBhvr>
                                    </p:animEffect>
                                  </p:childTnLst>
                                </p:cTn>
                              </p:par>
                              <p:par>
                                <p:cTn id="127" presetID="9" presetClass="entr" presetSubtype="0" fill="hold" grpId="0" nodeType="withEffect">
                                  <p:stCondLst>
                                    <p:cond delay="0"/>
                                  </p:stCondLst>
                                  <p:childTnLst>
                                    <p:set>
                                      <p:cBhvr>
                                        <p:cTn id="128" dur="1" fill="hold">
                                          <p:stCondLst>
                                            <p:cond delay="0"/>
                                          </p:stCondLst>
                                        </p:cTn>
                                        <p:tgtEl>
                                          <p:spTgt spid="739335"/>
                                        </p:tgtEl>
                                        <p:attrNameLst>
                                          <p:attrName>style.visibility</p:attrName>
                                        </p:attrNameLst>
                                      </p:cBhvr>
                                      <p:to>
                                        <p:strVal val="visible"/>
                                      </p:to>
                                    </p:set>
                                    <p:animEffect transition="in" filter="dissolve">
                                      <p:cBhvr>
                                        <p:cTn id="129" dur="500"/>
                                        <p:tgtEl>
                                          <p:spTgt spid="739335"/>
                                        </p:tgtEl>
                                      </p:cBhvr>
                                    </p:animEffect>
                                  </p:childTnLst>
                                </p:cTn>
                              </p:par>
                              <p:par>
                                <p:cTn id="130" presetID="9" presetClass="entr" presetSubtype="0" fill="hold" grpId="0" nodeType="withEffect">
                                  <p:stCondLst>
                                    <p:cond delay="0"/>
                                  </p:stCondLst>
                                  <p:childTnLst>
                                    <p:set>
                                      <p:cBhvr>
                                        <p:cTn id="131" dur="1" fill="hold">
                                          <p:stCondLst>
                                            <p:cond delay="0"/>
                                          </p:stCondLst>
                                        </p:cTn>
                                        <p:tgtEl>
                                          <p:spTgt spid="739336"/>
                                        </p:tgtEl>
                                        <p:attrNameLst>
                                          <p:attrName>style.visibility</p:attrName>
                                        </p:attrNameLst>
                                      </p:cBhvr>
                                      <p:to>
                                        <p:strVal val="visible"/>
                                      </p:to>
                                    </p:set>
                                    <p:animEffect transition="in" filter="dissolve">
                                      <p:cBhvr>
                                        <p:cTn id="132" dur="500"/>
                                        <p:tgtEl>
                                          <p:spTgt spid="739336"/>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739337"/>
                                        </p:tgtEl>
                                        <p:attrNameLst>
                                          <p:attrName>style.visibility</p:attrName>
                                        </p:attrNameLst>
                                      </p:cBhvr>
                                      <p:to>
                                        <p:strVal val="visible"/>
                                      </p:to>
                                    </p:set>
                                    <p:animEffect transition="in" filter="dissolve">
                                      <p:cBhvr>
                                        <p:cTn id="135" dur="500"/>
                                        <p:tgtEl>
                                          <p:spTgt spid="739337"/>
                                        </p:tgtEl>
                                      </p:cBhvr>
                                    </p:animEffect>
                                  </p:childTnLst>
                                </p:cTn>
                              </p:par>
                              <p:par>
                                <p:cTn id="136" presetID="9" presetClass="entr" presetSubtype="0" fill="hold" grpId="0" nodeType="withEffect">
                                  <p:stCondLst>
                                    <p:cond delay="0"/>
                                  </p:stCondLst>
                                  <p:childTnLst>
                                    <p:set>
                                      <p:cBhvr>
                                        <p:cTn id="137" dur="1" fill="hold">
                                          <p:stCondLst>
                                            <p:cond delay="0"/>
                                          </p:stCondLst>
                                        </p:cTn>
                                        <p:tgtEl>
                                          <p:spTgt spid="739338"/>
                                        </p:tgtEl>
                                        <p:attrNameLst>
                                          <p:attrName>style.visibility</p:attrName>
                                        </p:attrNameLst>
                                      </p:cBhvr>
                                      <p:to>
                                        <p:strVal val="visible"/>
                                      </p:to>
                                    </p:set>
                                    <p:animEffect transition="in" filter="dissolve">
                                      <p:cBhvr>
                                        <p:cTn id="138" dur="500"/>
                                        <p:tgtEl>
                                          <p:spTgt spid="739338"/>
                                        </p:tgtEl>
                                      </p:cBhvr>
                                    </p:animEffect>
                                  </p:childTnLst>
                                </p:cTn>
                              </p:par>
                              <p:par>
                                <p:cTn id="139" presetID="9" presetClass="entr" presetSubtype="0" fill="hold" grpId="0" nodeType="withEffect">
                                  <p:stCondLst>
                                    <p:cond delay="0"/>
                                  </p:stCondLst>
                                  <p:childTnLst>
                                    <p:set>
                                      <p:cBhvr>
                                        <p:cTn id="140" dur="1" fill="hold">
                                          <p:stCondLst>
                                            <p:cond delay="0"/>
                                          </p:stCondLst>
                                        </p:cTn>
                                        <p:tgtEl>
                                          <p:spTgt spid="739339"/>
                                        </p:tgtEl>
                                        <p:attrNameLst>
                                          <p:attrName>style.visibility</p:attrName>
                                        </p:attrNameLst>
                                      </p:cBhvr>
                                      <p:to>
                                        <p:strVal val="visible"/>
                                      </p:to>
                                    </p:set>
                                    <p:animEffect transition="in" filter="dissolve">
                                      <p:cBhvr>
                                        <p:cTn id="141" dur="500"/>
                                        <p:tgtEl>
                                          <p:spTgt spid="739339"/>
                                        </p:tgtEl>
                                      </p:cBhvr>
                                    </p:animEffect>
                                  </p:childTnLst>
                                </p:cTn>
                              </p:par>
                              <p:par>
                                <p:cTn id="142" presetID="9" presetClass="entr" presetSubtype="0" fill="hold" grpId="0" nodeType="withEffect">
                                  <p:stCondLst>
                                    <p:cond delay="0"/>
                                  </p:stCondLst>
                                  <p:childTnLst>
                                    <p:set>
                                      <p:cBhvr>
                                        <p:cTn id="143" dur="1" fill="hold">
                                          <p:stCondLst>
                                            <p:cond delay="0"/>
                                          </p:stCondLst>
                                        </p:cTn>
                                        <p:tgtEl>
                                          <p:spTgt spid="739340"/>
                                        </p:tgtEl>
                                        <p:attrNameLst>
                                          <p:attrName>style.visibility</p:attrName>
                                        </p:attrNameLst>
                                      </p:cBhvr>
                                      <p:to>
                                        <p:strVal val="visible"/>
                                      </p:to>
                                    </p:set>
                                    <p:animEffect transition="in" filter="dissolve">
                                      <p:cBhvr>
                                        <p:cTn id="144" dur="500"/>
                                        <p:tgtEl>
                                          <p:spTgt spid="739340"/>
                                        </p:tgtEl>
                                      </p:cBhvr>
                                    </p:animEffect>
                                  </p:childTnLst>
                                </p:cTn>
                              </p:par>
                              <p:par>
                                <p:cTn id="145" presetID="9" presetClass="entr" presetSubtype="0" fill="hold" grpId="0" nodeType="withEffect">
                                  <p:stCondLst>
                                    <p:cond delay="0"/>
                                  </p:stCondLst>
                                  <p:childTnLst>
                                    <p:set>
                                      <p:cBhvr>
                                        <p:cTn id="146" dur="1" fill="hold">
                                          <p:stCondLst>
                                            <p:cond delay="0"/>
                                          </p:stCondLst>
                                        </p:cTn>
                                        <p:tgtEl>
                                          <p:spTgt spid="739341"/>
                                        </p:tgtEl>
                                        <p:attrNameLst>
                                          <p:attrName>style.visibility</p:attrName>
                                        </p:attrNameLst>
                                      </p:cBhvr>
                                      <p:to>
                                        <p:strVal val="visible"/>
                                      </p:to>
                                    </p:set>
                                    <p:animEffect transition="in" filter="dissolve">
                                      <p:cBhvr>
                                        <p:cTn id="147" dur="500"/>
                                        <p:tgtEl>
                                          <p:spTgt spid="739341"/>
                                        </p:tgtEl>
                                      </p:cBhvr>
                                    </p:animEffect>
                                  </p:childTnLst>
                                </p:cTn>
                              </p:par>
                              <p:par>
                                <p:cTn id="148" presetID="9" presetClass="entr" presetSubtype="0" fill="hold" grpId="0" nodeType="withEffect">
                                  <p:stCondLst>
                                    <p:cond delay="0"/>
                                  </p:stCondLst>
                                  <p:childTnLst>
                                    <p:set>
                                      <p:cBhvr>
                                        <p:cTn id="149" dur="1" fill="hold">
                                          <p:stCondLst>
                                            <p:cond delay="0"/>
                                          </p:stCondLst>
                                        </p:cTn>
                                        <p:tgtEl>
                                          <p:spTgt spid="739342"/>
                                        </p:tgtEl>
                                        <p:attrNameLst>
                                          <p:attrName>style.visibility</p:attrName>
                                        </p:attrNameLst>
                                      </p:cBhvr>
                                      <p:to>
                                        <p:strVal val="visible"/>
                                      </p:to>
                                    </p:set>
                                    <p:animEffect transition="in" filter="dissolve">
                                      <p:cBhvr>
                                        <p:cTn id="150" dur="500"/>
                                        <p:tgtEl>
                                          <p:spTgt spid="739342"/>
                                        </p:tgtEl>
                                      </p:cBhvr>
                                    </p:animEffect>
                                  </p:childTnLst>
                                </p:cTn>
                              </p:par>
                              <p:par>
                                <p:cTn id="151" presetID="9" presetClass="entr" presetSubtype="0" fill="hold" grpId="0" nodeType="withEffect">
                                  <p:stCondLst>
                                    <p:cond delay="0"/>
                                  </p:stCondLst>
                                  <p:childTnLst>
                                    <p:set>
                                      <p:cBhvr>
                                        <p:cTn id="152" dur="1" fill="hold">
                                          <p:stCondLst>
                                            <p:cond delay="0"/>
                                          </p:stCondLst>
                                        </p:cTn>
                                        <p:tgtEl>
                                          <p:spTgt spid="739343"/>
                                        </p:tgtEl>
                                        <p:attrNameLst>
                                          <p:attrName>style.visibility</p:attrName>
                                        </p:attrNameLst>
                                      </p:cBhvr>
                                      <p:to>
                                        <p:strVal val="visible"/>
                                      </p:to>
                                    </p:set>
                                    <p:animEffect transition="in" filter="dissolve">
                                      <p:cBhvr>
                                        <p:cTn id="153" dur="500"/>
                                        <p:tgtEl>
                                          <p:spTgt spid="739343"/>
                                        </p:tgtEl>
                                      </p:cBhvr>
                                    </p:animEffect>
                                  </p:childTnLst>
                                </p:cTn>
                              </p:par>
                              <p:par>
                                <p:cTn id="154" presetID="9" presetClass="entr" presetSubtype="0" fill="hold" grpId="0" nodeType="withEffect">
                                  <p:stCondLst>
                                    <p:cond delay="0"/>
                                  </p:stCondLst>
                                  <p:childTnLst>
                                    <p:set>
                                      <p:cBhvr>
                                        <p:cTn id="155" dur="1" fill="hold">
                                          <p:stCondLst>
                                            <p:cond delay="0"/>
                                          </p:stCondLst>
                                        </p:cTn>
                                        <p:tgtEl>
                                          <p:spTgt spid="739344"/>
                                        </p:tgtEl>
                                        <p:attrNameLst>
                                          <p:attrName>style.visibility</p:attrName>
                                        </p:attrNameLst>
                                      </p:cBhvr>
                                      <p:to>
                                        <p:strVal val="visible"/>
                                      </p:to>
                                    </p:set>
                                    <p:animEffect transition="in" filter="dissolve">
                                      <p:cBhvr>
                                        <p:cTn id="156" dur="500"/>
                                        <p:tgtEl>
                                          <p:spTgt spid="739344"/>
                                        </p:tgtEl>
                                      </p:cBhvr>
                                    </p:animEffect>
                                  </p:childTnLst>
                                </p:cTn>
                              </p:par>
                              <p:par>
                                <p:cTn id="157" presetID="9" presetClass="entr" presetSubtype="0" fill="hold" grpId="0" nodeType="withEffect">
                                  <p:stCondLst>
                                    <p:cond delay="0"/>
                                  </p:stCondLst>
                                  <p:childTnLst>
                                    <p:set>
                                      <p:cBhvr>
                                        <p:cTn id="158" dur="1" fill="hold">
                                          <p:stCondLst>
                                            <p:cond delay="0"/>
                                          </p:stCondLst>
                                        </p:cTn>
                                        <p:tgtEl>
                                          <p:spTgt spid="739345"/>
                                        </p:tgtEl>
                                        <p:attrNameLst>
                                          <p:attrName>style.visibility</p:attrName>
                                        </p:attrNameLst>
                                      </p:cBhvr>
                                      <p:to>
                                        <p:strVal val="visible"/>
                                      </p:to>
                                    </p:set>
                                    <p:animEffect transition="in" filter="dissolve">
                                      <p:cBhvr>
                                        <p:cTn id="159" dur="500"/>
                                        <p:tgtEl>
                                          <p:spTgt spid="739345"/>
                                        </p:tgtEl>
                                      </p:cBhvr>
                                    </p:animEffect>
                                  </p:childTnLst>
                                </p:cTn>
                              </p:par>
                              <p:par>
                                <p:cTn id="160" presetID="9" presetClass="entr" presetSubtype="0" fill="hold" grpId="0" nodeType="withEffect">
                                  <p:stCondLst>
                                    <p:cond delay="0"/>
                                  </p:stCondLst>
                                  <p:childTnLst>
                                    <p:set>
                                      <p:cBhvr>
                                        <p:cTn id="161" dur="1" fill="hold">
                                          <p:stCondLst>
                                            <p:cond delay="0"/>
                                          </p:stCondLst>
                                        </p:cTn>
                                        <p:tgtEl>
                                          <p:spTgt spid="739346"/>
                                        </p:tgtEl>
                                        <p:attrNameLst>
                                          <p:attrName>style.visibility</p:attrName>
                                        </p:attrNameLst>
                                      </p:cBhvr>
                                      <p:to>
                                        <p:strVal val="visible"/>
                                      </p:to>
                                    </p:set>
                                    <p:animEffect transition="in" filter="dissolve">
                                      <p:cBhvr>
                                        <p:cTn id="162" dur="500"/>
                                        <p:tgtEl>
                                          <p:spTgt spid="739346"/>
                                        </p:tgtEl>
                                      </p:cBhvr>
                                    </p:animEffect>
                                  </p:childTnLst>
                                </p:cTn>
                              </p:par>
                              <p:par>
                                <p:cTn id="163" presetID="9" presetClass="entr" presetSubtype="0" fill="hold" grpId="0" nodeType="withEffect">
                                  <p:stCondLst>
                                    <p:cond delay="0"/>
                                  </p:stCondLst>
                                  <p:childTnLst>
                                    <p:set>
                                      <p:cBhvr>
                                        <p:cTn id="164" dur="1" fill="hold">
                                          <p:stCondLst>
                                            <p:cond delay="0"/>
                                          </p:stCondLst>
                                        </p:cTn>
                                        <p:tgtEl>
                                          <p:spTgt spid="739347"/>
                                        </p:tgtEl>
                                        <p:attrNameLst>
                                          <p:attrName>style.visibility</p:attrName>
                                        </p:attrNameLst>
                                      </p:cBhvr>
                                      <p:to>
                                        <p:strVal val="visible"/>
                                      </p:to>
                                    </p:set>
                                    <p:animEffect transition="in" filter="dissolve">
                                      <p:cBhvr>
                                        <p:cTn id="165" dur="500"/>
                                        <p:tgtEl>
                                          <p:spTgt spid="739347"/>
                                        </p:tgtEl>
                                      </p:cBhvr>
                                    </p:animEffect>
                                  </p:childTnLst>
                                </p:cTn>
                              </p:par>
                              <p:par>
                                <p:cTn id="166" presetID="9" presetClass="entr" presetSubtype="0" fill="hold" grpId="0" nodeType="withEffect">
                                  <p:stCondLst>
                                    <p:cond delay="0"/>
                                  </p:stCondLst>
                                  <p:childTnLst>
                                    <p:set>
                                      <p:cBhvr>
                                        <p:cTn id="167" dur="1" fill="hold">
                                          <p:stCondLst>
                                            <p:cond delay="0"/>
                                          </p:stCondLst>
                                        </p:cTn>
                                        <p:tgtEl>
                                          <p:spTgt spid="739348"/>
                                        </p:tgtEl>
                                        <p:attrNameLst>
                                          <p:attrName>style.visibility</p:attrName>
                                        </p:attrNameLst>
                                      </p:cBhvr>
                                      <p:to>
                                        <p:strVal val="visible"/>
                                      </p:to>
                                    </p:set>
                                    <p:animEffect transition="in" filter="dissolve">
                                      <p:cBhvr>
                                        <p:cTn id="168" dur="500"/>
                                        <p:tgtEl>
                                          <p:spTgt spid="739348"/>
                                        </p:tgtEl>
                                      </p:cBhvr>
                                    </p:animEffect>
                                  </p:childTnLst>
                                </p:cTn>
                              </p:par>
                              <p:par>
                                <p:cTn id="169" presetID="9" presetClass="entr" presetSubtype="0" fill="hold" grpId="0" nodeType="withEffect">
                                  <p:stCondLst>
                                    <p:cond delay="0"/>
                                  </p:stCondLst>
                                  <p:childTnLst>
                                    <p:set>
                                      <p:cBhvr>
                                        <p:cTn id="170" dur="1" fill="hold">
                                          <p:stCondLst>
                                            <p:cond delay="0"/>
                                          </p:stCondLst>
                                        </p:cTn>
                                        <p:tgtEl>
                                          <p:spTgt spid="739349"/>
                                        </p:tgtEl>
                                        <p:attrNameLst>
                                          <p:attrName>style.visibility</p:attrName>
                                        </p:attrNameLst>
                                      </p:cBhvr>
                                      <p:to>
                                        <p:strVal val="visible"/>
                                      </p:to>
                                    </p:set>
                                    <p:animEffect transition="in" filter="dissolve">
                                      <p:cBhvr>
                                        <p:cTn id="171" dur="500"/>
                                        <p:tgtEl>
                                          <p:spTgt spid="739349"/>
                                        </p:tgtEl>
                                      </p:cBhvr>
                                    </p:animEffect>
                                  </p:childTnLst>
                                </p:cTn>
                              </p:par>
                              <p:par>
                                <p:cTn id="172" presetID="9" presetClass="entr" presetSubtype="0" fill="hold" grpId="0" nodeType="withEffect">
                                  <p:stCondLst>
                                    <p:cond delay="0"/>
                                  </p:stCondLst>
                                  <p:childTnLst>
                                    <p:set>
                                      <p:cBhvr>
                                        <p:cTn id="173" dur="1" fill="hold">
                                          <p:stCondLst>
                                            <p:cond delay="0"/>
                                          </p:stCondLst>
                                        </p:cTn>
                                        <p:tgtEl>
                                          <p:spTgt spid="739350"/>
                                        </p:tgtEl>
                                        <p:attrNameLst>
                                          <p:attrName>style.visibility</p:attrName>
                                        </p:attrNameLst>
                                      </p:cBhvr>
                                      <p:to>
                                        <p:strVal val="visible"/>
                                      </p:to>
                                    </p:set>
                                    <p:animEffect transition="in" filter="dissolve">
                                      <p:cBhvr>
                                        <p:cTn id="174" dur="500"/>
                                        <p:tgtEl>
                                          <p:spTgt spid="739350"/>
                                        </p:tgtEl>
                                      </p:cBhvr>
                                    </p:animEffect>
                                  </p:childTnLst>
                                </p:cTn>
                              </p:par>
                              <p:par>
                                <p:cTn id="175" presetID="9" presetClass="entr" presetSubtype="0" fill="hold" grpId="0" nodeType="withEffect">
                                  <p:stCondLst>
                                    <p:cond delay="0"/>
                                  </p:stCondLst>
                                  <p:childTnLst>
                                    <p:set>
                                      <p:cBhvr>
                                        <p:cTn id="176" dur="1" fill="hold">
                                          <p:stCondLst>
                                            <p:cond delay="0"/>
                                          </p:stCondLst>
                                        </p:cTn>
                                        <p:tgtEl>
                                          <p:spTgt spid="739351"/>
                                        </p:tgtEl>
                                        <p:attrNameLst>
                                          <p:attrName>style.visibility</p:attrName>
                                        </p:attrNameLst>
                                      </p:cBhvr>
                                      <p:to>
                                        <p:strVal val="visible"/>
                                      </p:to>
                                    </p:set>
                                    <p:animEffect transition="in" filter="dissolve">
                                      <p:cBhvr>
                                        <p:cTn id="177" dur="500"/>
                                        <p:tgtEl>
                                          <p:spTgt spid="739351"/>
                                        </p:tgtEl>
                                      </p:cBhvr>
                                    </p:animEffect>
                                  </p:childTnLst>
                                </p:cTn>
                              </p:par>
                              <p:par>
                                <p:cTn id="178" presetID="9" presetClass="entr" presetSubtype="0" fill="hold" grpId="0" nodeType="withEffect">
                                  <p:stCondLst>
                                    <p:cond delay="0"/>
                                  </p:stCondLst>
                                  <p:childTnLst>
                                    <p:set>
                                      <p:cBhvr>
                                        <p:cTn id="179" dur="1" fill="hold">
                                          <p:stCondLst>
                                            <p:cond delay="0"/>
                                          </p:stCondLst>
                                        </p:cTn>
                                        <p:tgtEl>
                                          <p:spTgt spid="739352"/>
                                        </p:tgtEl>
                                        <p:attrNameLst>
                                          <p:attrName>style.visibility</p:attrName>
                                        </p:attrNameLst>
                                      </p:cBhvr>
                                      <p:to>
                                        <p:strVal val="visible"/>
                                      </p:to>
                                    </p:set>
                                    <p:animEffect transition="in" filter="dissolve">
                                      <p:cBhvr>
                                        <p:cTn id="180" dur="500"/>
                                        <p:tgtEl>
                                          <p:spTgt spid="739352"/>
                                        </p:tgtEl>
                                      </p:cBhvr>
                                    </p:animEffect>
                                  </p:childTnLst>
                                </p:cTn>
                              </p:par>
                              <p:par>
                                <p:cTn id="181" presetID="9" presetClass="entr" presetSubtype="0" fill="hold" grpId="0" nodeType="withEffect">
                                  <p:stCondLst>
                                    <p:cond delay="0"/>
                                  </p:stCondLst>
                                  <p:childTnLst>
                                    <p:set>
                                      <p:cBhvr>
                                        <p:cTn id="182" dur="1" fill="hold">
                                          <p:stCondLst>
                                            <p:cond delay="0"/>
                                          </p:stCondLst>
                                        </p:cTn>
                                        <p:tgtEl>
                                          <p:spTgt spid="739353"/>
                                        </p:tgtEl>
                                        <p:attrNameLst>
                                          <p:attrName>style.visibility</p:attrName>
                                        </p:attrNameLst>
                                      </p:cBhvr>
                                      <p:to>
                                        <p:strVal val="visible"/>
                                      </p:to>
                                    </p:set>
                                    <p:animEffect transition="in" filter="dissolve">
                                      <p:cBhvr>
                                        <p:cTn id="183" dur="500"/>
                                        <p:tgtEl>
                                          <p:spTgt spid="739353"/>
                                        </p:tgtEl>
                                      </p:cBhvr>
                                    </p:animEffect>
                                  </p:childTnLst>
                                </p:cTn>
                              </p:par>
                              <p:par>
                                <p:cTn id="184" presetID="9" presetClass="entr" presetSubtype="0" fill="hold" grpId="0" nodeType="withEffect">
                                  <p:stCondLst>
                                    <p:cond delay="0"/>
                                  </p:stCondLst>
                                  <p:childTnLst>
                                    <p:set>
                                      <p:cBhvr>
                                        <p:cTn id="185" dur="1" fill="hold">
                                          <p:stCondLst>
                                            <p:cond delay="0"/>
                                          </p:stCondLst>
                                        </p:cTn>
                                        <p:tgtEl>
                                          <p:spTgt spid="739354"/>
                                        </p:tgtEl>
                                        <p:attrNameLst>
                                          <p:attrName>style.visibility</p:attrName>
                                        </p:attrNameLst>
                                      </p:cBhvr>
                                      <p:to>
                                        <p:strVal val="visible"/>
                                      </p:to>
                                    </p:set>
                                    <p:animEffect transition="in" filter="dissolve">
                                      <p:cBhvr>
                                        <p:cTn id="186" dur="500"/>
                                        <p:tgtEl>
                                          <p:spTgt spid="739354"/>
                                        </p:tgtEl>
                                      </p:cBhvr>
                                    </p:animEffect>
                                  </p:childTnLst>
                                </p:cTn>
                              </p:par>
                              <p:par>
                                <p:cTn id="187" presetID="9" presetClass="entr" presetSubtype="0" fill="hold" grpId="0" nodeType="withEffect">
                                  <p:stCondLst>
                                    <p:cond delay="0"/>
                                  </p:stCondLst>
                                  <p:childTnLst>
                                    <p:set>
                                      <p:cBhvr>
                                        <p:cTn id="188" dur="1" fill="hold">
                                          <p:stCondLst>
                                            <p:cond delay="0"/>
                                          </p:stCondLst>
                                        </p:cTn>
                                        <p:tgtEl>
                                          <p:spTgt spid="739355"/>
                                        </p:tgtEl>
                                        <p:attrNameLst>
                                          <p:attrName>style.visibility</p:attrName>
                                        </p:attrNameLst>
                                      </p:cBhvr>
                                      <p:to>
                                        <p:strVal val="visible"/>
                                      </p:to>
                                    </p:set>
                                    <p:animEffect transition="in" filter="dissolve">
                                      <p:cBhvr>
                                        <p:cTn id="189" dur="500"/>
                                        <p:tgtEl>
                                          <p:spTgt spid="739355"/>
                                        </p:tgtEl>
                                      </p:cBhvr>
                                    </p:animEffect>
                                  </p:childTnLst>
                                </p:cTn>
                              </p:par>
                              <p:par>
                                <p:cTn id="190" presetID="9" presetClass="entr" presetSubtype="0" fill="hold" grpId="0" nodeType="withEffect">
                                  <p:stCondLst>
                                    <p:cond delay="0"/>
                                  </p:stCondLst>
                                  <p:childTnLst>
                                    <p:set>
                                      <p:cBhvr>
                                        <p:cTn id="191" dur="1" fill="hold">
                                          <p:stCondLst>
                                            <p:cond delay="0"/>
                                          </p:stCondLst>
                                        </p:cTn>
                                        <p:tgtEl>
                                          <p:spTgt spid="739356"/>
                                        </p:tgtEl>
                                        <p:attrNameLst>
                                          <p:attrName>style.visibility</p:attrName>
                                        </p:attrNameLst>
                                      </p:cBhvr>
                                      <p:to>
                                        <p:strVal val="visible"/>
                                      </p:to>
                                    </p:set>
                                    <p:animEffect transition="in" filter="dissolve">
                                      <p:cBhvr>
                                        <p:cTn id="192" dur="500"/>
                                        <p:tgtEl>
                                          <p:spTgt spid="739356"/>
                                        </p:tgtEl>
                                      </p:cBhvr>
                                    </p:animEffect>
                                  </p:childTnLst>
                                </p:cTn>
                              </p:par>
                              <p:par>
                                <p:cTn id="193" presetID="9" presetClass="entr" presetSubtype="0" fill="hold" grpId="0" nodeType="withEffect">
                                  <p:stCondLst>
                                    <p:cond delay="0"/>
                                  </p:stCondLst>
                                  <p:childTnLst>
                                    <p:set>
                                      <p:cBhvr>
                                        <p:cTn id="194" dur="1" fill="hold">
                                          <p:stCondLst>
                                            <p:cond delay="0"/>
                                          </p:stCondLst>
                                        </p:cTn>
                                        <p:tgtEl>
                                          <p:spTgt spid="739357"/>
                                        </p:tgtEl>
                                        <p:attrNameLst>
                                          <p:attrName>style.visibility</p:attrName>
                                        </p:attrNameLst>
                                      </p:cBhvr>
                                      <p:to>
                                        <p:strVal val="visible"/>
                                      </p:to>
                                    </p:set>
                                    <p:animEffect transition="in" filter="dissolve">
                                      <p:cBhvr>
                                        <p:cTn id="195" dur="500"/>
                                        <p:tgtEl>
                                          <p:spTgt spid="739357"/>
                                        </p:tgtEl>
                                      </p:cBhvr>
                                    </p:animEffect>
                                  </p:childTnLst>
                                </p:cTn>
                              </p:par>
                              <p:par>
                                <p:cTn id="196" presetID="9" presetClass="entr" presetSubtype="0" fill="hold" grpId="0" nodeType="withEffect">
                                  <p:stCondLst>
                                    <p:cond delay="0"/>
                                  </p:stCondLst>
                                  <p:childTnLst>
                                    <p:set>
                                      <p:cBhvr>
                                        <p:cTn id="197" dur="1" fill="hold">
                                          <p:stCondLst>
                                            <p:cond delay="0"/>
                                          </p:stCondLst>
                                        </p:cTn>
                                        <p:tgtEl>
                                          <p:spTgt spid="739358"/>
                                        </p:tgtEl>
                                        <p:attrNameLst>
                                          <p:attrName>style.visibility</p:attrName>
                                        </p:attrNameLst>
                                      </p:cBhvr>
                                      <p:to>
                                        <p:strVal val="visible"/>
                                      </p:to>
                                    </p:set>
                                    <p:animEffect transition="in" filter="dissolve">
                                      <p:cBhvr>
                                        <p:cTn id="198" dur="500"/>
                                        <p:tgtEl>
                                          <p:spTgt spid="739358"/>
                                        </p:tgtEl>
                                      </p:cBhvr>
                                    </p:animEffect>
                                  </p:childTnLst>
                                </p:cTn>
                              </p:par>
                              <p:par>
                                <p:cTn id="199" presetID="9" presetClass="entr" presetSubtype="0" fill="hold" grpId="0" nodeType="withEffect">
                                  <p:stCondLst>
                                    <p:cond delay="0"/>
                                  </p:stCondLst>
                                  <p:childTnLst>
                                    <p:set>
                                      <p:cBhvr>
                                        <p:cTn id="200" dur="1" fill="hold">
                                          <p:stCondLst>
                                            <p:cond delay="0"/>
                                          </p:stCondLst>
                                        </p:cTn>
                                        <p:tgtEl>
                                          <p:spTgt spid="739359"/>
                                        </p:tgtEl>
                                        <p:attrNameLst>
                                          <p:attrName>style.visibility</p:attrName>
                                        </p:attrNameLst>
                                      </p:cBhvr>
                                      <p:to>
                                        <p:strVal val="visible"/>
                                      </p:to>
                                    </p:set>
                                    <p:animEffect transition="in" filter="dissolve">
                                      <p:cBhvr>
                                        <p:cTn id="201" dur="500"/>
                                        <p:tgtEl>
                                          <p:spTgt spid="739359"/>
                                        </p:tgtEl>
                                      </p:cBhvr>
                                    </p:animEffect>
                                  </p:childTnLst>
                                </p:cTn>
                              </p:par>
                              <p:par>
                                <p:cTn id="202" presetID="9" presetClass="entr" presetSubtype="0" fill="hold" grpId="0" nodeType="withEffect">
                                  <p:stCondLst>
                                    <p:cond delay="0"/>
                                  </p:stCondLst>
                                  <p:childTnLst>
                                    <p:set>
                                      <p:cBhvr>
                                        <p:cTn id="203" dur="1" fill="hold">
                                          <p:stCondLst>
                                            <p:cond delay="0"/>
                                          </p:stCondLst>
                                        </p:cTn>
                                        <p:tgtEl>
                                          <p:spTgt spid="739360"/>
                                        </p:tgtEl>
                                        <p:attrNameLst>
                                          <p:attrName>style.visibility</p:attrName>
                                        </p:attrNameLst>
                                      </p:cBhvr>
                                      <p:to>
                                        <p:strVal val="visible"/>
                                      </p:to>
                                    </p:set>
                                    <p:animEffect transition="in" filter="dissolve">
                                      <p:cBhvr>
                                        <p:cTn id="204" dur="500"/>
                                        <p:tgtEl>
                                          <p:spTgt spid="739360"/>
                                        </p:tgtEl>
                                      </p:cBhvr>
                                    </p:animEffect>
                                  </p:childTnLst>
                                </p:cTn>
                              </p:par>
                              <p:par>
                                <p:cTn id="205" presetID="9" presetClass="entr" presetSubtype="0" fill="hold" grpId="0" nodeType="withEffect">
                                  <p:stCondLst>
                                    <p:cond delay="0"/>
                                  </p:stCondLst>
                                  <p:childTnLst>
                                    <p:set>
                                      <p:cBhvr>
                                        <p:cTn id="206" dur="1" fill="hold">
                                          <p:stCondLst>
                                            <p:cond delay="0"/>
                                          </p:stCondLst>
                                        </p:cTn>
                                        <p:tgtEl>
                                          <p:spTgt spid="739361"/>
                                        </p:tgtEl>
                                        <p:attrNameLst>
                                          <p:attrName>style.visibility</p:attrName>
                                        </p:attrNameLst>
                                      </p:cBhvr>
                                      <p:to>
                                        <p:strVal val="visible"/>
                                      </p:to>
                                    </p:set>
                                    <p:animEffect transition="in" filter="dissolve">
                                      <p:cBhvr>
                                        <p:cTn id="207" dur="500"/>
                                        <p:tgtEl>
                                          <p:spTgt spid="739361"/>
                                        </p:tgtEl>
                                      </p:cBhvr>
                                    </p:animEffect>
                                  </p:childTnLst>
                                </p:cTn>
                              </p:par>
                              <p:par>
                                <p:cTn id="208" presetID="9" presetClass="entr" presetSubtype="0" fill="hold" grpId="0" nodeType="withEffect">
                                  <p:stCondLst>
                                    <p:cond delay="0"/>
                                  </p:stCondLst>
                                  <p:childTnLst>
                                    <p:set>
                                      <p:cBhvr>
                                        <p:cTn id="209" dur="1" fill="hold">
                                          <p:stCondLst>
                                            <p:cond delay="0"/>
                                          </p:stCondLst>
                                        </p:cTn>
                                        <p:tgtEl>
                                          <p:spTgt spid="739362"/>
                                        </p:tgtEl>
                                        <p:attrNameLst>
                                          <p:attrName>style.visibility</p:attrName>
                                        </p:attrNameLst>
                                      </p:cBhvr>
                                      <p:to>
                                        <p:strVal val="visible"/>
                                      </p:to>
                                    </p:set>
                                    <p:animEffect transition="in" filter="dissolve">
                                      <p:cBhvr>
                                        <p:cTn id="210" dur="500"/>
                                        <p:tgtEl>
                                          <p:spTgt spid="739362"/>
                                        </p:tgtEl>
                                      </p:cBhvr>
                                    </p:animEffect>
                                  </p:childTnLst>
                                </p:cTn>
                              </p:par>
                              <p:par>
                                <p:cTn id="211" presetID="9" presetClass="entr" presetSubtype="0" fill="hold" grpId="0" nodeType="withEffect">
                                  <p:stCondLst>
                                    <p:cond delay="0"/>
                                  </p:stCondLst>
                                  <p:childTnLst>
                                    <p:set>
                                      <p:cBhvr>
                                        <p:cTn id="212" dur="1" fill="hold">
                                          <p:stCondLst>
                                            <p:cond delay="0"/>
                                          </p:stCondLst>
                                        </p:cTn>
                                        <p:tgtEl>
                                          <p:spTgt spid="739363"/>
                                        </p:tgtEl>
                                        <p:attrNameLst>
                                          <p:attrName>style.visibility</p:attrName>
                                        </p:attrNameLst>
                                      </p:cBhvr>
                                      <p:to>
                                        <p:strVal val="visible"/>
                                      </p:to>
                                    </p:set>
                                    <p:animEffect transition="in" filter="dissolve">
                                      <p:cBhvr>
                                        <p:cTn id="213" dur="500"/>
                                        <p:tgtEl>
                                          <p:spTgt spid="739363"/>
                                        </p:tgtEl>
                                      </p:cBhvr>
                                    </p:animEffect>
                                  </p:childTnLst>
                                </p:cTn>
                              </p:par>
                              <p:par>
                                <p:cTn id="214" presetID="9" presetClass="entr" presetSubtype="0" fill="hold" grpId="0" nodeType="withEffect">
                                  <p:stCondLst>
                                    <p:cond delay="0"/>
                                  </p:stCondLst>
                                  <p:childTnLst>
                                    <p:set>
                                      <p:cBhvr>
                                        <p:cTn id="215" dur="1" fill="hold">
                                          <p:stCondLst>
                                            <p:cond delay="0"/>
                                          </p:stCondLst>
                                        </p:cTn>
                                        <p:tgtEl>
                                          <p:spTgt spid="739364"/>
                                        </p:tgtEl>
                                        <p:attrNameLst>
                                          <p:attrName>style.visibility</p:attrName>
                                        </p:attrNameLst>
                                      </p:cBhvr>
                                      <p:to>
                                        <p:strVal val="visible"/>
                                      </p:to>
                                    </p:set>
                                    <p:animEffect transition="in" filter="dissolve">
                                      <p:cBhvr>
                                        <p:cTn id="216" dur="500"/>
                                        <p:tgtEl>
                                          <p:spTgt spid="739364"/>
                                        </p:tgtEl>
                                      </p:cBhvr>
                                    </p:animEffect>
                                  </p:childTnLst>
                                </p:cTn>
                              </p:par>
                              <p:par>
                                <p:cTn id="217" presetID="9" presetClass="entr" presetSubtype="0" fill="hold" grpId="0" nodeType="withEffect">
                                  <p:stCondLst>
                                    <p:cond delay="0"/>
                                  </p:stCondLst>
                                  <p:childTnLst>
                                    <p:set>
                                      <p:cBhvr>
                                        <p:cTn id="218" dur="1" fill="hold">
                                          <p:stCondLst>
                                            <p:cond delay="0"/>
                                          </p:stCondLst>
                                        </p:cTn>
                                        <p:tgtEl>
                                          <p:spTgt spid="739365"/>
                                        </p:tgtEl>
                                        <p:attrNameLst>
                                          <p:attrName>style.visibility</p:attrName>
                                        </p:attrNameLst>
                                      </p:cBhvr>
                                      <p:to>
                                        <p:strVal val="visible"/>
                                      </p:to>
                                    </p:set>
                                    <p:animEffect transition="in" filter="dissolve">
                                      <p:cBhvr>
                                        <p:cTn id="219" dur="500"/>
                                        <p:tgtEl>
                                          <p:spTgt spid="739365"/>
                                        </p:tgtEl>
                                      </p:cBhvr>
                                    </p:animEffect>
                                  </p:childTnLst>
                                </p:cTn>
                              </p:par>
                              <p:par>
                                <p:cTn id="220" presetID="9" presetClass="entr" presetSubtype="0" fill="hold" grpId="0" nodeType="withEffect">
                                  <p:stCondLst>
                                    <p:cond delay="0"/>
                                  </p:stCondLst>
                                  <p:childTnLst>
                                    <p:set>
                                      <p:cBhvr>
                                        <p:cTn id="221" dur="1" fill="hold">
                                          <p:stCondLst>
                                            <p:cond delay="0"/>
                                          </p:stCondLst>
                                        </p:cTn>
                                        <p:tgtEl>
                                          <p:spTgt spid="739366"/>
                                        </p:tgtEl>
                                        <p:attrNameLst>
                                          <p:attrName>style.visibility</p:attrName>
                                        </p:attrNameLst>
                                      </p:cBhvr>
                                      <p:to>
                                        <p:strVal val="visible"/>
                                      </p:to>
                                    </p:set>
                                    <p:animEffect transition="in" filter="dissolve">
                                      <p:cBhvr>
                                        <p:cTn id="222" dur="500"/>
                                        <p:tgtEl>
                                          <p:spTgt spid="739366"/>
                                        </p:tgtEl>
                                      </p:cBhvr>
                                    </p:animEffect>
                                  </p:childTnLst>
                                </p:cTn>
                              </p:par>
                              <p:par>
                                <p:cTn id="223" presetID="9" presetClass="entr" presetSubtype="0" fill="hold" grpId="0" nodeType="withEffect">
                                  <p:stCondLst>
                                    <p:cond delay="0"/>
                                  </p:stCondLst>
                                  <p:childTnLst>
                                    <p:set>
                                      <p:cBhvr>
                                        <p:cTn id="224" dur="1" fill="hold">
                                          <p:stCondLst>
                                            <p:cond delay="0"/>
                                          </p:stCondLst>
                                        </p:cTn>
                                        <p:tgtEl>
                                          <p:spTgt spid="739367"/>
                                        </p:tgtEl>
                                        <p:attrNameLst>
                                          <p:attrName>style.visibility</p:attrName>
                                        </p:attrNameLst>
                                      </p:cBhvr>
                                      <p:to>
                                        <p:strVal val="visible"/>
                                      </p:to>
                                    </p:set>
                                    <p:animEffect transition="in" filter="dissolve">
                                      <p:cBhvr>
                                        <p:cTn id="225" dur="500"/>
                                        <p:tgtEl>
                                          <p:spTgt spid="739367"/>
                                        </p:tgtEl>
                                      </p:cBhvr>
                                    </p:animEffect>
                                  </p:childTnLst>
                                </p:cTn>
                              </p:par>
                              <p:par>
                                <p:cTn id="226" presetID="9" presetClass="entr" presetSubtype="0" fill="hold" grpId="0" nodeType="withEffect">
                                  <p:stCondLst>
                                    <p:cond delay="0"/>
                                  </p:stCondLst>
                                  <p:childTnLst>
                                    <p:set>
                                      <p:cBhvr>
                                        <p:cTn id="227" dur="1" fill="hold">
                                          <p:stCondLst>
                                            <p:cond delay="0"/>
                                          </p:stCondLst>
                                        </p:cTn>
                                        <p:tgtEl>
                                          <p:spTgt spid="739368"/>
                                        </p:tgtEl>
                                        <p:attrNameLst>
                                          <p:attrName>style.visibility</p:attrName>
                                        </p:attrNameLst>
                                      </p:cBhvr>
                                      <p:to>
                                        <p:strVal val="visible"/>
                                      </p:to>
                                    </p:set>
                                    <p:animEffect transition="in" filter="dissolve">
                                      <p:cBhvr>
                                        <p:cTn id="228" dur="500"/>
                                        <p:tgtEl>
                                          <p:spTgt spid="739368"/>
                                        </p:tgtEl>
                                      </p:cBhvr>
                                    </p:animEffect>
                                  </p:childTnLst>
                                </p:cTn>
                              </p:par>
                              <p:par>
                                <p:cTn id="229" presetID="9" presetClass="entr" presetSubtype="0" fill="hold" grpId="0" nodeType="withEffect">
                                  <p:stCondLst>
                                    <p:cond delay="0"/>
                                  </p:stCondLst>
                                  <p:childTnLst>
                                    <p:set>
                                      <p:cBhvr>
                                        <p:cTn id="230" dur="1" fill="hold">
                                          <p:stCondLst>
                                            <p:cond delay="0"/>
                                          </p:stCondLst>
                                        </p:cTn>
                                        <p:tgtEl>
                                          <p:spTgt spid="739369"/>
                                        </p:tgtEl>
                                        <p:attrNameLst>
                                          <p:attrName>style.visibility</p:attrName>
                                        </p:attrNameLst>
                                      </p:cBhvr>
                                      <p:to>
                                        <p:strVal val="visible"/>
                                      </p:to>
                                    </p:set>
                                    <p:animEffect transition="in" filter="dissolve">
                                      <p:cBhvr>
                                        <p:cTn id="231" dur="500"/>
                                        <p:tgtEl>
                                          <p:spTgt spid="739369"/>
                                        </p:tgtEl>
                                      </p:cBhvr>
                                    </p:animEffect>
                                  </p:childTnLst>
                                </p:cTn>
                              </p:par>
                              <p:par>
                                <p:cTn id="232" presetID="9" presetClass="entr" presetSubtype="0" fill="hold" grpId="0" nodeType="withEffect">
                                  <p:stCondLst>
                                    <p:cond delay="0"/>
                                  </p:stCondLst>
                                  <p:childTnLst>
                                    <p:set>
                                      <p:cBhvr>
                                        <p:cTn id="233" dur="1" fill="hold">
                                          <p:stCondLst>
                                            <p:cond delay="0"/>
                                          </p:stCondLst>
                                        </p:cTn>
                                        <p:tgtEl>
                                          <p:spTgt spid="739370"/>
                                        </p:tgtEl>
                                        <p:attrNameLst>
                                          <p:attrName>style.visibility</p:attrName>
                                        </p:attrNameLst>
                                      </p:cBhvr>
                                      <p:to>
                                        <p:strVal val="visible"/>
                                      </p:to>
                                    </p:set>
                                    <p:animEffect transition="in" filter="dissolve">
                                      <p:cBhvr>
                                        <p:cTn id="234" dur="500"/>
                                        <p:tgtEl>
                                          <p:spTgt spid="739370"/>
                                        </p:tgtEl>
                                      </p:cBhvr>
                                    </p:animEffect>
                                  </p:childTnLst>
                                </p:cTn>
                              </p:par>
                              <p:par>
                                <p:cTn id="235" presetID="9" presetClass="entr" presetSubtype="0" fill="hold" grpId="0" nodeType="withEffect">
                                  <p:stCondLst>
                                    <p:cond delay="0"/>
                                  </p:stCondLst>
                                  <p:childTnLst>
                                    <p:set>
                                      <p:cBhvr>
                                        <p:cTn id="236" dur="1" fill="hold">
                                          <p:stCondLst>
                                            <p:cond delay="0"/>
                                          </p:stCondLst>
                                        </p:cTn>
                                        <p:tgtEl>
                                          <p:spTgt spid="739371"/>
                                        </p:tgtEl>
                                        <p:attrNameLst>
                                          <p:attrName>style.visibility</p:attrName>
                                        </p:attrNameLst>
                                      </p:cBhvr>
                                      <p:to>
                                        <p:strVal val="visible"/>
                                      </p:to>
                                    </p:set>
                                    <p:animEffect transition="in" filter="dissolve">
                                      <p:cBhvr>
                                        <p:cTn id="237" dur="500"/>
                                        <p:tgtEl>
                                          <p:spTgt spid="739371"/>
                                        </p:tgtEl>
                                      </p:cBhvr>
                                    </p:animEffect>
                                  </p:childTnLst>
                                </p:cTn>
                              </p:par>
                              <p:par>
                                <p:cTn id="238" presetID="9" presetClass="entr" presetSubtype="0" fill="hold" grpId="0" nodeType="withEffect">
                                  <p:stCondLst>
                                    <p:cond delay="0"/>
                                  </p:stCondLst>
                                  <p:childTnLst>
                                    <p:set>
                                      <p:cBhvr>
                                        <p:cTn id="239" dur="1" fill="hold">
                                          <p:stCondLst>
                                            <p:cond delay="0"/>
                                          </p:stCondLst>
                                        </p:cTn>
                                        <p:tgtEl>
                                          <p:spTgt spid="739372"/>
                                        </p:tgtEl>
                                        <p:attrNameLst>
                                          <p:attrName>style.visibility</p:attrName>
                                        </p:attrNameLst>
                                      </p:cBhvr>
                                      <p:to>
                                        <p:strVal val="visible"/>
                                      </p:to>
                                    </p:set>
                                    <p:animEffect transition="in" filter="dissolve">
                                      <p:cBhvr>
                                        <p:cTn id="240" dur="500"/>
                                        <p:tgtEl>
                                          <p:spTgt spid="739372"/>
                                        </p:tgtEl>
                                      </p:cBhvr>
                                    </p:animEffect>
                                  </p:childTnLst>
                                </p:cTn>
                              </p:par>
                              <p:par>
                                <p:cTn id="241" presetID="9" presetClass="entr" presetSubtype="0" fill="hold" grpId="0" nodeType="withEffect">
                                  <p:stCondLst>
                                    <p:cond delay="0"/>
                                  </p:stCondLst>
                                  <p:childTnLst>
                                    <p:set>
                                      <p:cBhvr>
                                        <p:cTn id="242" dur="1" fill="hold">
                                          <p:stCondLst>
                                            <p:cond delay="0"/>
                                          </p:stCondLst>
                                        </p:cTn>
                                        <p:tgtEl>
                                          <p:spTgt spid="739373"/>
                                        </p:tgtEl>
                                        <p:attrNameLst>
                                          <p:attrName>style.visibility</p:attrName>
                                        </p:attrNameLst>
                                      </p:cBhvr>
                                      <p:to>
                                        <p:strVal val="visible"/>
                                      </p:to>
                                    </p:set>
                                    <p:animEffect transition="in" filter="dissolve">
                                      <p:cBhvr>
                                        <p:cTn id="243" dur="500"/>
                                        <p:tgtEl>
                                          <p:spTgt spid="739373"/>
                                        </p:tgtEl>
                                      </p:cBhvr>
                                    </p:animEffect>
                                  </p:childTnLst>
                                </p:cTn>
                              </p:par>
                              <p:par>
                                <p:cTn id="244" presetID="9" presetClass="entr" presetSubtype="0" fill="hold" grpId="0" nodeType="withEffect">
                                  <p:stCondLst>
                                    <p:cond delay="0"/>
                                  </p:stCondLst>
                                  <p:childTnLst>
                                    <p:set>
                                      <p:cBhvr>
                                        <p:cTn id="245" dur="1" fill="hold">
                                          <p:stCondLst>
                                            <p:cond delay="0"/>
                                          </p:stCondLst>
                                        </p:cTn>
                                        <p:tgtEl>
                                          <p:spTgt spid="739374"/>
                                        </p:tgtEl>
                                        <p:attrNameLst>
                                          <p:attrName>style.visibility</p:attrName>
                                        </p:attrNameLst>
                                      </p:cBhvr>
                                      <p:to>
                                        <p:strVal val="visible"/>
                                      </p:to>
                                    </p:set>
                                    <p:animEffect transition="in" filter="dissolve">
                                      <p:cBhvr>
                                        <p:cTn id="246" dur="500"/>
                                        <p:tgtEl>
                                          <p:spTgt spid="739374"/>
                                        </p:tgtEl>
                                      </p:cBhvr>
                                    </p:animEffect>
                                  </p:childTnLst>
                                </p:cTn>
                              </p:par>
                              <p:par>
                                <p:cTn id="247" presetID="9" presetClass="entr" presetSubtype="0" fill="hold" grpId="0" nodeType="withEffect">
                                  <p:stCondLst>
                                    <p:cond delay="0"/>
                                  </p:stCondLst>
                                  <p:childTnLst>
                                    <p:set>
                                      <p:cBhvr>
                                        <p:cTn id="248" dur="1" fill="hold">
                                          <p:stCondLst>
                                            <p:cond delay="0"/>
                                          </p:stCondLst>
                                        </p:cTn>
                                        <p:tgtEl>
                                          <p:spTgt spid="739375"/>
                                        </p:tgtEl>
                                        <p:attrNameLst>
                                          <p:attrName>style.visibility</p:attrName>
                                        </p:attrNameLst>
                                      </p:cBhvr>
                                      <p:to>
                                        <p:strVal val="visible"/>
                                      </p:to>
                                    </p:set>
                                    <p:animEffect transition="in" filter="dissolve">
                                      <p:cBhvr>
                                        <p:cTn id="249" dur="500"/>
                                        <p:tgtEl>
                                          <p:spTgt spid="739375"/>
                                        </p:tgtEl>
                                      </p:cBhvr>
                                    </p:animEffect>
                                  </p:childTnLst>
                                </p:cTn>
                              </p:par>
                              <p:par>
                                <p:cTn id="250" presetID="9" presetClass="entr" presetSubtype="0" fill="hold" grpId="0" nodeType="withEffect">
                                  <p:stCondLst>
                                    <p:cond delay="0"/>
                                  </p:stCondLst>
                                  <p:childTnLst>
                                    <p:set>
                                      <p:cBhvr>
                                        <p:cTn id="251" dur="1" fill="hold">
                                          <p:stCondLst>
                                            <p:cond delay="0"/>
                                          </p:stCondLst>
                                        </p:cTn>
                                        <p:tgtEl>
                                          <p:spTgt spid="739376"/>
                                        </p:tgtEl>
                                        <p:attrNameLst>
                                          <p:attrName>style.visibility</p:attrName>
                                        </p:attrNameLst>
                                      </p:cBhvr>
                                      <p:to>
                                        <p:strVal val="visible"/>
                                      </p:to>
                                    </p:set>
                                    <p:animEffect transition="in" filter="dissolve">
                                      <p:cBhvr>
                                        <p:cTn id="252" dur="500"/>
                                        <p:tgtEl>
                                          <p:spTgt spid="739376"/>
                                        </p:tgtEl>
                                      </p:cBhvr>
                                    </p:animEffect>
                                  </p:childTnLst>
                                </p:cTn>
                              </p:par>
                              <p:par>
                                <p:cTn id="253" presetID="9" presetClass="entr" presetSubtype="0" fill="hold" grpId="0" nodeType="withEffect">
                                  <p:stCondLst>
                                    <p:cond delay="0"/>
                                  </p:stCondLst>
                                  <p:childTnLst>
                                    <p:set>
                                      <p:cBhvr>
                                        <p:cTn id="254" dur="1" fill="hold">
                                          <p:stCondLst>
                                            <p:cond delay="0"/>
                                          </p:stCondLst>
                                        </p:cTn>
                                        <p:tgtEl>
                                          <p:spTgt spid="739377"/>
                                        </p:tgtEl>
                                        <p:attrNameLst>
                                          <p:attrName>style.visibility</p:attrName>
                                        </p:attrNameLst>
                                      </p:cBhvr>
                                      <p:to>
                                        <p:strVal val="visible"/>
                                      </p:to>
                                    </p:set>
                                    <p:animEffect transition="in" filter="dissolve">
                                      <p:cBhvr>
                                        <p:cTn id="255" dur="500"/>
                                        <p:tgtEl>
                                          <p:spTgt spid="739377"/>
                                        </p:tgtEl>
                                      </p:cBhvr>
                                    </p:animEffect>
                                  </p:childTnLst>
                                </p:cTn>
                              </p:par>
                              <p:par>
                                <p:cTn id="256" presetID="9" presetClass="entr" presetSubtype="0" fill="hold" grpId="0" nodeType="withEffect">
                                  <p:stCondLst>
                                    <p:cond delay="0"/>
                                  </p:stCondLst>
                                  <p:childTnLst>
                                    <p:set>
                                      <p:cBhvr>
                                        <p:cTn id="257" dur="1" fill="hold">
                                          <p:stCondLst>
                                            <p:cond delay="0"/>
                                          </p:stCondLst>
                                        </p:cTn>
                                        <p:tgtEl>
                                          <p:spTgt spid="739378"/>
                                        </p:tgtEl>
                                        <p:attrNameLst>
                                          <p:attrName>style.visibility</p:attrName>
                                        </p:attrNameLst>
                                      </p:cBhvr>
                                      <p:to>
                                        <p:strVal val="visible"/>
                                      </p:to>
                                    </p:set>
                                    <p:animEffect transition="in" filter="dissolve">
                                      <p:cBhvr>
                                        <p:cTn id="258" dur="500"/>
                                        <p:tgtEl>
                                          <p:spTgt spid="739378"/>
                                        </p:tgtEl>
                                      </p:cBhvr>
                                    </p:animEffect>
                                  </p:childTnLst>
                                </p:cTn>
                              </p:par>
                              <p:par>
                                <p:cTn id="259" presetID="9" presetClass="entr" presetSubtype="0" fill="hold" grpId="0" nodeType="withEffect">
                                  <p:stCondLst>
                                    <p:cond delay="0"/>
                                  </p:stCondLst>
                                  <p:childTnLst>
                                    <p:set>
                                      <p:cBhvr>
                                        <p:cTn id="260" dur="1" fill="hold">
                                          <p:stCondLst>
                                            <p:cond delay="0"/>
                                          </p:stCondLst>
                                        </p:cTn>
                                        <p:tgtEl>
                                          <p:spTgt spid="739379"/>
                                        </p:tgtEl>
                                        <p:attrNameLst>
                                          <p:attrName>style.visibility</p:attrName>
                                        </p:attrNameLst>
                                      </p:cBhvr>
                                      <p:to>
                                        <p:strVal val="visible"/>
                                      </p:to>
                                    </p:set>
                                    <p:animEffect transition="in" filter="dissolve">
                                      <p:cBhvr>
                                        <p:cTn id="261" dur="500"/>
                                        <p:tgtEl>
                                          <p:spTgt spid="739379"/>
                                        </p:tgtEl>
                                      </p:cBhvr>
                                    </p:animEffect>
                                  </p:childTnLst>
                                </p:cTn>
                              </p:par>
                              <p:par>
                                <p:cTn id="262" presetID="9" presetClass="entr" presetSubtype="0" fill="hold" grpId="0" nodeType="withEffect">
                                  <p:stCondLst>
                                    <p:cond delay="0"/>
                                  </p:stCondLst>
                                  <p:childTnLst>
                                    <p:set>
                                      <p:cBhvr>
                                        <p:cTn id="263" dur="1" fill="hold">
                                          <p:stCondLst>
                                            <p:cond delay="0"/>
                                          </p:stCondLst>
                                        </p:cTn>
                                        <p:tgtEl>
                                          <p:spTgt spid="739380"/>
                                        </p:tgtEl>
                                        <p:attrNameLst>
                                          <p:attrName>style.visibility</p:attrName>
                                        </p:attrNameLst>
                                      </p:cBhvr>
                                      <p:to>
                                        <p:strVal val="visible"/>
                                      </p:to>
                                    </p:set>
                                    <p:animEffect transition="in" filter="dissolve">
                                      <p:cBhvr>
                                        <p:cTn id="264" dur="500"/>
                                        <p:tgtEl>
                                          <p:spTgt spid="739380"/>
                                        </p:tgtEl>
                                      </p:cBhvr>
                                    </p:animEffect>
                                  </p:childTnLst>
                                </p:cTn>
                              </p:par>
                              <p:par>
                                <p:cTn id="265" presetID="9" presetClass="entr" presetSubtype="0" fill="hold" grpId="0" nodeType="withEffect">
                                  <p:stCondLst>
                                    <p:cond delay="0"/>
                                  </p:stCondLst>
                                  <p:childTnLst>
                                    <p:set>
                                      <p:cBhvr>
                                        <p:cTn id="266" dur="1" fill="hold">
                                          <p:stCondLst>
                                            <p:cond delay="0"/>
                                          </p:stCondLst>
                                        </p:cTn>
                                        <p:tgtEl>
                                          <p:spTgt spid="739381"/>
                                        </p:tgtEl>
                                        <p:attrNameLst>
                                          <p:attrName>style.visibility</p:attrName>
                                        </p:attrNameLst>
                                      </p:cBhvr>
                                      <p:to>
                                        <p:strVal val="visible"/>
                                      </p:to>
                                    </p:set>
                                    <p:animEffect transition="in" filter="dissolve">
                                      <p:cBhvr>
                                        <p:cTn id="267" dur="500"/>
                                        <p:tgtEl>
                                          <p:spTgt spid="739381"/>
                                        </p:tgtEl>
                                      </p:cBhvr>
                                    </p:animEffect>
                                  </p:childTnLst>
                                </p:cTn>
                              </p:par>
                              <p:par>
                                <p:cTn id="268" presetID="9" presetClass="entr" presetSubtype="0" fill="hold" grpId="0" nodeType="withEffect">
                                  <p:stCondLst>
                                    <p:cond delay="0"/>
                                  </p:stCondLst>
                                  <p:childTnLst>
                                    <p:set>
                                      <p:cBhvr>
                                        <p:cTn id="269" dur="1" fill="hold">
                                          <p:stCondLst>
                                            <p:cond delay="0"/>
                                          </p:stCondLst>
                                        </p:cTn>
                                        <p:tgtEl>
                                          <p:spTgt spid="739382"/>
                                        </p:tgtEl>
                                        <p:attrNameLst>
                                          <p:attrName>style.visibility</p:attrName>
                                        </p:attrNameLst>
                                      </p:cBhvr>
                                      <p:to>
                                        <p:strVal val="visible"/>
                                      </p:to>
                                    </p:set>
                                    <p:animEffect transition="in" filter="dissolve">
                                      <p:cBhvr>
                                        <p:cTn id="270" dur="500"/>
                                        <p:tgtEl>
                                          <p:spTgt spid="739382"/>
                                        </p:tgtEl>
                                      </p:cBhvr>
                                    </p:animEffect>
                                  </p:childTnLst>
                                </p:cTn>
                              </p:par>
                              <p:par>
                                <p:cTn id="271" presetID="9" presetClass="entr" presetSubtype="0" fill="hold" grpId="0" nodeType="withEffect">
                                  <p:stCondLst>
                                    <p:cond delay="0"/>
                                  </p:stCondLst>
                                  <p:childTnLst>
                                    <p:set>
                                      <p:cBhvr>
                                        <p:cTn id="272" dur="1" fill="hold">
                                          <p:stCondLst>
                                            <p:cond delay="0"/>
                                          </p:stCondLst>
                                        </p:cTn>
                                        <p:tgtEl>
                                          <p:spTgt spid="739383"/>
                                        </p:tgtEl>
                                        <p:attrNameLst>
                                          <p:attrName>style.visibility</p:attrName>
                                        </p:attrNameLst>
                                      </p:cBhvr>
                                      <p:to>
                                        <p:strVal val="visible"/>
                                      </p:to>
                                    </p:set>
                                    <p:animEffect transition="in" filter="dissolve">
                                      <p:cBhvr>
                                        <p:cTn id="273" dur="500"/>
                                        <p:tgtEl>
                                          <p:spTgt spid="739383"/>
                                        </p:tgtEl>
                                      </p:cBhvr>
                                    </p:animEffect>
                                  </p:childTnLst>
                                </p:cTn>
                              </p:par>
                              <p:par>
                                <p:cTn id="274" presetID="9" presetClass="entr" presetSubtype="0" fill="hold" grpId="0" nodeType="withEffect">
                                  <p:stCondLst>
                                    <p:cond delay="0"/>
                                  </p:stCondLst>
                                  <p:childTnLst>
                                    <p:set>
                                      <p:cBhvr>
                                        <p:cTn id="275" dur="1" fill="hold">
                                          <p:stCondLst>
                                            <p:cond delay="0"/>
                                          </p:stCondLst>
                                        </p:cTn>
                                        <p:tgtEl>
                                          <p:spTgt spid="739384"/>
                                        </p:tgtEl>
                                        <p:attrNameLst>
                                          <p:attrName>style.visibility</p:attrName>
                                        </p:attrNameLst>
                                      </p:cBhvr>
                                      <p:to>
                                        <p:strVal val="visible"/>
                                      </p:to>
                                    </p:set>
                                    <p:animEffect transition="in" filter="dissolve">
                                      <p:cBhvr>
                                        <p:cTn id="276" dur="500"/>
                                        <p:tgtEl>
                                          <p:spTgt spid="739384"/>
                                        </p:tgtEl>
                                      </p:cBhvr>
                                    </p:animEffect>
                                  </p:childTnLst>
                                </p:cTn>
                              </p:par>
                              <p:par>
                                <p:cTn id="277" presetID="9" presetClass="entr" presetSubtype="0" fill="hold" grpId="0" nodeType="withEffect">
                                  <p:stCondLst>
                                    <p:cond delay="0"/>
                                  </p:stCondLst>
                                  <p:childTnLst>
                                    <p:set>
                                      <p:cBhvr>
                                        <p:cTn id="278" dur="1" fill="hold">
                                          <p:stCondLst>
                                            <p:cond delay="0"/>
                                          </p:stCondLst>
                                        </p:cTn>
                                        <p:tgtEl>
                                          <p:spTgt spid="739385"/>
                                        </p:tgtEl>
                                        <p:attrNameLst>
                                          <p:attrName>style.visibility</p:attrName>
                                        </p:attrNameLst>
                                      </p:cBhvr>
                                      <p:to>
                                        <p:strVal val="visible"/>
                                      </p:to>
                                    </p:set>
                                    <p:animEffect transition="in" filter="dissolve">
                                      <p:cBhvr>
                                        <p:cTn id="279" dur="500"/>
                                        <p:tgtEl>
                                          <p:spTgt spid="739385"/>
                                        </p:tgtEl>
                                      </p:cBhvr>
                                    </p:animEffect>
                                  </p:childTnLst>
                                </p:cTn>
                              </p:par>
                              <p:par>
                                <p:cTn id="280" presetID="9" presetClass="entr" presetSubtype="0" fill="hold" grpId="0" nodeType="withEffect">
                                  <p:stCondLst>
                                    <p:cond delay="0"/>
                                  </p:stCondLst>
                                  <p:childTnLst>
                                    <p:set>
                                      <p:cBhvr>
                                        <p:cTn id="281" dur="1" fill="hold">
                                          <p:stCondLst>
                                            <p:cond delay="0"/>
                                          </p:stCondLst>
                                        </p:cTn>
                                        <p:tgtEl>
                                          <p:spTgt spid="739386"/>
                                        </p:tgtEl>
                                        <p:attrNameLst>
                                          <p:attrName>style.visibility</p:attrName>
                                        </p:attrNameLst>
                                      </p:cBhvr>
                                      <p:to>
                                        <p:strVal val="visible"/>
                                      </p:to>
                                    </p:set>
                                    <p:animEffect transition="in" filter="dissolve">
                                      <p:cBhvr>
                                        <p:cTn id="282" dur="500"/>
                                        <p:tgtEl>
                                          <p:spTgt spid="739386"/>
                                        </p:tgtEl>
                                      </p:cBhvr>
                                    </p:animEffect>
                                  </p:childTnLst>
                                </p:cTn>
                              </p:par>
                              <p:par>
                                <p:cTn id="283" presetID="9" presetClass="entr" presetSubtype="0" fill="hold" grpId="0" nodeType="withEffect">
                                  <p:stCondLst>
                                    <p:cond delay="0"/>
                                  </p:stCondLst>
                                  <p:childTnLst>
                                    <p:set>
                                      <p:cBhvr>
                                        <p:cTn id="284" dur="1" fill="hold">
                                          <p:stCondLst>
                                            <p:cond delay="0"/>
                                          </p:stCondLst>
                                        </p:cTn>
                                        <p:tgtEl>
                                          <p:spTgt spid="739387"/>
                                        </p:tgtEl>
                                        <p:attrNameLst>
                                          <p:attrName>style.visibility</p:attrName>
                                        </p:attrNameLst>
                                      </p:cBhvr>
                                      <p:to>
                                        <p:strVal val="visible"/>
                                      </p:to>
                                    </p:set>
                                    <p:animEffect transition="in" filter="dissolve">
                                      <p:cBhvr>
                                        <p:cTn id="285" dur="500"/>
                                        <p:tgtEl>
                                          <p:spTgt spid="739387"/>
                                        </p:tgtEl>
                                      </p:cBhvr>
                                    </p:animEffect>
                                  </p:childTnLst>
                                </p:cTn>
                              </p:par>
                              <p:par>
                                <p:cTn id="286" presetID="9" presetClass="entr" presetSubtype="0" fill="hold" grpId="0" nodeType="withEffect">
                                  <p:stCondLst>
                                    <p:cond delay="0"/>
                                  </p:stCondLst>
                                  <p:childTnLst>
                                    <p:set>
                                      <p:cBhvr>
                                        <p:cTn id="287" dur="1" fill="hold">
                                          <p:stCondLst>
                                            <p:cond delay="0"/>
                                          </p:stCondLst>
                                        </p:cTn>
                                        <p:tgtEl>
                                          <p:spTgt spid="739425"/>
                                        </p:tgtEl>
                                        <p:attrNameLst>
                                          <p:attrName>style.visibility</p:attrName>
                                        </p:attrNameLst>
                                      </p:cBhvr>
                                      <p:to>
                                        <p:strVal val="visible"/>
                                      </p:to>
                                    </p:set>
                                    <p:animEffect transition="in" filter="dissolve">
                                      <p:cBhvr>
                                        <p:cTn id="288" dur="500"/>
                                        <p:tgtEl>
                                          <p:spTgt spid="739425"/>
                                        </p:tgtEl>
                                      </p:cBhvr>
                                    </p:animEffect>
                                  </p:childTnLst>
                                </p:cTn>
                              </p:par>
                              <p:par>
                                <p:cTn id="289" presetID="9" presetClass="entr" presetSubtype="0" fill="hold" grpId="0" nodeType="withEffect">
                                  <p:stCondLst>
                                    <p:cond delay="0"/>
                                  </p:stCondLst>
                                  <p:childTnLst>
                                    <p:set>
                                      <p:cBhvr>
                                        <p:cTn id="290" dur="1" fill="hold">
                                          <p:stCondLst>
                                            <p:cond delay="0"/>
                                          </p:stCondLst>
                                        </p:cTn>
                                        <p:tgtEl>
                                          <p:spTgt spid="739426"/>
                                        </p:tgtEl>
                                        <p:attrNameLst>
                                          <p:attrName>style.visibility</p:attrName>
                                        </p:attrNameLst>
                                      </p:cBhvr>
                                      <p:to>
                                        <p:strVal val="visible"/>
                                      </p:to>
                                    </p:set>
                                    <p:animEffect transition="in" filter="dissolve">
                                      <p:cBhvr>
                                        <p:cTn id="291" dur="500"/>
                                        <p:tgtEl>
                                          <p:spTgt spid="739426"/>
                                        </p:tgtEl>
                                      </p:cBhvr>
                                    </p:animEffect>
                                  </p:childTnLst>
                                </p:cTn>
                              </p:par>
                              <p:par>
                                <p:cTn id="292" presetID="9" presetClass="entr" presetSubtype="0" fill="hold" grpId="0" nodeType="withEffect">
                                  <p:stCondLst>
                                    <p:cond delay="0"/>
                                  </p:stCondLst>
                                  <p:childTnLst>
                                    <p:set>
                                      <p:cBhvr>
                                        <p:cTn id="293" dur="1" fill="hold">
                                          <p:stCondLst>
                                            <p:cond delay="0"/>
                                          </p:stCondLst>
                                        </p:cTn>
                                        <p:tgtEl>
                                          <p:spTgt spid="739406"/>
                                        </p:tgtEl>
                                        <p:attrNameLst>
                                          <p:attrName>style.visibility</p:attrName>
                                        </p:attrNameLst>
                                      </p:cBhvr>
                                      <p:to>
                                        <p:strVal val="visible"/>
                                      </p:to>
                                    </p:set>
                                    <p:animEffect transition="in" filter="dissolve">
                                      <p:cBhvr>
                                        <p:cTn id="294" dur="500"/>
                                        <p:tgtEl>
                                          <p:spTgt spid="739406"/>
                                        </p:tgtEl>
                                      </p:cBhvr>
                                    </p:animEffect>
                                  </p:childTnLst>
                                </p:cTn>
                              </p:par>
                            </p:childTnLst>
                          </p:cTn>
                        </p:par>
                      </p:childTnLst>
                    </p:cTn>
                  </p:par>
                  <p:par>
                    <p:cTn id="295" fill="hold" nodeType="clickPar">
                      <p:stCondLst>
                        <p:cond delay="indefinite"/>
                      </p:stCondLst>
                      <p:childTnLst>
                        <p:par>
                          <p:cTn id="296" fill="hold" nodeType="withGroup">
                            <p:stCondLst>
                              <p:cond delay="0"/>
                            </p:stCondLst>
                            <p:childTnLst>
                              <p:par>
                                <p:cTn id="297" presetID="9" presetClass="entr" presetSubtype="0" fill="hold" grpId="0" nodeType="clickEffect">
                                  <p:stCondLst>
                                    <p:cond delay="0"/>
                                  </p:stCondLst>
                                  <p:childTnLst>
                                    <p:set>
                                      <p:cBhvr>
                                        <p:cTn id="298" dur="1" fill="hold">
                                          <p:stCondLst>
                                            <p:cond delay="0"/>
                                          </p:stCondLst>
                                        </p:cTn>
                                        <p:tgtEl>
                                          <p:spTgt spid="739428">
                                            <p:txEl>
                                              <p:pRg st="0" end="0"/>
                                            </p:txEl>
                                          </p:spTgt>
                                        </p:tgtEl>
                                        <p:attrNameLst>
                                          <p:attrName>style.visibility</p:attrName>
                                        </p:attrNameLst>
                                      </p:cBhvr>
                                      <p:to>
                                        <p:strVal val="visible"/>
                                      </p:to>
                                    </p:set>
                                    <p:animEffect transition="in" filter="dissolve">
                                      <p:cBhvr>
                                        <p:cTn id="299" dur="500"/>
                                        <p:tgtEl>
                                          <p:spTgt spid="739428">
                                            <p:txEl>
                                              <p:pRg st="0" end="0"/>
                                            </p:txEl>
                                          </p:spTgt>
                                        </p:tgtEl>
                                      </p:cBhvr>
                                    </p:animEffect>
                                  </p:childTnLst>
                                </p:cTn>
                              </p:par>
                            </p:childTnLst>
                          </p:cTn>
                        </p:par>
                      </p:childTnLst>
                    </p:cTn>
                  </p:par>
                  <p:par>
                    <p:cTn id="300" fill="hold" nodeType="clickPar">
                      <p:stCondLst>
                        <p:cond delay="indefinite"/>
                      </p:stCondLst>
                      <p:childTnLst>
                        <p:par>
                          <p:cTn id="301" fill="hold" nodeType="withGroup">
                            <p:stCondLst>
                              <p:cond delay="0"/>
                            </p:stCondLst>
                            <p:childTnLst>
                              <p:par>
                                <p:cTn id="302" presetID="9" presetClass="entr" presetSubtype="0" fill="hold" grpId="0" nodeType="clickEffect">
                                  <p:stCondLst>
                                    <p:cond delay="0"/>
                                  </p:stCondLst>
                                  <p:childTnLst>
                                    <p:set>
                                      <p:cBhvr>
                                        <p:cTn id="303" dur="1" fill="hold">
                                          <p:stCondLst>
                                            <p:cond delay="0"/>
                                          </p:stCondLst>
                                        </p:cTn>
                                        <p:tgtEl>
                                          <p:spTgt spid="739428">
                                            <p:txEl>
                                              <p:pRg st="1" end="1"/>
                                            </p:txEl>
                                          </p:spTgt>
                                        </p:tgtEl>
                                        <p:attrNameLst>
                                          <p:attrName>style.visibility</p:attrName>
                                        </p:attrNameLst>
                                      </p:cBhvr>
                                      <p:to>
                                        <p:strVal val="visible"/>
                                      </p:to>
                                    </p:set>
                                    <p:animEffect transition="in" filter="dissolve">
                                      <p:cBhvr>
                                        <p:cTn id="304" dur="500"/>
                                        <p:tgtEl>
                                          <p:spTgt spid="73942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animBg="1"/>
      <p:bldP spid="739331" grpId="0" animBg="1"/>
      <p:bldP spid="739333" grpId="0" animBg="1"/>
      <p:bldP spid="739334" grpId="0" animBg="1"/>
      <p:bldP spid="739335" grpId="0" animBg="1"/>
      <p:bldP spid="739336" grpId="0" animBg="1"/>
      <p:bldP spid="739337" grpId="0" animBg="1"/>
      <p:bldP spid="739338" grpId="0" animBg="1"/>
      <p:bldP spid="739339" grpId="0" animBg="1"/>
      <p:bldP spid="739340" grpId="0" animBg="1"/>
      <p:bldP spid="739341" grpId="0" animBg="1"/>
      <p:bldP spid="739342" grpId="0" animBg="1"/>
      <p:bldP spid="739343" grpId="0" animBg="1"/>
      <p:bldP spid="739344" grpId="0" animBg="1"/>
      <p:bldP spid="739345" grpId="0" animBg="1"/>
      <p:bldP spid="739346" grpId="0" animBg="1"/>
      <p:bldP spid="739347" grpId="0" animBg="1"/>
      <p:bldP spid="739348" grpId="0" animBg="1"/>
      <p:bldP spid="739349" grpId="0" animBg="1"/>
      <p:bldP spid="739350" grpId="0" animBg="1"/>
      <p:bldP spid="739351" grpId="0" animBg="1"/>
      <p:bldP spid="739352" grpId="0" animBg="1"/>
      <p:bldP spid="739353" grpId="0" animBg="1"/>
      <p:bldP spid="739354" grpId="0" animBg="1"/>
      <p:bldP spid="739355" grpId="0" animBg="1"/>
      <p:bldP spid="739356" grpId="0" animBg="1"/>
      <p:bldP spid="739357" grpId="0" animBg="1"/>
      <p:bldP spid="739358" grpId="0" animBg="1"/>
      <p:bldP spid="739359" grpId="0" animBg="1"/>
      <p:bldP spid="739360" grpId="0" animBg="1"/>
      <p:bldP spid="739361" grpId="0" animBg="1"/>
      <p:bldP spid="739362" grpId="0" animBg="1"/>
      <p:bldP spid="739363" grpId="0" animBg="1"/>
      <p:bldP spid="739364" grpId="0"/>
      <p:bldP spid="739365" grpId="0"/>
      <p:bldP spid="739366" grpId="0"/>
      <p:bldP spid="739367" grpId="0"/>
      <p:bldP spid="739368" grpId="0"/>
      <p:bldP spid="739369" grpId="0" animBg="1"/>
      <p:bldP spid="739370" grpId="0" animBg="1"/>
      <p:bldP spid="739371" grpId="0" animBg="1"/>
      <p:bldP spid="739372" grpId="0" animBg="1"/>
      <p:bldP spid="739373" grpId="0" animBg="1"/>
      <p:bldP spid="739374" grpId="0"/>
      <p:bldP spid="739375" grpId="0"/>
      <p:bldP spid="739376" grpId="0"/>
      <p:bldP spid="739377" grpId="0"/>
      <p:bldP spid="739378" grpId="0" animBg="1"/>
      <p:bldP spid="739379" grpId="0" animBg="1"/>
      <p:bldP spid="739380" grpId="0" animBg="1"/>
      <p:bldP spid="739381" grpId="0" animBg="1"/>
      <p:bldP spid="739382" grpId="0" animBg="1"/>
      <p:bldP spid="739383" grpId="0" animBg="1"/>
      <p:bldP spid="739384" grpId="0" animBg="1"/>
      <p:bldP spid="739385" grpId="0" animBg="1"/>
      <p:bldP spid="739386" grpId="0" animBg="1"/>
      <p:bldP spid="739387" grpId="0" animBg="1"/>
      <p:bldP spid="739388" grpId="0" animBg="1"/>
      <p:bldP spid="739389" grpId="0" animBg="1"/>
      <p:bldP spid="739390" grpId="0" animBg="1"/>
      <p:bldP spid="739391" grpId="0" animBg="1"/>
      <p:bldP spid="739392" grpId="0" animBg="1"/>
      <p:bldP spid="739393" grpId="0" animBg="1"/>
      <p:bldP spid="739394" grpId="0" animBg="1"/>
      <p:bldP spid="739395" grpId="0" animBg="1"/>
      <p:bldP spid="739396" grpId="0" animBg="1"/>
      <p:bldP spid="739397" grpId="0" animBg="1"/>
      <p:bldP spid="739398" grpId="0" animBg="1"/>
      <p:bldP spid="739399" grpId="0" animBg="1"/>
      <p:bldP spid="739400" grpId="0" animBg="1"/>
      <p:bldP spid="739401" grpId="0" animBg="1"/>
      <p:bldP spid="739402" grpId="0" animBg="1"/>
      <p:bldP spid="739403" grpId="0" animBg="1"/>
      <p:bldP spid="739404" grpId="0" animBg="1"/>
      <p:bldP spid="739405" grpId="0" animBg="1"/>
      <p:bldP spid="739406" grpId="0" animBg="1"/>
      <p:bldP spid="739407" grpId="0" animBg="1"/>
      <p:bldP spid="739408" grpId="0" animBg="1"/>
      <p:bldP spid="739409" grpId="0" animBg="1"/>
      <p:bldP spid="739410" grpId="0" animBg="1"/>
      <p:bldP spid="739411" grpId="0" animBg="1"/>
      <p:bldP spid="739412" grpId="0" animBg="1"/>
      <p:bldP spid="739413" grpId="0" animBg="1"/>
      <p:bldP spid="739414" grpId="0" animBg="1"/>
      <p:bldP spid="739415" grpId="0" animBg="1"/>
      <p:bldP spid="739416" grpId="0" animBg="1"/>
      <p:bldP spid="739417" grpId="0" animBg="1"/>
      <p:bldP spid="739418" grpId="0" animBg="1"/>
      <p:bldP spid="739419" grpId="0" animBg="1"/>
      <p:bldP spid="739420" grpId="0" animBg="1"/>
      <p:bldP spid="739421" grpId="0" animBg="1"/>
      <p:bldP spid="739422" grpId="0" animBg="1"/>
      <p:bldP spid="739423" grpId="0" animBg="1"/>
      <p:bldP spid="739424" grpId="0" animBg="1"/>
      <p:bldP spid="739425" grpId="0" animBg="1"/>
      <p:bldP spid="739426" grpId="0" animBg="1"/>
      <p:bldP spid="739428"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0505" name="Group 153"/>
          <p:cNvGrpSpPr>
            <a:grpSpLocks/>
          </p:cNvGrpSpPr>
          <p:nvPr/>
        </p:nvGrpSpPr>
        <p:grpSpPr bwMode="auto">
          <a:xfrm>
            <a:off x="828675" y="3103563"/>
            <a:ext cx="3209925" cy="3055937"/>
            <a:chOff x="522" y="1955"/>
            <a:chExt cx="2022" cy="1925"/>
          </a:xfrm>
        </p:grpSpPr>
        <p:sp>
          <p:nvSpPr>
            <p:cNvPr id="70786" name="Rectangle 4"/>
            <p:cNvSpPr>
              <a:spLocks noChangeAspect="1" noChangeArrowheads="1"/>
            </p:cNvSpPr>
            <p:nvPr/>
          </p:nvSpPr>
          <p:spPr bwMode="auto">
            <a:xfrm>
              <a:off x="2244" y="2711"/>
              <a:ext cx="191" cy="408"/>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87" name="Text Box 20"/>
            <p:cNvSpPr txBox="1">
              <a:spLocks noChangeAspect="1" noChangeArrowheads="1"/>
            </p:cNvSpPr>
            <p:nvPr/>
          </p:nvSpPr>
          <p:spPr bwMode="auto">
            <a:xfrm>
              <a:off x="2299" y="3174"/>
              <a:ext cx="236"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788" name="Text Box 21"/>
            <p:cNvSpPr txBox="1">
              <a:spLocks noChangeAspect="1" noChangeArrowheads="1"/>
            </p:cNvSpPr>
            <p:nvPr/>
          </p:nvSpPr>
          <p:spPr bwMode="auto">
            <a:xfrm>
              <a:off x="2299" y="2957"/>
              <a:ext cx="236"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1</a:t>
              </a:r>
            </a:p>
          </p:txBody>
        </p:sp>
        <p:sp>
          <p:nvSpPr>
            <p:cNvPr id="70789" name="Text Box 22"/>
            <p:cNvSpPr txBox="1">
              <a:spLocks noChangeAspect="1" noChangeArrowheads="1"/>
            </p:cNvSpPr>
            <p:nvPr/>
          </p:nvSpPr>
          <p:spPr bwMode="auto">
            <a:xfrm>
              <a:off x="2299" y="2738"/>
              <a:ext cx="236"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0790" name="Text Box 23"/>
            <p:cNvSpPr txBox="1">
              <a:spLocks noChangeAspect="1" noChangeArrowheads="1"/>
            </p:cNvSpPr>
            <p:nvPr/>
          </p:nvSpPr>
          <p:spPr bwMode="auto">
            <a:xfrm>
              <a:off x="2299" y="2521"/>
              <a:ext cx="236"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5</a:t>
              </a:r>
            </a:p>
          </p:txBody>
        </p:sp>
        <p:sp>
          <p:nvSpPr>
            <p:cNvPr id="70791" name="Text Box 24"/>
            <p:cNvSpPr txBox="1">
              <a:spLocks noChangeAspect="1" noChangeArrowheads="1"/>
            </p:cNvSpPr>
            <p:nvPr/>
          </p:nvSpPr>
          <p:spPr bwMode="auto">
            <a:xfrm>
              <a:off x="1003" y="195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4</a:t>
              </a:r>
            </a:p>
          </p:txBody>
        </p:sp>
        <p:sp>
          <p:nvSpPr>
            <p:cNvPr id="70792" name="Text Box 25"/>
            <p:cNvSpPr txBox="1">
              <a:spLocks noChangeAspect="1" noChangeArrowheads="1"/>
            </p:cNvSpPr>
            <p:nvPr/>
          </p:nvSpPr>
          <p:spPr bwMode="auto">
            <a:xfrm>
              <a:off x="1207" y="1955"/>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6</a:t>
              </a:r>
            </a:p>
          </p:txBody>
        </p:sp>
        <p:sp>
          <p:nvSpPr>
            <p:cNvPr id="70793" name="Text Box 26"/>
            <p:cNvSpPr txBox="1">
              <a:spLocks noChangeAspect="1" noChangeArrowheads="1"/>
            </p:cNvSpPr>
            <p:nvPr/>
          </p:nvSpPr>
          <p:spPr bwMode="auto">
            <a:xfrm>
              <a:off x="1397" y="195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794" name="Text Box 27"/>
            <p:cNvSpPr txBox="1">
              <a:spLocks noChangeAspect="1" noChangeArrowheads="1"/>
            </p:cNvSpPr>
            <p:nvPr/>
          </p:nvSpPr>
          <p:spPr bwMode="auto">
            <a:xfrm>
              <a:off x="1589" y="1955"/>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5</a:t>
              </a:r>
            </a:p>
          </p:txBody>
        </p:sp>
        <p:sp>
          <p:nvSpPr>
            <p:cNvPr id="70795" name="Text Box 28"/>
            <p:cNvSpPr txBox="1">
              <a:spLocks noChangeAspect="1" noChangeArrowheads="1"/>
            </p:cNvSpPr>
            <p:nvPr/>
          </p:nvSpPr>
          <p:spPr bwMode="auto">
            <a:xfrm>
              <a:off x="1794" y="195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0796" name="Text Box 29"/>
            <p:cNvSpPr txBox="1">
              <a:spLocks noChangeAspect="1" noChangeArrowheads="1"/>
            </p:cNvSpPr>
            <p:nvPr/>
          </p:nvSpPr>
          <p:spPr bwMode="auto">
            <a:xfrm>
              <a:off x="1983" y="1955"/>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0797" name="Text Box 30"/>
            <p:cNvSpPr txBox="1">
              <a:spLocks noChangeAspect="1" noChangeArrowheads="1"/>
            </p:cNvSpPr>
            <p:nvPr/>
          </p:nvSpPr>
          <p:spPr bwMode="auto">
            <a:xfrm>
              <a:off x="1206" y="366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7</a:t>
              </a:r>
            </a:p>
          </p:txBody>
        </p:sp>
        <p:sp>
          <p:nvSpPr>
            <p:cNvPr id="70798" name="Text Box 31"/>
            <p:cNvSpPr txBox="1">
              <a:spLocks noChangeAspect="1" noChangeArrowheads="1"/>
            </p:cNvSpPr>
            <p:nvPr/>
          </p:nvSpPr>
          <p:spPr bwMode="auto">
            <a:xfrm>
              <a:off x="1009" y="366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799" name="Text Box 32"/>
            <p:cNvSpPr txBox="1">
              <a:spLocks noChangeAspect="1" noChangeArrowheads="1"/>
            </p:cNvSpPr>
            <p:nvPr/>
          </p:nvSpPr>
          <p:spPr bwMode="auto">
            <a:xfrm>
              <a:off x="522" y="3122"/>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800" name="Text Box 33"/>
            <p:cNvSpPr txBox="1">
              <a:spLocks noChangeAspect="1" noChangeArrowheads="1"/>
            </p:cNvSpPr>
            <p:nvPr/>
          </p:nvSpPr>
          <p:spPr bwMode="auto">
            <a:xfrm>
              <a:off x="522" y="290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4</a:t>
              </a:r>
            </a:p>
          </p:txBody>
        </p:sp>
        <p:sp>
          <p:nvSpPr>
            <p:cNvPr id="70801" name="Text Box 34"/>
            <p:cNvSpPr txBox="1">
              <a:spLocks noChangeAspect="1" noChangeArrowheads="1"/>
            </p:cNvSpPr>
            <p:nvPr/>
          </p:nvSpPr>
          <p:spPr bwMode="auto">
            <a:xfrm>
              <a:off x="522" y="2687"/>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6</a:t>
              </a:r>
            </a:p>
          </p:txBody>
        </p:sp>
        <p:sp>
          <p:nvSpPr>
            <p:cNvPr id="70802" name="Text Box 35"/>
            <p:cNvSpPr txBox="1">
              <a:spLocks noChangeAspect="1" noChangeArrowheads="1"/>
            </p:cNvSpPr>
            <p:nvPr/>
          </p:nvSpPr>
          <p:spPr bwMode="auto">
            <a:xfrm>
              <a:off x="522" y="2479"/>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7</a:t>
              </a:r>
            </a:p>
          </p:txBody>
        </p:sp>
        <p:sp>
          <p:nvSpPr>
            <p:cNvPr id="70803" name="Text Box 36"/>
            <p:cNvSpPr txBox="1">
              <a:spLocks noChangeAspect="1" noChangeArrowheads="1"/>
            </p:cNvSpPr>
            <p:nvPr/>
          </p:nvSpPr>
          <p:spPr bwMode="auto">
            <a:xfrm>
              <a:off x="1389" y="366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804" name="Text Box 37"/>
            <p:cNvSpPr txBox="1">
              <a:spLocks noChangeAspect="1" noChangeArrowheads="1"/>
            </p:cNvSpPr>
            <p:nvPr/>
          </p:nvSpPr>
          <p:spPr bwMode="auto">
            <a:xfrm>
              <a:off x="1588" y="366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0805" name="Text Box 38"/>
            <p:cNvSpPr txBox="1">
              <a:spLocks noChangeAspect="1" noChangeArrowheads="1"/>
            </p:cNvSpPr>
            <p:nvPr/>
          </p:nvSpPr>
          <p:spPr bwMode="auto">
            <a:xfrm>
              <a:off x="1793" y="366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0806" name="Text Box 39"/>
            <p:cNvSpPr txBox="1">
              <a:spLocks noChangeAspect="1" noChangeArrowheads="1"/>
            </p:cNvSpPr>
            <p:nvPr/>
          </p:nvSpPr>
          <p:spPr bwMode="auto">
            <a:xfrm>
              <a:off x="1982" y="366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807" name="Text Box 47"/>
            <p:cNvSpPr txBox="1">
              <a:spLocks noChangeAspect="1" noChangeArrowheads="1"/>
            </p:cNvSpPr>
            <p:nvPr/>
          </p:nvSpPr>
          <p:spPr bwMode="auto">
            <a:xfrm>
              <a:off x="812" y="3666"/>
              <a:ext cx="236"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808" name="Text Box 48"/>
            <p:cNvSpPr txBox="1">
              <a:spLocks noChangeAspect="1" noChangeArrowheads="1"/>
            </p:cNvSpPr>
            <p:nvPr/>
          </p:nvSpPr>
          <p:spPr bwMode="auto">
            <a:xfrm>
              <a:off x="813" y="1955"/>
              <a:ext cx="236"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809" name="Text Box 49"/>
            <p:cNvSpPr txBox="1">
              <a:spLocks noChangeAspect="1" noChangeArrowheads="1"/>
            </p:cNvSpPr>
            <p:nvPr/>
          </p:nvSpPr>
          <p:spPr bwMode="auto">
            <a:xfrm>
              <a:off x="522" y="2250"/>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810" name="Text Box 50"/>
            <p:cNvSpPr txBox="1">
              <a:spLocks noChangeAspect="1" noChangeArrowheads="1"/>
            </p:cNvSpPr>
            <p:nvPr/>
          </p:nvSpPr>
          <p:spPr bwMode="auto">
            <a:xfrm>
              <a:off x="522" y="3326"/>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1</a:t>
              </a:r>
            </a:p>
          </p:txBody>
        </p:sp>
        <p:sp>
          <p:nvSpPr>
            <p:cNvPr id="70811" name="Text Box 51"/>
            <p:cNvSpPr txBox="1">
              <a:spLocks noChangeAspect="1" noChangeArrowheads="1"/>
            </p:cNvSpPr>
            <p:nvPr/>
          </p:nvSpPr>
          <p:spPr bwMode="auto">
            <a:xfrm>
              <a:off x="2307" y="3378"/>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0812" name="Text Box 52"/>
            <p:cNvSpPr txBox="1">
              <a:spLocks noChangeAspect="1" noChangeArrowheads="1"/>
            </p:cNvSpPr>
            <p:nvPr/>
          </p:nvSpPr>
          <p:spPr bwMode="auto">
            <a:xfrm>
              <a:off x="2307" y="2302"/>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grpSp>
      <p:sp>
        <p:nvSpPr>
          <p:cNvPr id="70659" name="Rectangle 2"/>
          <p:cNvSpPr>
            <a:spLocks noGrp="1" noChangeArrowheads="1"/>
          </p:cNvSpPr>
          <p:nvPr>
            <p:ph type="title"/>
          </p:nvPr>
        </p:nvSpPr>
        <p:spPr/>
        <p:txBody>
          <a:bodyPr/>
          <a:lstStyle/>
          <a:p>
            <a:r>
              <a:rPr lang="de-DE" altLang="de-DE"/>
              <a:t>6.6	Switchbox-Verdrahtung</a:t>
            </a:r>
          </a:p>
        </p:txBody>
      </p:sp>
      <p:sp>
        <p:nvSpPr>
          <p:cNvPr id="740355" name="Rectangle 3"/>
          <p:cNvSpPr>
            <a:spLocks noChangeArrowheads="1"/>
          </p:cNvSpPr>
          <p:nvPr/>
        </p:nvSpPr>
        <p:spPr bwMode="auto">
          <a:xfrm>
            <a:off x="227013" y="1225550"/>
            <a:ext cx="33416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nchor="ctr">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Aft>
                <a:spcPct val="20000"/>
              </a:spcAft>
            </a:pPr>
            <a:r>
              <a:rPr lang="en-US" altLang="de-DE" sz="1600" i="1"/>
              <a:t>R</a:t>
            </a:r>
            <a:r>
              <a:rPr lang="en-US" altLang="de-DE" sz="1600"/>
              <a:t> = {0, 1, 2, …, 8} x {0, 1, 2, … , 7}</a:t>
            </a:r>
          </a:p>
        </p:txBody>
      </p:sp>
      <p:grpSp>
        <p:nvGrpSpPr>
          <p:cNvPr id="740357" name="Group 5"/>
          <p:cNvGrpSpPr>
            <a:grpSpLocks noChangeAspect="1"/>
          </p:cNvGrpSpPr>
          <p:nvPr/>
        </p:nvGrpSpPr>
        <p:grpSpPr bwMode="auto">
          <a:xfrm>
            <a:off x="1141413" y="3438525"/>
            <a:ext cx="2465387" cy="2379663"/>
            <a:chOff x="1519" y="799"/>
            <a:chExt cx="1815" cy="1588"/>
          </a:xfrm>
        </p:grpSpPr>
        <p:sp>
          <p:nvSpPr>
            <p:cNvPr id="70772" name="Rectangle 6"/>
            <p:cNvSpPr>
              <a:spLocks noChangeAspect="1" noChangeArrowheads="1"/>
            </p:cNvSpPr>
            <p:nvPr/>
          </p:nvSpPr>
          <p:spPr bwMode="auto">
            <a:xfrm>
              <a:off x="1519" y="799"/>
              <a:ext cx="1815" cy="1588"/>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73" name="Line 7"/>
            <p:cNvSpPr>
              <a:spLocks noChangeAspect="1" noChangeShapeType="1"/>
            </p:cNvSpPr>
            <p:nvPr/>
          </p:nvSpPr>
          <p:spPr bwMode="auto">
            <a:xfrm>
              <a:off x="174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74" name="Line 8"/>
            <p:cNvSpPr>
              <a:spLocks noChangeAspect="1" noChangeShapeType="1"/>
            </p:cNvSpPr>
            <p:nvPr/>
          </p:nvSpPr>
          <p:spPr bwMode="auto">
            <a:xfrm>
              <a:off x="197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75" name="Line 9"/>
            <p:cNvSpPr>
              <a:spLocks noChangeAspect="1" noChangeShapeType="1"/>
            </p:cNvSpPr>
            <p:nvPr/>
          </p:nvSpPr>
          <p:spPr bwMode="auto">
            <a:xfrm>
              <a:off x="220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76" name="Line 10"/>
            <p:cNvSpPr>
              <a:spLocks noChangeAspect="1" noChangeShapeType="1"/>
            </p:cNvSpPr>
            <p:nvPr/>
          </p:nvSpPr>
          <p:spPr bwMode="auto">
            <a:xfrm>
              <a:off x="242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77" name="Line 11"/>
            <p:cNvSpPr>
              <a:spLocks noChangeAspect="1" noChangeShapeType="1"/>
            </p:cNvSpPr>
            <p:nvPr/>
          </p:nvSpPr>
          <p:spPr bwMode="auto">
            <a:xfrm>
              <a:off x="265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78" name="Line 12"/>
            <p:cNvSpPr>
              <a:spLocks noChangeAspect="1" noChangeShapeType="1"/>
            </p:cNvSpPr>
            <p:nvPr/>
          </p:nvSpPr>
          <p:spPr bwMode="auto">
            <a:xfrm>
              <a:off x="288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79" name="Line 13"/>
            <p:cNvSpPr>
              <a:spLocks noChangeAspect="1" noChangeShapeType="1"/>
            </p:cNvSpPr>
            <p:nvPr/>
          </p:nvSpPr>
          <p:spPr bwMode="auto">
            <a:xfrm>
              <a:off x="3107"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80" name="Line 14"/>
            <p:cNvSpPr>
              <a:spLocks noChangeAspect="1" noChangeShapeType="1"/>
            </p:cNvSpPr>
            <p:nvPr/>
          </p:nvSpPr>
          <p:spPr bwMode="auto">
            <a:xfrm>
              <a:off x="1519" y="102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81" name="Line 15"/>
            <p:cNvSpPr>
              <a:spLocks noChangeAspect="1" noChangeShapeType="1"/>
            </p:cNvSpPr>
            <p:nvPr/>
          </p:nvSpPr>
          <p:spPr bwMode="auto">
            <a:xfrm>
              <a:off x="1519" y="125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82" name="Line 16"/>
            <p:cNvSpPr>
              <a:spLocks noChangeAspect="1" noChangeShapeType="1"/>
            </p:cNvSpPr>
            <p:nvPr/>
          </p:nvSpPr>
          <p:spPr bwMode="auto">
            <a:xfrm>
              <a:off x="1519" y="148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83" name="Line 17"/>
            <p:cNvSpPr>
              <a:spLocks noChangeAspect="1" noChangeShapeType="1"/>
            </p:cNvSpPr>
            <p:nvPr/>
          </p:nvSpPr>
          <p:spPr bwMode="auto">
            <a:xfrm>
              <a:off x="1519" y="170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84" name="Line 18"/>
            <p:cNvSpPr>
              <a:spLocks noChangeAspect="1" noChangeShapeType="1"/>
            </p:cNvSpPr>
            <p:nvPr/>
          </p:nvSpPr>
          <p:spPr bwMode="auto">
            <a:xfrm>
              <a:off x="1519" y="193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85" name="Line 19"/>
            <p:cNvSpPr>
              <a:spLocks noChangeAspect="1" noChangeShapeType="1"/>
            </p:cNvSpPr>
            <p:nvPr/>
          </p:nvSpPr>
          <p:spPr bwMode="auto">
            <a:xfrm>
              <a:off x="1519" y="216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40392" name="Text Box 40"/>
          <p:cNvSpPr txBox="1">
            <a:spLocks noChangeAspect="1" noChangeArrowheads="1"/>
          </p:cNvSpPr>
          <p:nvPr/>
        </p:nvSpPr>
        <p:spPr bwMode="auto">
          <a:xfrm>
            <a:off x="1592263" y="2884488"/>
            <a:ext cx="3778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b</a:t>
            </a:r>
          </a:p>
        </p:txBody>
      </p:sp>
      <p:sp>
        <p:nvSpPr>
          <p:cNvPr id="740393" name="Text Box 41"/>
          <p:cNvSpPr txBox="1">
            <a:spLocks noChangeAspect="1" noChangeArrowheads="1"/>
          </p:cNvSpPr>
          <p:nvPr/>
        </p:nvSpPr>
        <p:spPr bwMode="auto">
          <a:xfrm>
            <a:off x="1916113" y="2884488"/>
            <a:ext cx="37623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c</a:t>
            </a:r>
          </a:p>
        </p:txBody>
      </p:sp>
      <p:sp>
        <p:nvSpPr>
          <p:cNvPr id="740394" name="Text Box 42"/>
          <p:cNvSpPr txBox="1">
            <a:spLocks noChangeAspect="1" noChangeArrowheads="1"/>
          </p:cNvSpPr>
          <p:nvPr/>
        </p:nvSpPr>
        <p:spPr bwMode="auto">
          <a:xfrm>
            <a:off x="2217738" y="2884488"/>
            <a:ext cx="3778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d</a:t>
            </a:r>
          </a:p>
        </p:txBody>
      </p:sp>
      <p:sp>
        <p:nvSpPr>
          <p:cNvPr id="740395" name="Text Box 43"/>
          <p:cNvSpPr txBox="1">
            <a:spLocks noChangeAspect="1" noChangeArrowheads="1"/>
          </p:cNvSpPr>
          <p:nvPr/>
        </p:nvSpPr>
        <p:spPr bwMode="auto">
          <a:xfrm>
            <a:off x="2520950" y="2884488"/>
            <a:ext cx="3762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e</a:t>
            </a:r>
          </a:p>
        </p:txBody>
      </p:sp>
      <p:sp>
        <p:nvSpPr>
          <p:cNvPr id="740396" name="Text Box 44"/>
          <p:cNvSpPr txBox="1">
            <a:spLocks noChangeAspect="1" noChangeArrowheads="1"/>
          </p:cNvSpPr>
          <p:nvPr/>
        </p:nvSpPr>
        <p:spPr bwMode="auto">
          <a:xfrm>
            <a:off x="2847975" y="2884488"/>
            <a:ext cx="3778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f</a:t>
            </a:r>
          </a:p>
        </p:txBody>
      </p:sp>
      <p:sp>
        <p:nvSpPr>
          <p:cNvPr id="740397" name="Text Box 45"/>
          <p:cNvSpPr txBox="1">
            <a:spLocks noChangeAspect="1" noChangeArrowheads="1"/>
          </p:cNvSpPr>
          <p:nvPr/>
        </p:nvSpPr>
        <p:spPr bwMode="auto">
          <a:xfrm>
            <a:off x="3149600" y="2884488"/>
            <a:ext cx="3762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g</a:t>
            </a:r>
          </a:p>
        </p:txBody>
      </p:sp>
      <p:sp>
        <p:nvSpPr>
          <p:cNvPr id="740398" name="Text Box 46"/>
          <p:cNvSpPr txBox="1">
            <a:spLocks noChangeAspect="1" noChangeArrowheads="1"/>
          </p:cNvSpPr>
          <p:nvPr/>
        </p:nvSpPr>
        <p:spPr bwMode="auto">
          <a:xfrm>
            <a:off x="1289050" y="2884488"/>
            <a:ext cx="3762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a</a:t>
            </a:r>
          </a:p>
        </p:txBody>
      </p:sp>
      <p:grpSp>
        <p:nvGrpSpPr>
          <p:cNvPr id="740405" name="Group 53"/>
          <p:cNvGrpSpPr>
            <a:grpSpLocks noChangeAspect="1"/>
          </p:cNvGrpSpPr>
          <p:nvPr/>
        </p:nvGrpSpPr>
        <p:grpSpPr bwMode="auto">
          <a:xfrm>
            <a:off x="288925" y="3573463"/>
            <a:ext cx="611188" cy="2046287"/>
            <a:chOff x="122" y="1600"/>
            <a:chExt cx="640" cy="2146"/>
          </a:xfrm>
        </p:grpSpPr>
        <p:sp>
          <p:nvSpPr>
            <p:cNvPr id="70765" name="Text Box 54"/>
            <p:cNvSpPr txBox="1">
              <a:spLocks noChangeAspect="1" noChangeArrowheads="1"/>
            </p:cNvSpPr>
            <p:nvPr/>
          </p:nvSpPr>
          <p:spPr bwMode="auto">
            <a:xfrm>
              <a:off x="202" y="1600"/>
              <a:ext cx="560"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6</a:t>
              </a:r>
              <a:endParaRPr lang="en-US" altLang="de-DE" sz="1600"/>
            </a:p>
          </p:txBody>
        </p:sp>
        <p:sp>
          <p:nvSpPr>
            <p:cNvPr id="70766" name="Text Box 55"/>
            <p:cNvSpPr txBox="1">
              <a:spLocks noChangeAspect="1" noChangeArrowheads="1"/>
            </p:cNvSpPr>
            <p:nvPr/>
          </p:nvSpPr>
          <p:spPr bwMode="auto">
            <a:xfrm>
              <a:off x="138" y="1986"/>
              <a:ext cx="621"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5</a:t>
              </a:r>
              <a:endParaRPr lang="en-US" altLang="de-DE" sz="1600"/>
            </a:p>
          </p:txBody>
        </p:sp>
        <p:sp>
          <p:nvSpPr>
            <p:cNvPr id="70767" name="Text Box 56"/>
            <p:cNvSpPr txBox="1">
              <a:spLocks noChangeAspect="1" noChangeArrowheads="1"/>
            </p:cNvSpPr>
            <p:nvPr/>
          </p:nvSpPr>
          <p:spPr bwMode="auto">
            <a:xfrm>
              <a:off x="138" y="2334"/>
              <a:ext cx="621"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4</a:t>
              </a:r>
              <a:endParaRPr lang="en-US" altLang="de-DE" sz="1600"/>
            </a:p>
          </p:txBody>
        </p:sp>
        <p:sp>
          <p:nvSpPr>
            <p:cNvPr id="70768" name="Text Box 57"/>
            <p:cNvSpPr txBox="1">
              <a:spLocks noChangeAspect="1" noChangeArrowheads="1"/>
            </p:cNvSpPr>
            <p:nvPr/>
          </p:nvSpPr>
          <p:spPr bwMode="auto">
            <a:xfrm>
              <a:off x="138" y="2697"/>
              <a:ext cx="621"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3</a:t>
              </a:r>
              <a:endParaRPr lang="en-US" altLang="de-DE" sz="1600"/>
            </a:p>
          </p:txBody>
        </p:sp>
        <p:sp>
          <p:nvSpPr>
            <p:cNvPr id="70769" name="Text Box 58"/>
            <p:cNvSpPr txBox="1">
              <a:spLocks noChangeAspect="1" noChangeArrowheads="1"/>
            </p:cNvSpPr>
            <p:nvPr/>
          </p:nvSpPr>
          <p:spPr bwMode="auto">
            <a:xfrm>
              <a:off x="138" y="3060"/>
              <a:ext cx="621" cy="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2</a:t>
              </a:r>
              <a:endParaRPr lang="en-US" altLang="de-DE" sz="1600"/>
            </a:p>
          </p:txBody>
        </p:sp>
        <p:sp>
          <p:nvSpPr>
            <p:cNvPr id="70770" name="Text Box 59"/>
            <p:cNvSpPr txBox="1">
              <a:spLocks noChangeAspect="1" noChangeArrowheads="1"/>
            </p:cNvSpPr>
            <p:nvPr/>
          </p:nvSpPr>
          <p:spPr bwMode="auto">
            <a:xfrm>
              <a:off x="122" y="3390"/>
              <a:ext cx="620" cy="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1</a:t>
              </a:r>
              <a:endParaRPr lang="en-US" altLang="de-DE" sz="1600"/>
            </a:p>
          </p:txBody>
        </p:sp>
        <p:sp>
          <p:nvSpPr>
            <p:cNvPr id="70771" name="Text Box 60"/>
            <p:cNvSpPr txBox="1">
              <a:spLocks noChangeAspect="1" noChangeArrowheads="1"/>
            </p:cNvSpPr>
            <p:nvPr/>
          </p:nvSpPr>
          <p:spPr bwMode="auto">
            <a:xfrm rot="-5400000">
              <a:off x="-137" y="2319"/>
              <a:ext cx="947" cy="3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Spuren</a:t>
              </a:r>
            </a:p>
          </p:txBody>
        </p:sp>
      </p:grpSp>
      <p:sp>
        <p:nvSpPr>
          <p:cNvPr id="740413" name="Text Box 61"/>
          <p:cNvSpPr txBox="1">
            <a:spLocks noChangeAspect="1" noChangeArrowheads="1"/>
          </p:cNvSpPr>
          <p:nvPr/>
        </p:nvSpPr>
        <p:spPr bwMode="auto">
          <a:xfrm>
            <a:off x="1895475" y="2636838"/>
            <a:ext cx="13303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Spalten</a:t>
            </a:r>
          </a:p>
        </p:txBody>
      </p:sp>
      <p:sp>
        <p:nvSpPr>
          <p:cNvPr id="740502" name="AutoShape 150"/>
          <p:cNvSpPr>
            <a:spLocks noChangeAspect="1" noChangeArrowheads="1"/>
          </p:cNvSpPr>
          <p:nvPr/>
        </p:nvSpPr>
        <p:spPr bwMode="auto">
          <a:xfrm rot="5400000">
            <a:off x="2047081" y="2021682"/>
            <a:ext cx="485775" cy="56356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0503" name="Rectangle 151"/>
          <p:cNvSpPr>
            <a:spLocks noChangeArrowheads="1"/>
          </p:cNvSpPr>
          <p:nvPr/>
        </p:nvSpPr>
        <p:spPr bwMode="auto">
          <a:xfrm>
            <a:off x="3994150" y="1260475"/>
            <a:ext cx="4238625"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nchor="ctr">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en-US" altLang="de-DE" sz="1600" i="1"/>
              <a:t>TOP</a:t>
            </a:r>
            <a:r>
              <a:rPr lang="en-US" altLang="de-DE" sz="1600"/>
              <a:t>	= (1, 2, … , 7) = [</a:t>
            </a:r>
            <a:r>
              <a:rPr lang="en-US" altLang="de-DE" sz="1600">
                <a:solidFill>
                  <a:srgbClr val="0C325C"/>
                </a:solidFill>
              </a:rPr>
              <a:t>0, 4, 6, 8, 5, 3, 3</a:t>
            </a:r>
            <a:r>
              <a:rPr lang="en-US" altLang="de-DE" sz="1600"/>
              <a:t>]</a:t>
            </a:r>
            <a:br>
              <a:rPr lang="en-US" altLang="de-DE" sz="1600"/>
            </a:br>
            <a:r>
              <a:rPr lang="en-US" altLang="de-DE" sz="1600" i="1"/>
              <a:t>BOT</a:t>
            </a:r>
            <a:r>
              <a:rPr lang="en-US" altLang="de-DE" sz="1600"/>
              <a:t>	= (1, 2, … , 7) = [</a:t>
            </a:r>
            <a:r>
              <a:rPr lang="en-US" altLang="de-DE" sz="1600">
                <a:solidFill>
                  <a:srgbClr val="0C325C"/>
                </a:solidFill>
              </a:rPr>
              <a:t>0, 0, 7, 8, 2, 2, 8</a:t>
            </a:r>
            <a:r>
              <a:rPr lang="en-US" altLang="de-DE" sz="1600"/>
              <a:t>]</a:t>
            </a:r>
            <a:br>
              <a:rPr lang="en-US" altLang="de-DE" sz="1600"/>
            </a:br>
            <a:r>
              <a:rPr lang="en-US" altLang="de-DE" sz="1600" i="1"/>
              <a:t>LEFT</a:t>
            </a:r>
            <a:r>
              <a:rPr lang="en-US" altLang="de-DE" sz="1600"/>
              <a:t>	= (1, 2, … , 6) = [</a:t>
            </a:r>
            <a:r>
              <a:rPr lang="en-US" altLang="de-DE" sz="1600">
                <a:solidFill>
                  <a:srgbClr val="0C325C"/>
                </a:solidFill>
              </a:rPr>
              <a:t>1, 0, 4, 6, 7, 0</a:t>
            </a:r>
            <a:r>
              <a:rPr lang="en-US" altLang="de-DE" sz="1600"/>
              <a:t>]</a:t>
            </a:r>
            <a:br>
              <a:rPr lang="en-US" altLang="de-DE" sz="1600"/>
            </a:br>
            <a:r>
              <a:rPr lang="en-US" altLang="de-DE" sz="1600" i="1"/>
              <a:t>RIGHT</a:t>
            </a:r>
            <a:r>
              <a:rPr lang="en-US" altLang="de-DE" sz="1600"/>
              <a:t>	=</a:t>
            </a:r>
            <a:r>
              <a:rPr lang="en-US" altLang="de-DE" sz="1600" b="1" i="1"/>
              <a:t> </a:t>
            </a:r>
            <a:r>
              <a:rPr lang="en-US" altLang="de-DE" sz="1600"/>
              <a:t>(1, 2, … , 6) = [</a:t>
            </a:r>
            <a:r>
              <a:rPr lang="en-US" altLang="de-DE" sz="1600">
                <a:solidFill>
                  <a:srgbClr val="0C325C"/>
                </a:solidFill>
              </a:rPr>
              <a:t>2, 8, 1, 3, 5, 3</a:t>
            </a:r>
            <a:r>
              <a:rPr lang="en-US" altLang="de-DE" sz="1600"/>
              <a:t>]</a:t>
            </a:r>
          </a:p>
        </p:txBody>
      </p:sp>
      <p:sp>
        <p:nvSpPr>
          <p:cNvPr id="740504" name="AutoShape 152"/>
          <p:cNvSpPr>
            <a:spLocks noChangeAspect="1" noChangeArrowheads="1"/>
          </p:cNvSpPr>
          <p:nvPr/>
        </p:nvSpPr>
        <p:spPr bwMode="auto">
          <a:xfrm rot="8416644">
            <a:off x="3508375" y="2133600"/>
            <a:ext cx="485775" cy="561975"/>
          </a:xfrm>
          <a:prstGeom prst="rightArrow">
            <a:avLst>
              <a:gd name="adj1" fmla="val 50000"/>
              <a:gd name="adj2" fmla="val 25000"/>
            </a:avLst>
          </a:prstGeom>
          <a:gradFill rotWithShape="1">
            <a:gsLst>
              <a:gs pos="0">
                <a:srgbClr val="EAEAEA"/>
              </a:gs>
              <a:gs pos="100000">
                <a:schemeClr val="tx1"/>
              </a:gs>
            </a:gsLst>
            <a:lin ang="0" scaled="1"/>
          </a:gradFill>
          <a:ln>
            <a:noFill/>
          </a:ln>
          <a:effec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40508" name="Group 156"/>
          <p:cNvGrpSpPr>
            <a:grpSpLocks/>
          </p:cNvGrpSpPr>
          <p:nvPr/>
        </p:nvGrpSpPr>
        <p:grpSpPr bwMode="auto">
          <a:xfrm>
            <a:off x="3948113" y="3074988"/>
            <a:ext cx="4283075" cy="3084512"/>
            <a:chOff x="2487" y="1937"/>
            <a:chExt cx="2698" cy="1943"/>
          </a:xfrm>
        </p:grpSpPr>
        <p:grpSp>
          <p:nvGrpSpPr>
            <p:cNvPr id="70675" name="Group 62"/>
            <p:cNvGrpSpPr>
              <a:grpSpLocks noChangeAspect="1"/>
            </p:cNvGrpSpPr>
            <p:nvPr/>
          </p:nvGrpSpPr>
          <p:grpSpPr bwMode="auto">
            <a:xfrm>
              <a:off x="3360" y="2166"/>
              <a:ext cx="1553" cy="1499"/>
              <a:chOff x="1519" y="799"/>
              <a:chExt cx="1815" cy="1588"/>
            </a:xfrm>
          </p:grpSpPr>
          <p:sp>
            <p:nvSpPr>
              <p:cNvPr id="70751" name="Rectangle 63"/>
              <p:cNvSpPr>
                <a:spLocks noChangeAspect="1" noChangeArrowheads="1"/>
              </p:cNvSpPr>
              <p:nvPr/>
            </p:nvSpPr>
            <p:spPr bwMode="auto">
              <a:xfrm>
                <a:off x="1519" y="799"/>
                <a:ext cx="1815" cy="1588"/>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52" name="Line 64"/>
              <p:cNvSpPr>
                <a:spLocks noChangeAspect="1" noChangeShapeType="1"/>
              </p:cNvSpPr>
              <p:nvPr/>
            </p:nvSpPr>
            <p:spPr bwMode="auto">
              <a:xfrm>
                <a:off x="174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53" name="Line 65"/>
              <p:cNvSpPr>
                <a:spLocks noChangeAspect="1" noChangeShapeType="1"/>
              </p:cNvSpPr>
              <p:nvPr/>
            </p:nvSpPr>
            <p:spPr bwMode="auto">
              <a:xfrm>
                <a:off x="197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54" name="Line 66"/>
              <p:cNvSpPr>
                <a:spLocks noChangeAspect="1" noChangeShapeType="1"/>
              </p:cNvSpPr>
              <p:nvPr/>
            </p:nvSpPr>
            <p:spPr bwMode="auto">
              <a:xfrm>
                <a:off x="220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55" name="Line 67"/>
              <p:cNvSpPr>
                <a:spLocks noChangeAspect="1" noChangeShapeType="1"/>
              </p:cNvSpPr>
              <p:nvPr/>
            </p:nvSpPr>
            <p:spPr bwMode="auto">
              <a:xfrm>
                <a:off x="242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56" name="Line 68"/>
              <p:cNvSpPr>
                <a:spLocks noChangeAspect="1" noChangeShapeType="1"/>
              </p:cNvSpPr>
              <p:nvPr/>
            </p:nvSpPr>
            <p:spPr bwMode="auto">
              <a:xfrm>
                <a:off x="265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57" name="Line 69"/>
              <p:cNvSpPr>
                <a:spLocks noChangeAspect="1" noChangeShapeType="1"/>
              </p:cNvSpPr>
              <p:nvPr/>
            </p:nvSpPr>
            <p:spPr bwMode="auto">
              <a:xfrm>
                <a:off x="288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58" name="Line 70"/>
              <p:cNvSpPr>
                <a:spLocks noChangeAspect="1" noChangeShapeType="1"/>
              </p:cNvSpPr>
              <p:nvPr/>
            </p:nvSpPr>
            <p:spPr bwMode="auto">
              <a:xfrm>
                <a:off x="3107"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59" name="Line 71"/>
              <p:cNvSpPr>
                <a:spLocks noChangeAspect="1" noChangeShapeType="1"/>
              </p:cNvSpPr>
              <p:nvPr/>
            </p:nvSpPr>
            <p:spPr bwMode="auto">
              <a:xfrm>
                <a:off x="1519" y="102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60" name="Line 72"/>
              <p:cNvSpPr>
                <a:spLocks noChangeAspect="1" noChangeShapeType="1"/>
              </p:cNvSpPr>
              <p:nvPr/>
            </p:nvSpPr>
            <p:spPr bwMode="auto">
              <a:xfrm>
                <a:off x="1519" y="125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61" name="Line 73"/>
              <p:cNvSpPr>
                <a:spLocks noChangeAspect="1" noChangeShapeType="1"/>
              </p:cNvSpPr>
              <p:nvPr/>
            </p:nvSpPr>
            <p:spPr bwMode="auto">
              <a:xfrm>
                <a:off x="1519" y="148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62" name="Line 74"/>
              <p:cNvSpPr>
                <a:spLocks noChangeAspect="1" noChangeShapeType="1"/>
              </p:cNvSpPr>
              <p:nvPr/>
            </p:nvSpPr>
            <p:spPr bwMode="auto">
              <a:xfrm>
                <a:off x="1519" y="170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63" name="Line 75"/>
              <p:cNvSpPr>
                <a:spLocks noChangeAspect="1" noChangeShapeType="1"/>
              </p:cNvSpPr>
              <p:nvPr/>
            </p:nvSpPr>
            <p:spPr bwMode="auto">
              <a:xfrm>
                <a:off x="1519" y="193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64" name="Line 76"/>
              <p:cNvSpPr>
                <a:spLocks noChangeAspect="1" noChangeShapeType="1"/>
              </p:cNvSpPr>
              <p:nvPr/>
            </p:nvSpPr>
            <p:spPr bwMode="auto">
              <a:xfrm>
                <a:off x="1519" y="216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0676" name="Line 77"/>
            <p:cNvSpPr>
              <a:spLocks noChangeAspect="1" noChangeShapeType="1"/>
            </p:cNvSpPr>
            <p:nvPr/>
          </p:nvSpPr>
          <p:spPr bwMode="auto">
            <a:xfrm flipV="1">
              <a:off x="3748" y="2166"/>
              <a:ext cx="0" cy="216"/>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77" name="Line 78"/>
            <p:cNvSpPr>
              <a:spLocks noChangeAspect="1" noChangeShapeType="1"/>
            </p:cNvSpPr>
            <p:nvPr/>
          </p:nvSpPr>
          <p:spPr bwMode="auto">
            <a:xfrm flipV="1">
              <a:off x="3551" y="2384"/>
              <a:ext cx="20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78" name="Line 79"/>
            <p:cNvSpPr>
              <a:spLocks noChangeAspect="1" noChangeShapeType="1"/>
            </p:cNvSpPr>
            <p:nvPr/>
          </p:nvSpPr>
          <p:spPr bwMode="auto">
            <a:xfrm>
              <a:off x="4328" y="2589"/>
              <a:ext cx="58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79" name="Line 80"/>
            <p:cNvSpPr>
              <a:spLocks noChangeAspect="1" noChangeShapeType="1"/>
            </p:cNvSpPr>
            <p:nvPr/>
          </p:nvSpPr>
          <p:spPr bwMode="auto">
            <a:xfrm>
              <a:off x="4327" y="2166"/>
              <a:ext cx="1" cy="436"/>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0" name="Line 81"/>
            <p:cNvSpPr>
              <a:spLocks noChangeAspect="1" noChangeShapeType="1"/>
            </p:cNvSpPr>
            <p:nvPr/>
          </p:nvSpPr>
          <p:spPr bwMode="auto">
            <a:xfrm flipV="1">
              <a:off x="3946" y="2166"/>
              <a:ext cx="0" cy="653"/>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1" name="Line 82"/>
            <p:cNvSpPr>
              <a:spLocks noChangeAspect="1" noChangeShapeType="1"/>
            </p:cNvSpPr>
            <p:nvPr/>
          </p:nvSpPr>
          <p:spPr bwMode="auto">
            <a:xfrm flipV="1">
              <a:off x="4135" y="2166"/>
              <a:ext cx="0" cy="1493"/>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2" name="Line 83"/>
            <p:cNvSpPr>
              <a:spLocks noChangeAspect="1" noChangeShapeType="1"/>
            </p:cNvSpPr>
            <p:nvPr/>
          </p:nvSpPr>
          <p:spPr bwMode="auto">
            <a:xfrm flipV="1">
              <a:off x="4527" y="2166"/>
              <a:ext cx="1" cy="214"/>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3" name="Line 84"/>
            <p:cNvSpPr>
              <a:spLocks noChangeAspect="1" noChangeShapeType="1"/>
            </p:cNvSpPr>
            <p:nvPr/>
          </p:nvSpPr>
          <p:spPr bwMode="auto">
            <a:xfrm flipV="1">
              <a:off x="4719" y="2166"/>
              <a:ext cx="4" cy="653"/>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4" name="Line 85"/>
            <p:cNvSpPr>
              <a:spLocks noChangeAspect="1" noChangeShapeType="1"/>
            </p:cNvSpPr>
            <p:nvPr/>
          </p:nvSpPr>
          <p:spPr bwMode="auto">
            <a:xfrm flipV="1">
              <a:off x="4714" y="2807"/>
              <a:ext cx="19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5" name="Line 86"/>
            <p:cNvSpPr>
              <a:spLocks noChangeAspect="1" noChangeShapeType="1"/>
            </p:cNvSpPr>
            <p:nvPr/>
          </p:nvSpPr>
          <p:spPr bwMode="auto">
            <a:xfrm flipV="1">
              <a:off x="3554" y="2374"/>
              <a:ext cx="0" cy="652"/>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6" name="Line 87"/>
            <p:cNvSpPr>
              <a:spLocks noChangeAspect="1" noChangeShapeType="1"/>
            </p:cNvSpPr>
            <p:nvPr/>
          </p:nvSpPr>
          <p:spPr bwMode="auto">
            <a:xfrm>
              <a:off x="3360" y="2589"/>
              <a:ext cx="39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7" name="Line 88"/>
            <p:cNvSpPr>
              <a:spLocks noChangeAspect="1" noChangeShapeType="1"/>
            </p:cNvSpPr>
            <p:nvPr/>
          </p:nvSpPr>
          <p:spPr bwMode="auto">
            <a:xfrm>
              <a:off x="3360" y="2807"/>
              <a:ext cx="58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8" name="Line 89"/>
            <p:cNvSpPr>
              <a:spLocks noChangeAspect="1" noChangeShapeType="1"/>
            </p:cNvSpPr>
            <p:nvPr/>
          </p:nvSpPr>
          <p:spPr bwMode="auto">
            <a:xfrm>
              <a:off x="3360" y="3025"/>
              <a:ext cx="20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89" name="Line 90"/>
            <p:cNvSpPr>
              <a:spLocks noChangeAspect="1" noChangeShapeType="1"/>
            </p:cNvSpPr>
            <p:nvPr/>
          </p:nvSpPr>
          <p:spPr bwMode="auto">
            <a:xfrm flipV="1">
              <a:off x="3754" y="2580"/>
              <a:ext cx="0" cy="871"/>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0" name="Line 91"/>
            <p:cNvSpPr>
              <a:spLocks noChangeAspect="1" noChangeShapeType="1"/>
            </p:cNvSpPr>
            <p:nvPr/>
          </p:nvSpPr>
          <p:spPr bwMode="auto">
            <a:xfrm>
              <a:off x="3741" y="3446"/>
              <a:ext cx="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1" name="Line 92"/>
            <p:cNvSpPr>
              <a:spLocks noChangeAspect="1" noChangeShapeType="1"/>
            </p:cNvSpPr>
            <p:nvPr/>
          </p:nvSpPr>
          <p:spPr bwMode="auto">
            <a:xfrm flipV="1">
              <a:off x="3949" y="3446"/>
              <a:ext cx="0" cy="218"/>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2" name="Line 93"/>
            <p:cNvSpPr>
              <a:spLocks noChangeAspect="1" noChangeShapeType="1"/>
            </p:cNvSpPr>
            <p:nvPr/>
          </p:nvSpPr>
          <p:spPr bwMode="auto">
            <a:xfrm>
              <a:off x="3551" y="3239"/>
              <a:ext cx="39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3" name="Line 94"/>
            <p:cNvSpPr>
              <a:spLocks noChangeAspect="1" noChangeShapeType="1"/>
            </p:cNvSpPr>
            <p:nvPr/>
          </p:nvSpPr>
          <p:spPr bwMode="auto">
            <a:xfrm flipV="1">
              <a:off x="3946" y="3014"/>
              <a:ext cx="0" cy="231"/>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4" name="Line 95"/>
            <p:cNvSpPr>
              <a:spLocks noChangeAspect="1" noChangeShapeType="1"/>
            </p:cNvSpPr>
            <p:nvPr/>
          </p:nvSpPr>
          <p:spPr bwMode="auto">
            <a:xfrm>
              <a:off x="3932" y="3025"/>
              <a:ext cx="97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5" name="Line 96"/>
            <p:cNvSpPr>
              <a:spLocks noChangeAspect="1" noChangeShapeType="1"/>
            </p:cNvSpPr>
            <p:nvPr/>
          </p:nvSpPr>
          <p:spPr bwMode="auto">
            <a:xfrm>
              <a:off x="4142" y="3239"/>
              <a:ext cx="7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6" name="Line 97"/>
            <p:cNvSpPr>
              <a:spLocks noChangeAspect="1" noChangeShapeType="1"/>
            </p:cNvSpPr>
            <p:nvPr/>
          </p:nvSpPr>
          <p:spPr bwMode="auto">
            <a:xfrm flipH="1">
              <a:off x="4324" y="2589"/>
              <a:ext cx="4" cy="5"/>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7" name="Line 98"/>
            <p:cNvSpPr>
              <a:spLocks noChangeAspect="1" noChangeShapeType="1"/>
            </p:cNvSpPr>
            <p:nvPr/>
          </p:nvSpPr>
          <p:spPr bwMode="auto">
            <a:xfrm flipH="1" flipV="1">
              <a:off x="4525" y="3451"/>
              <a:ext cx="2" cy="213"/>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98" name="Text Box 99"/>
            <p:cNvSpPr txBox="1">
              <a:spLocks noChangeAspect="1" noChangeArrowheads="1"/>
            </p:cNvSpPr>
            <p:nvPr/>
          </p:nvSpPr>
          <p:spPr bwMode="auto">
            <a:xfrm>
              <a:off x="4941" y="3129"/>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699" name="Text Box 100"/>
            <p:cNvSpPr txBox="1">
              <a:spLocks noChangeAspect="1" noChangeArrowheads="1"/>
            </p:cNvSpPr>
            <p:nvPr/>
          </p:nvSpPr>
          <p:spPr bwMode="auto">
            <a:xfrm>
              <a:off x="4941" y="2912"/>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1</a:t>
              </a:r>
            </a:p>
          </p:txBody>
        </p:sp>
        <p:sp>
          <p:nvSpPr>
            <p:cNvPr id="70700" name="Text Box 101"/>
            <p:cNvSpPr txBox="1">
              <a:spLocks noChangeAspect="1" noChangeArrowheads="1"/>
            </p:cNvSpPr>
            <p:nvPr/>
          </p:nvSpPr>
          <p:spPr bwMode="auto">
            <a:xfrm>
              <a:off x="4941" y="2694"/>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0701" name="Text Box 102"/>
            <p:cNvSpPr txBox="1">
              <a:spLocks noChangeAspect="1" noChangeArrowheads="1"/>
            </p:cNvSpPr>
            <p:nvPr/>
          </p:nvSpPr>
          <p:spPr bwMode="auto">
            <a:xfrm>
              <a:off x="4941" y="247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5</a:t>
              </a:r>
            </a:p>
          </p:txBody>
        </p:sp>
        <p:sp>
          <p:nvSpPr>
            <p:cNvPr id="70702" name="Text Box 103"/>
            <p:cNvSpPr txBox="1">
              <a:spLocks noChangeAspect="1" noChangeArrowheads="1"/>
            </p:cNvSpPr>
            <p:nvPr/>
          </p:nvSpPr>
          <p:spPr bwMode="auto">
            <a:xfrm>
              <a:off x="3647" y="1937"/>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4</a:t>
              </a:r>
            </a:p>
          </p:txBody>
        </p:sp>
        <p:sp>
          <p:nvSpPr>
            <p:cNvPr id="70703" name="Text Box 104"/>
            <p:cNvSpPr txBox="1">
              <a:spLocks noChangeAspect="1" noChangeArrowheads="1"/>
            </p:cNvSpPr>
            <p:nvPr/>
          </p:nvSpPr>
          <p:spPr bwMode="auto">
            <a:xfrm>
              <a:off x="3849" y="1937"/>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6</a:t>
              </a:r>
            </a:p>
          </p:txBody>
        </p:sp>
        <p:sp>
          <p:nvSpPr>
            <p:cNvPr id="70704" name="Text Box 105"/>
            <p:cNvSpPr txBox="1">
              <a:spLocks noChangeAspect="1" noChangeArrowheads="1"/>
            </p:cNvSpPr>
            <p:nvPr/>
          </p:nvSpPr>
          <p:spPr bwMode="auto">
            <a:xfrm>
              <a:off x="4041" y="1937"/>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705" name="Text Box 106"/>
            <p:cNvSpPr txBox="1">
              <a:spLocks noChangeAspect="1" noChangeArrowheads="1"/>
            </p:cNvSpPr>
            <p:nvPr/>
          </p:nvSpPr>
          <p:spPr bwMode="auto">
            <a:xfrm>
              <a:off x="4232" y="1937"/>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5</a:t>
              </a:r>
            </a:p>
          </p:txBody>
        </p:sp>
        <p:sp>
          <p:nvSpPr>
            <p:cNvPr id="70706" name="Text Box 107"/>
            <p:cNvSpPr txBox="1">
              <a:spLocks noChangeAspect="1" noChangeArrowheads="1"/>
            </p:cNvSpPr>
            <p:nvPr/>
          </p:nvSpPr>
          <p:spPr bwMode="auto">
            <a:xfrm>
              <a:off x="4437" y="1937"/>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0707" name="Text Box 108"/>
            <p:cNvSpPr txBox="1">
              <a:spLocks noChangeAspect="1" noChangeArrowheads="1"/>
            </p:cNvSpPr>
            <p:nvPr/>
          </p:nvSpPr>
          <p:spPr bwMode="auto">
            <a:xfrm>
              <a:off x="4627" y="1937"/>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0708" name="Text Box 109"/>
            <p:cNvSpPr txBox="1">
              <a:spLocks noChangeAspect="1" noChangeArrowheads="1"/>
            </p:cNvSpPr>
            <p:nvPr/>
          </p:nvSpPr>
          <p:spPr bwMode="auto">
            <a:xfrm>
              <a:off x="3849" y="366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7</a:t>
              </a:r>
            </a:p>
          </p:txBody>
        </p:sp>
        <p:sp>
          <p:nvSpPr>
            <p:cNvPr id="70709" name="Text Box 110"/>
            <p:cNvSpPr txBox="1">
              <a:spLocks noChangeAspect="1" noChangeArrowheads="1"/>
            </p:cNvSpPr>
            <p:nvPr/>
          </p:nvSpPr>
          <p:spPr bwMode="auto">
            <a:xfrm>
              <a:off x="3652" y="3665"/>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710" name="Text Box 111"/>
            <p:cNvSpPr txBox="1">
              <a:spLocks noChangeAspect="1" noChangeArrowheads="1"/>
            </p:cNvSpPr>
            <p:nvPr/>
          </p:nvSpPr>
          <p:spPr bwMode="auto">
            <a:xfrm>
              <a:off x="3168" y="3129"/>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711" name="Text Box 112"/>
            <p:cNvSpPr txBox="1">
              <a:spLocks noChangeAspect="1" noChangeArrowheads="1"/>
            </p:cNvSpPr>
            <p:nvPr/>
          </p:nvSpPr>
          <p:spPr bwMode="auto">
            <a:xfrm>
              <a:off x="3168" y="2912"/>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4</a:t>
              </a:r>
            </a:p>
          </p:txBody>
        </p:sp>
        <p:sp>
          <p:nvSpPr>
            <p:cNvPr id="70712" name="Text Box 113"/>
            <p:cNvSpPr txBox="1">
              <a:spLocks noChangeAspect="1" noChangeArrowheads="1"/>
            </p:cNvSpPr>
            <p:nvPr/>
          </p:nvSpPr>
          <p:spPr bwMode="auto">
            <a:xfrm>
              <a:off x="3168" y="2693"/>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6</a:t>
              </a:r>
            </a:p>
          </p:txBody>
        </p:sp>
        <p:sp>
          <p:nvSpPr>
            <p:cNvPr id="70713" name="Text Box 114"/>
            <p:cNvSpPr txBox="1">
              <a:spLocks noChangeAspect="1" noChangeArrowheads="1"/>
            </p:cNvSpPr>
            <p:nvPr/>
          </p:nvSpPr>
          <p:spPr bwMode="auto">
            <a:xfrm>
              <a:off x="3168" y="248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7</a:t>
              </a:r>
            </a:p>
          </p:txBody>
        </p:sp>
        <p:sp>
          <p:nvSpPr>
            <p:cNvPr id="70714" name="Text Box 115"/>
            <p:cNvSpPr txBox="1">
              <a:spLocks noChangeAspect="1" noChangeArrowheads="1"/>
            </p:cNvSpPr>
            <p:nvPr/>
          </p:nvSpPr>
          <p:spPr bwMode="auto">
            <a:xfrm>
              <a:off x="4034" y="366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715" name="Text Box 116"/>
            <p:cNvSpPr txBox="1">
              <a:spLocks noChangeAspect="1" noChangeArrowheads="1"/>
            </p:cNvSpPr>
            <p:nvPr/>
          </p:nvSpPr>
          <p:spPr bwMode="auto">
            <a:xfrm>
              <a:off x="4232" y="366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0716" name="Text Box 117"/>
            <p:cNvSpPr txBox="1">
              <a:spLocks noChangeAspect="1" noChangeArrowheads="1"/>
            </p:cNvSpPr>
            <p:nvPr/>
          </p:nvSpPr>
          <p:spPr bwMode="auto">
            <a:xfrm>
              <a:off x="4437" y="3665"/>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0717" name="Text Box 118"/>
            <p:cNvSpPr txBox="1">
              <a:spLocks noChangeAspect="1" noChangeArrowheads="1"/>
            </p:cNvSpPr>
            <p:nvPr/>
          </p:nvSpPr>
          <p:spPr bwMode="auto">
            <a:xfrm>
              <a:off x="4627" y="366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0718" name="Line 119"/>
            <p:cNvSpPr>
              <a:spLocks noChangeAspect="1" noChangeShapeType="1"/>
            </p:cNvSpPr>
            <p:nvPr/>
          </p:nvSpPr>
          <p:spPr bwMode="auto">
            <a:xfrm>
              <a:off x="4723" y="3245"/>
              <a:ext cx="0" cy="419"/>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19" name="Text Box 120"/>
            <p:cNvSpPr txBox="1">
              <a:spLocks noChangeAspect="1" noChangeArrowheads="1"/>
            </p:cNvSpPr>
            <p:nvPr/>
          </p:nvSpPr>
          <p:spPr bwMode="auto">
            <a:xfrm>
              <a:off x="3456" y="366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720" name="Text Box 121"/>
            <p:cNvSpPr txBox="1">
              <a:spLocks noChangeAspect="1" noChangeArrowheads="1"/>
            </p:cNvSpPr>
            <p:nvPr/>
          </p:nvSpPr>
          <p:spPr bwMode="auto">
            <a:xfrm>
              <a:off x="3456" y="1937"/>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721" name="Text Box 122"/>
            <p:cNvSpPr txBox="1">
              <a:spLocks noChangeAspect="1" noChangeArrowheads="1"/>
            </p:cNvSpPr>
            <p:nvPr/>
          </p:nvSpPr>
          <p:spPr bwMode="auto">
            <a:xfrm>
              <a:off x="3168" y="2256"/>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0722" name="Text Box 123"/>
            <p:cNvSpPr txBox="1">
              <a:spLocks noChangeAspect="1" noChangeArrowheads="1"/>
            </p:cNvSpPr>
            <p:nvPr/>
          </p:nvSpPr>
          <p:spPr bwMode="auto">
            <a:xfrm>
              <a:off x="3168" y="3331"/>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1</a:t>
              </a:r>
            </a:p>
          </p:txBody>
        </p:sp>
        <p:sp>
          <p:nvSpPr>
            <p:cNvPr id="70723" name="Text Box 124"/>
            <p:cNvSpPr txBox="1">
              <a:spLocks noChangeAspect="1" noChangeArrowheads="1"/>
            </p:cNvSpPr>
            <p:nvPr/>
          </p:nvSpPr>
          <p:spPr bwMode="auto">
            <a:xfrm>
              <a:off x="4948" y="3331"/>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0724" name="Text Box 125"/>
            <p:cNvSpPr txBox="1">
              <a:spLocks noChangeAspect="1" noChangeArrowheads="1"/>
            </p:cNvSpPr>
            <p:nvPr/>
          </p:nvSpPr>
          <p:spPr bwMode="auto">
            <a:xfrm>
              <a:off x="4948" y="2256"/>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0725" name="Rectangle 126"/>
            <p:cNvSpPr>
              <a:spLocks noChangeAspect="1" noChangeArrowheads="1"/>
            </p:cNvSpPr>
            <p:nvPr/>
          </p:nvSpPr>
          <p:spPr bwMode="auto">
            <a:xfrm>
              <a:off x="4680" y="3202"/>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26" name="Rectangle 127"/>
            <p:cNvSpPr>
              <a:spLocks noChangeAspect="1" noChangeArrowheads="1"/>
            </p:cNvSpPr>
            <p:nvPr/>
          </p:nvSpPr>
          <p:spPr bwMode="auto">
            <a:xfrm>
              <a:off x="3712" y="3406"/>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27" name="Rectangle 128"/>
            <p:cNvSpPr>
              <a:spLocks noChangeAspect="1" noChangeArrowheads="1"/>
            </p:cNvSpPr>
            <p:nvPr/>
          </p:nvSpPr>
          <p:spPr bwMode="auto">
            <a:xfrm>
              <a:off x="3706" y="2561"/>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28" name="Rectangle 129"/>
            <p:cNvSpPr>
              <a:spLocks noChangeAspect="1" noChangeArrowheads="1"/>
            </p:cNvSpPr>
            <p:nvPr/>
          </p:nvSpPr>
          <p:spPr bwMode="auto">
            <a:xfrm>
              <a:off x="3513" y="2343"/>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29" name="Rectangle 130"/>
            <p:cNvSpPr>
              <a:spLocks noChangeAspect="1" noChangeArrowheads="1"/>
            </p:cNvSpPr>
            <p:nvPr/>
          </p:nvSpPr>
          <p:spPr bwMode="auto">
            <a:xfrm>
              <a:off x="4293" y="3416"/>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0" name="Rectangle 131"/>
            <p:cNvSpPr>
              <a:spLocks noChangeAspect="1" noChangeArrowheads="1"/>
            </p:cNvSpPr>
            <p:nvPr/>
          </p:nvSpPr>
          <p:spPr bwMode="auto">
            <a:xfrm>
              <a:off x="3706" y="2342"/>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1" name="Rectangle 132"/>
            <p:cNvSpPr>
              <a:spLocks noChangeAspect="1" noChangeArrowheads="1"/>
            </p:cNvSpPr>
            <p:nvPr/>
          </p:nvSpPr>
          <p:spPr bwMode="auto">
            <a:xfrm>
              <a:off x="3513" y="3202"/>
              <a:ext cx="82"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2" name="Rectangle 133"/>
            <p:cNvSpPr>
              <a:spLocks noChangeAspect="1" noChangeArrowheads="1"/>
            </p:cNvSpPr>
            <p:nvPr/>
          </p:nvSpPr>
          <p:spPr bwMode="auto">
            <a:xfrm>
              <a:off x="3901" y="3409"/>
              <a:ext cx="83"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3" name="Rectangle 134"/>
            <p:cNvSpPr>
              <a:spLocks noChangeAspect="1" noChangeArrowheads="1"/>
            </p:cNvSpPr>
            <p:nvPr/>
          </p:nvSpPr>
          <p:spPr bwMode="auto">
            <a:xfrm>
              <a:off x="3509" y="2974"/>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4" name="Rectangle 135"/>
            <p:cNvSpPr>
              <a:spLocks noChangeAspect="1" noChangeArrowheads="1"/>
            </p:cNvSpPr>
            <p:nvPr/>
          </p:nvSpPr>
          <p:spPr bwMode="auto">
            <a:xfrm>
              <a:off x="3901" y="3196"/>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5" name="Rectangle 136"/>
            <p:cNvSpPr>
              <a:spLocks noChangeAspect="1" noChangeArrowheads="1"/>
            </p:cNvSpPr>
            <p:nvPr/>
          </p:nvSpPr>
          <p:spPr bwMode="auto">
            <a:xfrm>
              <a:off x="3907" y="2985"/>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6" name="Rectangle 137"/>
            <p:cNvSpPr>
              <a:spLocks noChangeAspect="1" noChangeArrowheads="1"/>
            </p:cNvSpPr>
            <p:nvPr/>
          </p:nvSpPr>
          <p:spPr bwMode="auto">
            <a:xfrm>
              <a:off x="4485" y="3416"/>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7" name="Rectangle 138"/>
            <p:cNvSpPr>
              <a:spLocks noChangeAspect="1" noChangeArrowheads="1"/>
            </p:cNvSpPr>
            <p:nvPr/>
          </p:nvSpPr>
          <p:spPr bwMode="auto">
            <a:xfrm>
              <a:off x="3509" y="3409"/>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8" name="Rectangle 139"/>
            <p:cNvSpPr>
              <a:spLocks noChangeAspect="1" noChangeArrowheads="1"/>
            </p:cNvSpPr>
            <p:nvPr/>
          </p:nvSpPr>
          <p:spPr bwMode="auto">
            <a:xfrm>
              <a:off x="3903" y="2766"/>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39" name="Line 140"/>
            <p:cNvSpPr>
              <a:spLocks noChangeAspect="1" noChangeShapeType="1"/>
            </p:cNvSpPr>
            <p:nvPr/>
          </p:nvSpPr>
          <p:spPr bwMode="auto">
            <a:xfrm>
              <a:off x="4518" y="2382"/>
              <a:ext cx="39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40" name="Line 141"/>
            <p:cNvSpPr>
              <a:spLocks noChangeAspect="1" noChangeShapeType="1"/>
            </p:cNvSpPr>
            <p:nvPr/>
          </p:nvSpPr>
          <p:spPr bwMode="auto">
            <a:xfrm>
              <a:off x="3360" y="3451"/>
              <a:ext cx="20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41" name="Line 142"/>
            <p:cNvSpPr>
              <a:spLocks noChangeAspect="1" noChangeShapeType="1"/>
            </p:cNvSpPr>
            <p:nvPr/>
          </p:nvSpPr>
          <p:spPr bwMode="auto">
            <a:xfrm>
              <a:off x="4331" y="3451"/>
              <a:ext cx="58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42" name="Line 143"/>
            <p:cNvSpPr>
              <a:spLocks noChangeAspect="1" noChangeShapeType="1"/>
            </p:cNvSpPr>
            <p:nvPr/>
          </p:nvSpPr>
          <p:spPr bwMode="auto">
            <a:xfrm flipV="1">
              <a:off x="3554" y="3227"/>
              <a:ext cx="0" cy="23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43" name="Line 144"/>
            <p:cNvSpPr>
              <a:spLocks noChangeAspect="1" noChangeShapeType="1"/>
            </p:cNvSpPr>
            <p:nvPr/>
          </p:nvSpPr>
          <p:spPr bwMode="auto">
            <a:xfrm flipV="1">
              <a:off x="4334" y="3446"/>
              <a:ext cx="0" cy="218"/>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744" name="Rectangle 145"/>
            <p:cNvSpPr>
              <a:spLocks noChangeAspect="1" noChangeArrowheads="1"/>
            </p:cNvSpPr>
            <p:nvPr/>
          </p:nvSpPr>
          <p:spPr bwMode="auto">
            <a:xfrm>
              <a:off x="4095" y="3202"/>
              <a:ext cx="82"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45" name="Rectangle 146"/>
            <p:cNvSpPr>
              <a:spLocks noChangeAspect="1" noChangeArrowheads="1"/>
            </p:cNvSpPr>
            <p:nvPr/>
          </p:nvSpPr>
          <p:spPr bwMode="auto">
            <a:xfrm>
              <a:off x="4293" y="2548"/>
              <a:ext cx="82"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46" name="Rectangle 147"/>
            <p:cNvSpPr>
              <a:spLocks noChangeAspect="1" noChangeArrowheads="1"/>
            </p:cNvSpPr>
            <p:nvPr/>
          </p:nvSpPr>
          <p:spPr bwMode="auto">
            <a:xfrm>
              <a:off x="4680" y="2768"/>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47" name="Rectangle 148"/>
            <p:cNvSpPr>
              <a:spLocks noChangeAspect="1" noChangeArrowheads="1"/>
            </p:cNvSpPr>
            <p:nvPr/>
          </p:nvSpPr>
          <p:spPr bwMode="auto">
            <a:xfrm>
              <a:off x="4486" y="2333"/>
              <a:ext cx="82"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48" name="Rectangle 149"/>
            <p:cNvSpPr>
              <a:spLocks noChangeAspect="1" noChangeArrowheads="1"/>
            </p:cNvSpPr>
            <p:nvPr/>
          </p:nvSpPr>
          <p:spPr bwMode="auto">
            <a:xfrm>
              <a:off x="4683" y="2335"/>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49" name="AutoShape 154"/>
            <p:cNvSpPr>
              <a:spLocks noChangeAspect="1" noChangeArrowheads="1"/>
            </p:cNvSpPr>
            <p:nvPr/>
          </p:nvSpPr>
          <p:spPr bwMode="auto">
            <a:xfrm>
              <a:off x="2608" y="2741"/>
              <a:ext cx="446" cy="355"/>
            </a:xfrm>
            <a:prstGeom prst="rightArrow">
              <a:avLst>
                <a:gd name="adj1" fmla="val 50000"/>
                <a:gd name="adj2" fmla="val 31408"/>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750" name="Text Box 155"/>
            <p:cNvSpPr txBox="1">
              <a:spLocks noChangeArrowheads="1"/>
            </p:cNvSpPr>
            <p:nvPr/>
          </p:nvSpPr>
          <p:spPr bwMode="auto">
            <a:xfrm>
              <a:off x="2487" y="2532"/>
              <a:ext cx="534" cy="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sz="7200" b="1" dirty="0">
                  <a:solidFill>
                    <a:srgbClr val="A7CE7C"/>
                  </a:solidFill>
                </a:rPr>
                <a:t>?</a:t>
              </a:r>
              <a:endParaRPr lang="en-US" altLang="de-DE" sz="7200" b="1" dirty="0">
                <a:solidFill>
                  <a:srgbClr val="A7CE7C"/>
                </a:solidFill>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40355"/>
                                        </p:tgtEl>
                                        <p:attrNameLst>
                                          <p:attrName>style.visibility</p:attrName>
                                        </p:attrNameLst>
                                      </p:cBhvr>
                                      <p:to>
                                        <p:strVal val="visible"/>
                                      </p:to>
                                    </p:set>
                                    <p:animEffect transition="in" filter="dissolve">
                                      <p:cBhvr>
                                        <p:cTn id="7" dur="500"/>
                                        <p:tgtEl>
                                          <p:spTgt spid="7403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40357"/>
                                        </p:tgtEl>
                                        <p:attrNameLst>
                                          <p:attrName>style.visibility</p:attrName>
                                        </p:attrNameLst>
                                      </p:cBhvr>
                                      <p:to>
                                        <p:strVal val="visible"/>
                                      </p:to>
                                    </p:set>
                                    <p:animEffect transition="in" filter="dissolve">
                                      <p:cBhvr>
                                        <p:cTn id="12" dur="500"/>
                                        <p:tgtEl>
                                          <p:spTgt spid="74035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40392"/>
                                        </p:tgtEl>
                                        <p:attrNameLst>
                                          <p:attrName>style.visibility</p:attrName>
                                        </p:attrNameLst>
                                      </p:cBhvr>
                                      <p:to>
                                        <p:strVal val="visible"/>
                                      </p:to>
                                    </p:set>
                                    <p:animEffect transition="in" filter="dissolve">
                                      <p:cBhvr>
                                        <p:cTn id="15" dur="500"/>
                                        <p:tgtEl>
                                          <p:spTgt spid="740392"/>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40393"/>
                                        </p:tgtEl>
                                        <p:attrNameLst>
                                          <p:attrName>style.visibility</p:attrName>
                                        </p:attrNameLst>
                                      </p:cBhvr>
                                      <p:to>
                                        <p:strVal val="visible"/>
                                      </p:to>
                                    </p:set>
                                    <p:animEffect transition="in" filter="dissolve">
                                      <p:cBhvr>
                                        <p:cTn id="18" dur="500"/>
                                        <p:tgtEl>
                                          <p:spTgt spid="740393"/>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40394"/>
                                        </p:tgtEl>
                                        <p:attrNameLst>
                                          <p:attrName>style.visibility</p:attrName>
                                        </p:attrNameLst>
                                      </p:cBhvr>
                                      <p:to>
                                        <p:strVal val="visible"/>
                                      </p:to>
                                    </p:set>
                                    <p:animEffect transition="in" filter="dissolve">
                                      <p:cBhvr>
                                        <p:cTn id="21" dur="500"/>
                                        <p:tgtEl>
                                          <p:spTgt spid="740394"/>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740395"/>
                                        </p:tgtEl>
                                        <p:attrNameLst>
                                          <p:attrName>style.visibility</p:attrName>
                                        </p:attrNameLst>
                                      </p:cBhvr>
                                      <p:to>
                                        <p:strVal val="visible"/>
                                      </p:to>
                                    </p:set>
                                    <p:animEffect transition="in" filter="dissolve">
                                      <p:cBhvr>
                                        <p:cTn id="24" dur="500"/>
                                        <p:tgtEl>
                                          <p:spTgt spid="740395"/>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740396"/>
                                        </p:tgtEl>
                                        <p:attrNameLst>
                                          <p:attrName>style.visibility</p:attrName>
                                        </p:attrNameLst>
                                      </p:cBhvr>
                                      <p:to>
                                        <p:strVal val="visible"/>
                                      </p:to>
                                    </p:set>
                                    <p:animEffect transition="in" filter="dissolve">
                                      <p:cBhvr>
                                        <p:cTn id="27" dur="500"/>
                                        <p:tgtEl>
                                          <p:spTgt spid="740396"/>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40397"/>
                                        </p:tgtEl>
                                        <p:attrNameLst>
                                          <p:attrName>style.visibility</p:attrName>
                                        </p:attrNameLst>
                                      </p:cBhvr>
                                      <p:to>
                                        <p:strVal val="visible"/>
                                      </p:to>
                                    </p:set>
                                    <p:animEffect transition="in" filter="dissolve">
                                      <p:cBhvr>
                                        <p:cTn id="30" dur="500"/>
                                        <p:tgtEl>
                                          <p:spTgt spid="740397"/>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40398"/>
                                        </p:tgtEl>
                                        <p:attrNameLst>
                                          <p:attrName>style.visibility</p:attrName>
                                        </p:attrNameLst>
                                      </p:cBhvr>
                                      <p:to>
                                        <p:strVal val="visible"/>
                                      </p:to>
                                    </p:set>
                                    <p:animEffect transition="in" filter="dissolve">
                                      <p:cBhvr>
                                        <p:cTn id="33" dur="500"/>
                                        <p:tgtEl>
                                          <p:spTgt spid="740398"/>
                                        </p:tgtEl>
                                      </p:cBhvr>
                                    </p:animEffect>
                                  </p:childTnLst>
                                </p:cTn>
                              </p:par>
                              <p:par>
                                <p:cTn id="34" presetID="9" presetClass="entr" presetSubtype="0" fill="hold" nodeType="withEffect">
                                  <p:stCondLst>
                                    <p:cond delay="0"/>
                                  </p:stCondLst>
                                  <p:childTnLst>
                                    <p:set>
                                      <p:cBhvr>
                                        <p:cTn id="35" dur="1" fill="hold">
                                          <p:stCondLst>
                                            <p:cond delay="0"/>
                                          </p:stCondLst>
                                        </p:cTn>
                                        <p:tgtEl>
                                          <p:spTgt spid="740405"/>
                                        </p:tgtEl>
                                        <p:attrNameLst>
                                          <p:attrName>style.visibility</p:attrName>
                                        </p:attrNameLst>
                                      </p:cBhvr>
                                      <p:to>
                                        <p:strVal val="visible"/>
                                      </p:to>
                                    </p:set>
                                    <p:animEffect transition="in" filter="dissolve">
                                      <p:cBhvr>
                                        <p:cTn id="36" dur="500"/>
                                        <p:tgtEl>
                                          <p:spTgt spid="740405"/>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740413"/>
                                        </p:tgtEl>
                                        <p:attrNameLst>
                                          <p:attrName>style.visibility</p:attrName>
                                        </p:attrNameLst>
                                      </p:cBhvr>
                                      <p:to>
                                        <p:strVal val="visible"/>
                                      </p:to>
                                    </p:set>
                                    <p:animEffect transition="in" filter="dissolve">
                                      <p:cBhvr>
                                        <p:cTn id="39" dur="500"/>
                                        <p:tgtEl>
                                          <p:spTgt spid="740413"/>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740502"/>
                                        </p:tgtEl>
                                        <p:attrNameLst>
                                          <p:attrName>style.visibility</p:attrName>
                                        </p:attrNameLst>
                                      </p:cBhvr>
                                      <p:to>
                                        <p:strVal val="visible"/>
                                      </p:to>
                                    </p:set>
                                    <p:animEffect transition="in" filter="dissolve">
                                      <p:cBhvr>
                                        <p:cTn id="42" dur="500"/>
                                        <p:tgtEl>
                                          <p:spTgt spid="74050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40503"/>
                                        </p:tgtEl>
                                        <p:attrNameLst>
                                          <p:attrName>style.visibility</p:attrName>
                                        </p:attrNameLst>
                                      </p:cBhvr>
                                      <p:to>
                                        <p:strVal val="visible"/>
                                      </p:to>
                                    </p:set>
                                    <p:animEffect transition="in" filter="dissolve">
                                      <p:cBhvr>
                                        <p:cTn id="47" dur="500"/>
                                        <p:tgtEl>
                                          <p:spTgt spid="74050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740505"/>
                                        </p:tgtEl>
                                        <p:attrNameLst>
                                          <p:attrName>style.visibility</p:attrName>
                                        </p:attrNameLst>
                                      </p:cBhvr>
                                      <p:to>
                                        <p:strVal val="visible"/>
                                      </p:to>
                                    </p:set>
                                    <p:animEffect transition="in" filter="dissolve">
                                      <p:cBhvr>
                                        <p:cTn id="52" dur="500"/>
                                        <p:tgtEl>
                                          <p:spTgt spid="740505"/>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40504"/>
                                        </p:tgtEl>
                                        <p:attrNameLst>
                                          <p:attrName>style.visibility</p:attrName>
                                        </p:attrNameLst>
                                      </p:cBhvr>
                                      <p:to>
                                        <p:strVal val="visible"/>
                                      </p:to>
                                    </p:set>
                                    <p:animEffect transition="in" filter="dissolve">
                                      <p:cBhvr>
                                        <p:cTn id="55" dur="500"/>
                                        <p:tgtEl>
                                          <p:spTgt spid="740504"/>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7" presetClass="entr" presetSubtype="8" fill="hold" nodeType="clickEffect">
                                  <p:stCondLst>
                                    <p:cond delay="0"/>
                                  </p:stCondLst>
                                  <p:childTnLst>
                                    <p:set>
                                      <p:cBhvr>
                                        <p:cTn id="59" dur="1" fill="hold">
                                          <p:stCondLst>
                                            <p:cond delay="0"/>
                                          </p:stCondLst>
                                        </p:cTn>
                                        <p:tgtEl>
                                          <p:spTgt spid="740508"/>
                                        </p:tgtEl>
                                        <p:attrNameLst>
                                          <p:attrName>style.visibility</p:attrName>
                                        </p:attrNameLst>
                                      </p:cBhvr>
                                      <p:to>
                                        <p:strVal val="visible"/>
                                      </p:to>
                                    </p:set>
                                    <p:anim calcmode="lin" valueType="num">
                                      <p:cBhvr>
                                        <p:cTn id="60" dur="500" fill="hold"/>
                                        <p:tgtEl>
                                          <p:spTgt spid="740508"/>
                                        </p:tgtEl>
                                        <p:attrNameLst>
                                          <p:attrName>ppt_x</p:attrName>
                                        </p:attrNameLst>
                                      </p:cBhvr>
                                      <p:tavLst>
                                        <p:tav tm="0">
                                          <p:val>
                                            <p:strVal val="#ppt_x-#ppt_w/2"/>
                                          </p:val>
                                        </p:tav>
                                        <p:tav tm="100000">
                                          <p:val>
                                            <p:strVal val="#ppt_x"/>
                                          </p:val>
                                        </p:tav>
                                      </p:tavLst>
                                    </p:anim>
                                    <p:anim calcmode="lin" valueType="num">
                                      <p:cBhvr>
                                        <p:cTn id="61" dur="500" fill="hold"/>
                                        <p:tgtEl>
                                          <p:spTgt spid="740508"/>
                                        </p:tgtEl>
                                        <p:attrNameLst>
                                          <p:attrName>ppt_y</p:attrName>
                                        </p:attrNameLst>
                                      </p:cBhvr>
                                      <p:tavLst>
                                        <p:tav tm="0">
                                          <p:val>
                                            <p:strVal val="#ppt_y"/>
                                          </p:val>
                                        </p:tav>
                                        <p:tav tm="100000">
                                          <p:val>
                                            <p:strVal val="#ppt_y"/>
                                          </p:val>
                                        </p:tav>
                                      </p:tavLst>
                                    </p:anim>
                                    <p:anim calcmode="lin" valueType="num">
                                      <p:cBhvr>
                                        <p:cTn id="62" dur="500" fill="hold"/>
                                        <p:tgtEl>
                                          <p:spTgt spid="740508"/>
                                        </p:tgtEl>
                                        <p:attrNameLst>
                                          <p:attrName>ppt_w</p:attrName>
                                        </p:attrNameLst>
                                      </p:cBhvr>
                                      <p:tavLst>
                                        <p:tav tm="0">
                                          <p:val>
                                            <p:fltVal val="0"/>
                                          </p:val>
                                        </p:tav>
                                        <p:tav tm="100000">
                                          <p:val>
                                            <p:strVal val="#ppt_w"/>
                                          </p:val>
                                        </p:tav>
                                      </p:tavLst>
                                    </p:anim>
                                    <p:anim calcmode="lin" valueType="num">
                                      <p:cBhvr>
                                        <p:cTn id="63" dur="500" fill="hold"/>
                                        <p:tgtEl>
                                          <p:spTgt spid="74050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0355" grpId="0"/>
      <p:bldP spid="740392" grpId="0"/>
      <p:bldP spid="740393" grpId="0"/>
      <p:bldP spid="740394" grpId="0"/>
      <p:bldP spid="740395" grpId="0"/>
      <p:bldP spid="740396" grpId="0"/>
      <p:bldP spid="740397" grpId="0"/>
      <p:bldP spid="740398" grpId="0"/>
      <p:bldP spid="740413" grpId="0"/>
      <p:bldP spid="740502" grpId="0" animBg="1"/>
      <p:bldP spid="740503" grpId="0"/>
      <p:bldP spid="740504"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de-DE" altLang="de-DE"/>
              <a:t>6.6.2	Algorithmen für die Switchbox-Verdrahtung</a:t>
            </a:r>
          </a:p>
        </p:txBody>
      </p:sp>
      <p:sp>
        <p:nvSpPr>
          <p:cNvPr id="71683" name="Rectangle 3"/>
          <p:cNvSpPr>
            <a:spLocks noGrp="1" noChangeArrowheads="1"/>
          </p:cNvSpPr>
          <p:nvPr>
            <p:ph type="body" idx="1"/>
          </p:nvPr>
        </p:nvSpPr>
        <p:spPr>
          <a:xfrm>
            <a:off x="608013" y="1447800"/>
            <a:ext cx="8356600" cy="3962400"/>
          </a:xfrm>
          <a:noFill/>
        </p:spPr>
        <p:txBody>
          <a:bodyPr lIns="191095" tIns="44941" rIns="89883" bIns="44941"/>
          <a:lstStyle/>
          <a:p>
            <a:pPr defTabSz="914400">
              <a:tabLst/>
            </a:pPr>
            <a:r>
              <a:rPr lang="de-DE" altLang="de-DE" i="1"/>
              <a:t>Luk</a:t>
            </a:r>
            <a:r>
              <a:rPr lang="de-DE" altLang="de-DE"/>
              <a:t> stellte 1985 einen der am weitesten verbreiteten Verdrahtungsalgorithmen für Switchboxen vor. </a:t>
            </a:r>
          </a:p>
          <a:p>
            <a:pPr defTabSz="914400">
              <a:tabLst/>
            </a:pPr>
            <a:r>
              <a:rPr lang="de-DE" altLang="de-DE"/>
              <a:t>Dabei wurde der Greedy-Kanalverdrahtungsalgorithmus von </a:t>
            </a:r>
            <a:r>
              <a:rPr lang="de-DE" altLang="de-DE" i="1"/>
              <a:t>Rivest</a:t>
            </a:r>
            <a:r>
              <a:rPr lang="de-DE" altLang="de-DE"/>
              <a:t> und </a:t>
            </a:r>
            <a:r>
              <a:rPr lang="de-DE" altLang="de-DE" i="1"/>
              <a:t>Fiduccia</a:t>
            </a:r>
            <a:r>
              <a:rPr lang="de-DE" altLang="de-DE"/>
              <a:t> für das Switchbox-Verdrahtungsproblem weiterentwickelt. Wesentliche Änderungen sind</a:t>
            </a:r>
          </a:p>
          <a:p>
            <a:pPr marL="742950" lvl="1" indent="-285750" defTabSz="914400">
              <a:tabLst/>
            </a:pPr>
            <a:r>
              <a:rPr lang="de-DE" altLang="de-DE"/>
              <a:t>die Zuordnung von Pinanschlüssen auch links und rechts,</a:t>
            </a:r>
          </a:p>
          <a:p>
            <a:pPr marL="742950" lvl="1" indent="-285750" defTabSz="914400">
              <a:tabLst/>
            </a:pPr>
            <a:r>
              <a:rPr lang="de-DE" altLang="de-DE"/>
              <a:t>das direkte Einbringen der linken Pinanschlüsse als horizontale Spuren, und</a:t>
            </a:r>
          </a:p>
          <a:p>
            <a:pPr marL="742950" lvl="1" indent="-285750" defTabSz="914400">
              <a:tabLst/>
            </a:pPr>
            <a:r>
              <a:rPr lang="de-DE" altLang="de-DE"/>
              <a:t>Vertikal-Zusammenführungen (Jogs), die nicht mehr nur für die oberen und unteren Anschlüsse eingebracht werden, sondern auch für horizontale Anschlüsse mit dem Ziel, den rechts liegenden horizontalen Anschluss zu erreichen.</a:t>
            </a:r>
            <a:r>
              <a:rPr lang="en-US" altLang="de-DE"/>
              <a:t> </a:t>
            </a:r>
            <a:endParaRPr lang="de-DE" altLang="de-DE"/>
          </a:p>
          <a:p>
            <a:pPr defTabSz="914400">
              <a:tabLst/>
            </a:pP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de-DE" altLang="de-DE"/>
              <a:t>6.6.2	Algorithmen für die Switchbox-Verdrahtung: Beispiel</a:t>
            </a:r>
          </a:p>
        </p:txBody>
      </p:sp>
      <p:sp>
        <p:nvSpPr>
          <p:cNvPr id="72707" name="Rectangle 61"/>
          <p:cNvSpPr>
            <a:spLocks noChangeArrowheads="1"/>
          </p:cNvSpPr>
          <p:nvPr/>
        </p:nvSpPr>
        <p:spPr bwMode="auto">
          <a:xfrm>
            <a:off x="868363" y="1260475"/>
            <a:ext cx="4238625"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nchor="ctr">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en-US" altLang="de-DE" sz="1600" i="1"/>
              <a:t>TOP</a:t>
            </a:r>
            <a:r>
              <a:rPr lang="en-US" altLang="de-DE" sz="1600"/>
              <a:t>	= (1, 2, … , 7) = [</a:t>
            </a:r>
            <a:r>
              <a:rPr lang="en-US" altLang="de-DE" sz="1600">
                <a:solidFill>
                  <a:srgbClr val="0C325C"/>
                </a:solidFill>
              </a:rPr>
              <a:t>0, 4, 6, 8, 5, 3, 3</a:t>
            </a:r>
            <a:r>
              <a:rPr lang="en-US" altLang="de-DE" sz="1600"/>
              <a:t>]</a:t>
            </a:r>
            <a:br>
              <a:rPr lang="en-US" altLang="de-DE" sz="1600"/>
            </a:br>
            <a:r>
              <a:rPr lang="en-US" altLang="de-DE" sz="1600" i="1"/>
              <a:t>BOT	</a:t>
            </a:r>
            <a:r>
              <a:rPr lang="en-US" altLang="de-DE" sz="1600"/>
              <a:t>= (1, 2, … , 7) = [</a:t>
            </a:r>
            <a:r>
              <a:rPr lang="en-US" altLang="de-DE" sz="1600">
                <a:solidFill>
                  <a:srgbClr val="0C325C"/>
                </a:solidFill>
              </a:rPr>
              <a:t>0, 0, 7, 8, 2, 2, 8</a:t>
            </a:r>
            <a:r>
              <a:rPr lang="en-US" altLang="de-DE" sz="1600"/>
              <a:t>]</a:t>
            </a:r>
            <a:br>
              <a:rPr lang="en-US" altLang="de-DE" sz="1600"/>
            </a:br>
            <a:r>
              <a:rPr lang="en-US" altLang="de-DE" sz="1600" i="1"/>
              <a:t>LEFT   	</a:t>
            </a:r>
            <a:r>
              <a:rPr lang="en-US" altLang="de-DE" sz="1600"/>
              <a:t>= (1, 2, … , 6) = [</a:t>
            </a:r>
            <a:r>
              <a:rPr lang="en-US" altLang="de-DE" sz="1600">
                <a:solidFill>
                  <a:srgbClr val="0C325C"/>
                </a:solidFill>
              </a:rPr>
              <a:t>1, 0, 4, 6, 7, 0</a:t>
            </a:r>
            <a:r>
              <a:rPr lang="en-US" altLang="de-DE" sz="1600"/>
              <a:t>]</a:t>
            </a:r>
            <a:br>
              <a:rPr lang="en-US" altLang="de-DE" sz="1600"/>
            </a:br>
            <a:r>
              <a:rPr lang="en-US" altLang="de-DE" sz="1600" i="1"/>
              <a:t>RIGHT</a:t>
            </a:r>
            <a:r>
              <a:rPr lang="en-US" altLang="de-DE" sz="1600"/>
              <a:t> 	=</a:t>
            </a:r>
            <a:r>
              <a:rPr lang="en-US" altLang="de-DE" sz="1600" b="1" i="1"/>
              <a:t> </a:t>
            </a:r>
            <a:r>
              <a:rPr lang="en-US" altLang="de-DE" sz="1600"/>
              <a:t>(1, 2, … , 6) = [</a:t>
            </a:r>
            <a:r>
              <a:rPr lang="en-US" altLang="de-DE" sz="1600">
                <a:solidFill>
                  <a:srgbClr val="0C325C"/>
                </a:solidFill>
              </a:rPr>
              <a:t>2, 8, 1, 3, 5, 3</a:t>
            </a:r>
            <a:r>
              <a:rPr lang="en-US" altLang="de-DE" sz="1600"/>
              <a:t>]</a:t>
            </a:r>
          </a:p>
        </p:txBody>
      </p:sp>
      <p:grpSp>
        <p:nvGrpSpPr>
          <p:cNvPr id="72708" name="Group 63"/>
          <p:cNvGrpSpPr>
            <a:grpSpLocks noChangeAspect="1"/>
          </p:cNvGrpSpPr>
          <p:nvPr/>
        </p:nvGrpSpPr>
        <p:grpSpPr bwMode="auto">
          <a:xfrm>
            <a:off x="1444625" y="3489325"/>
            <a:ext cx="2516188" cy="2427288"/>
            <a:chOff x="1519" y="799"/>
            <a:chExt cx="1815" cy="1588"/>
          </a:xfrm>
        </p:grpSpPr>
        <p:sp>
          <p:nvSpPr>
            <p:cNvPr id="72750" name="Rectangle 64"/>
            <p:cNvSpPr>
              <a:spLocks noChangeAspect="1" noChangeArrowheads="1"/>
            </p:cNvSpPr>
            <p:nvPr/>
          </p:nvSpPr>
          <p:spPr bwMode="auto">
            <a:xfrm>
              <a:off x="1519" y="799"/>
              <a:ext cx="1815" cy="1588"/>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2751" name="Line 65"/>
            <p:cNvSpPr>
              <a:spLocks noChangeAspect="1" noChangeShapeType="1"/>
            </p:cNvSpPr>
            <p:nvPr/>
          </p:nvSpPr>
          <p:spPr bwMode="auto">
            <a:xfrm>
              <a:off x="174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2" name="Line 66"/>
            <p:cNvSpPr>
              <a:spLocks noChangeAspect="1" noChangeShapeType="1"/>
            </p:cNvSpPr>
            <p:nvPr/>
          </p:nvSpPr>
          <p:spPr bwMode="auto">
            <a:xfrm>
              <a:off x="197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3" name="Line 67"/>
            <p:cNvSpPr>
              <a:spLocks noChangeAspect="1" noChangeShapeType="1"/>
            </p:cNvSpPr>
            <p:nvPr/>
          </p:nvSpPr>
          <p:spPr bwMode="auto">
            <a:xfrm>
              <a:off x="220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4" name="Line 68"/>
            <p:cNvSpPr>
              <a:spLocks noChangeAspect="1" noChangeShapeType="1"/>
            </p:cNvSpPr>
            <p:nvPr/>
          </p:nvSpPr>
          <p:spPr bwMode="auto">
            <a:xfrm>
              <a:off x="242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5" name="Line 69"/>
            <p:cNvSpPr>
              <a:spLocks noChangeAspect="1" noChangeShapeType="1"/>
            </p:cNvSpPr>
            <p:nvPr/>
          </p:nvSpPr>
          <p:spPr bwMode="auto">
            <a:xfrm>
              <a:off x="265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6" name="Line 70"/>
            <p:cNvSpPr>
              <a:spLocks noChangeAspect="1" noChangeShapeType="1"/>
            </p:cNvSpPr>
            <p:nvPr/>
          </p:nvSpPr>
          <p:spPr bwMode="auto">
            <a:xfrm>
              <a:off x="288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7" name="Line 71"/>
            <p:cNvSpPr>
              <a:spLocks noChangeAspect="1" noChangeShapeType="1"/>
            </p:cNvSpPr>
            <p:nvPr/>
          </p:nvSpPr>
          <p:spPr bwMode="auto">
            <a:xfrm>
              <a:off x="3107"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8" name="Line 72"/>
            <p:cNvSpPr>
              <a:spLocks noChangeAspect="1" noChangeShapeType="1"/>
            </p:cNvSpPr>
            <p:nvPr/>
          </p:nvSpPr>
          <p:spPr bwMode="auto">
            <a:xfrm>
              <a:off x="1519" y="102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59" name="Line 73"/>
            <p:cNvSpPr>
              <a:spLocks noChangeAspect="1" noChangeShapeType="1"/>
            </p:cNvSpPr>
            <p:nvPr/>
          </p:nvSpPr>
          <p:spPr bwMode="auto">
            <a:xfrm>
              <a:off x="1519" y="125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60" name="Line 74"/>
            <p:cNvSpPr>
              <a:spLocks noChangeAspect="1" noChangeShapeType="1"/>
            </p:cNvSpPr>
            <p:nvPr/>
          </p:nvSpPr>
          <p:spPr bwMode="auto">
            <a:xfrm>
              <a:off x="1519" y="148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61" name="Line 75"/>
            <p:cNvSpPr>
              <a:spLocks noChangeAspect="1" noChangeShapeType="1"/>
            </p:cNvSpPr>
            <p:nvPr/>
          </p:nvSpPr>
          <p:spPr bwMode="auto">
            <a:xfrm>
              <a:off x="1519" y="170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62" name="Line 76"/>
            <p:cNvSpPr>
              <a:spLocks noChangeAspect="1" noChangeShapeType="1"/>
            </p:cNvSpPr>
            <p:nvPr/>
          </p:nvSpPr>
          <p:spPr bwMode="auto">
            <a:xfrm>
              <a:off x="1519" y="193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2763" name="Line 77"/>
            <p:cNvSpPr>
              <a:spLocks noChangeAspect="1" noChangeShapeType="1"/>
            </p:cNvSpPr>
            <p:nvPr/>
          </p:nvSpPr>
          <p:spPr bwMode="auto">
            <a:xfrm>
              <a:off x="1519" y="216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2709" name="Text Box 89"/>
          <p:cNvSpPr txBox="1">
            <a:spLocks noChangeAspect="1" noChangeArrowheads="1"/>
          </p:cNvSpPr>
          <p:nvPr/>
        </p:nvSpPr>
        <p:spPr bwMode="auto">
          <a:xfrm>
            <a:off x="1892300" y="2889250"/>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b</a:t>
            </a:r>
            <a:endParaRPr lang="en-US" altLang="de-DE" sz="1600">
              <a:solidFill>
                <a:srgbClr val="CC0000"/>
              </a:solidFill>
            </a:endParaRPr>
          </a:p>
        </p:txBody>
      </p:sp>
      <p:sp>
        <p:nvSpPr>
          <p:cNvPr id="72710" name="Text Box 90"/>
          <p:cNvSpPr txBox="1">
            <a:spLocks noChangeAspect="1" noChangeArrowheads="1"/>
          </p:cNvSpPr>
          <p:nvPr/>
        </p:nvSpPr>
        <p:spPr bwMode="auto">
          <a:xfrm>
            <a:off x="2222500" y="2889250"/>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c</a:t>
            </a:r>
            <a:endParaRPr lang="en-US" altLang="de-DE" sz="1600">
              <a:solidFill>
                <a:srgbClr val="CC0000"/>
              </a:solidFill>
            </a:endParaRPr>
          </a:p>
        </p:txBody>
      </p:sp>
      <p:sp>
        <p:nvSpPr>
          <p:cNvPr id="72711" name="Text Box 91"/>
          <p:cNvSpPr txBox="1">
            <a:spLocks noChangeAspect="1" noChangeArrowheads="1"/>
          </p:cNvSpPr>
          <p:nvPr/>
        </p:nvSpPr>
        <p:spPr bwMode="auto">
          <a:xfrm>
            <a:off x="2530475"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d</a:t>
            </a:r>
            <a:endParaRPr lang="en-US" altLang="de-DE" sz="1600">
              <a:solidFill>
                <a:srgbClr val="CC0000"/>
              </a:solidFill>
            </a:endParaRPr>
          </a:p>
        </p:txBody>
      </p:sp>
      <p:sp>
        <p:nvSpPr>
          <p:cNvPr id="72712" name="Text Box 92"/>
          <p:cNvSpPr txBox="1">
            <a:spLocks noChangeAspect="1" noChangeArrowheads="1"/>
          </p:cNvSpPr>
          <p:nvPr/>
        </p:nvSpPr>
        <p:spPr bwMode="auto">
          <a:xfrm>
            <a:off x="2840038" y="288925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e</a:t>
            </a:r>
            <a:endParaRPr lang="en-US" altLang="de-DE" sz="1600">
              <a:solidFill>
                <a:srgbClr val="CC0000"/>
              </a:solidFill>
            </a:endParaRPr>
          </a:p>
        </p:txBody>
      </p:sp>
      <p:sp>
        <p:nvSpPr>
          <p:cNvPr id="72713" name="Text Box 93"/>
          <p:cNvSpPr txBox="1">
            <a:spLocks noChangeAspect="1" noChangeArrowheads="1"/>
          </p:cNvSpPr>
          <p:nvPr/>
        </p:nvSpPr>
        <p:spPr bwMode="auto">
          <a:xfrm>
            <a:off x="3173413"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f</a:t>
            </a:r>
            <a:endParaRPr lang="en-US" altLang="de-DE" sz="1600">
              <a:solidFill>
                <a:srgbClr val="CC0000"/>
              </a:solidFill>
            </a:endParaRPr>
          </a:p>
        </p:txBody>
      </p:sp>
      <p:sp>
        <p:nvSpPr>
          <p:cNvPr id="72714" name="Text Box 94"/>
          <p:cNvSpPr txBox="1">
            <a:spLocks noChangeAspect="1" noChangeArrowheads="1"/>
          </p:cNvSpPr>
          <p:nvPr/>
        </p:nvSpPr>
        <p:spPr bwMode="auto">
          <a:xfrm>
            <a:off x="3481388"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g</a:t>
            </a:r>
            <a:endParaRPr lang="en-US" altLang="de-DE" sz="1600">
              <a:solidFill>
                <a:srgbClr val="CC0000"/>
              </a:solidFill>
            </a:endParaRPr>
          </a:p>
        </p:txBody>
      </p:sp>
      <p:sp>
        <p:nvSpPr>
          <p:cNvPr id="72715" name="Text Box 95"/>
          <p:cNvSpPr txBox="1">
            <a:spLocks noChangeAspect="1" noChangeArrowheads="1"/>
          </p:cNvSpPr>
          <p:nvPr/>
        </p:nvSpPr>
        <p:spPr bwMode="auto">
          <a:xfrm>
            <a:off x="1581150"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a</a:t>
            </a:r>
            <a:endParaRPr lang="en-US" altLang="de-DE" sz="1600">
              <a:solidFill>
                <a:srgbClr val="CC0000"/>
              </a:solidFill>
            </a:endParaRPr>
          </a:p>
        </p:txBody>
      </p:sp>
      <p:sp>
        <p:nvSpPr>
          <p:cNvPr id="72716" name="Text Box 96"/>
          <p:cNvSpPr txBox="1">
            <a:spLocks noChangeAspect="1" noChangeArrowheads="1"/>
          </p:cNvSpPr>
          <p:nvPr/>
        </p:nvSpPr>
        <p:spPr bwMode="auto">
          <a:xfrm>
            <a:off x="677863" y="3690938"/>
            <a:ext cx="5349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6</a:t>
            </a:r>
            <a:endParaRPr lang="en-US" altLang="de-DE" sz="1600"/>
          </a:p>
        </p:txBody>
      </p:sp>
      <p:sp>
        <p:nvSpPr>
          <p:cNvPr id="72717" name="Text Box 97"/>
          <p:cNvSpPr txBox="1">
            <a:spLocks noChangeAspect="1" noChangeArrowheads="1"/>
          </p:cNvSpPr>
          <p:nvPr/>
        </p:nvSpPr>
        <p:spPr bwMode="auto">
          <a:xfrm>
            <a:off x="619125" y="4068763"/>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5</a:t>
            </a:r>
            <a:endParaRPr lang="en-US" altLang="de-DE" sz="1600"/>
          </a:p>
        </p:txBody>
      </p:sp>
      <p:sp>
        <p:nvSpPr>
          <p:cNvPr id="72718" name="Text Box 98"/>
          <p:cNvSpPr txBox="1">
            <a:spLocks noChangeAspect="1" noChangeArrowheads="1"/>
          </p:cNvSpPr>
          <p:nvPr/>
        </p:nvSpPr>
        <p:spPr bwMode="auto">
          <a:xfrm>
            <a:off x="619125" y="4405313"/>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4</a:t>
            </a:r>
            <a:endParaRPr lang="en-US" altLang="de-DE" sz="1600"/>
          </a:p>
        </p:txBody>
      </p:sp>
      <p:sp>
        <p:nvSpPr>
          <p:cNvPr id="72719" name="Text Box 99"/>
          <p:cNvSpPr txBox="1">
            <a:spLocks noChangeAspect="1" noChangeArrowheads="1"/>
          </p:cNvSpPr>
          <p:nvPr/>
        </p:nvSpPr>
        <p:spPr bwMode="auto">
          <a:xfrm>
            <a:off x="619125" y="4757738"/>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3</a:t>
            </a:r>
            <a:endParaRPr lang="en-US" altLang="de-DE" sz="1600"/>
          </a:p>
        </p:txBody>
      </p:sp>
      <p:sp>
        <p:nvSpPr>
          <p:cNvPr id="72720" name="Text Box 100"/>
          <p:cNvSpPr txBox="1">
            <a:spLocks noChangeAspect="1" noChangeArrowheads="1"/>
          </p:cNvSpPr>
          <p:nvPr/>
        </p:nvSpPr>
        <p:spPr bwMode="auto">
          <a:xfrm>
            <a:off x="619125" y="5111750"/>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2</a:t>
            </a:r>
            <a:endParaRPr lang="en-US" altLang="de-DE" sz="1600"/>
          </a:p>
        </p:txBody>
      </p:sp>
      <p:sp>
        <p:nvSpPr>
          <p:cNvPr id="72721" name="Text Box 101"/>
          <p:cNvSpPr txBox="1">
            <a:spLocks noChangeAspect="1" noChangeArrowheads="1"/>
          </p:cNvSpPr>
          <p:nvPr/>
        </p:nvSpPr>
        <p:spPr bwMode="auto">
          <a:xfrm>
            <a:off x="601663" y="5434013"/>
            <a:ext cx="59213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1</a:t>
            </a:r>
            <a:endParaRPr lang="en-US" altLang="de-DE" sz="1600"/>
          </a:p>
        </p:txBody>
      </p:sp>
      <p:sp>
        <p:nvSpPr>
          <p:cNvPr id="72722" name="Text Box 103"/>
          <p:cNvSpPr txBox="1">
            <a:spLocks noChangeAspect="1" noChangeArrowheads="1"/>
          </p:cNvSpPr>
          <p:nvPr/>
        </p:nvSpPr>
        <p:spPr bwMode="auto">
          <a:xfrm rot="-5400000">
            <a:off x="276226" y="4371975"/>
            <a:ext cx="10096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Spuren</a:t>
            </a:r>
            <a:endParaRPr lang="en-US" altLang="de-DE" sz="1600"/>
          </a:p>
        </p:txBody>
      </p:sp>
      <p:sp>
        <p:nvSpPr>
          <p:cNvPr id="72723" name="Text Box 104"/>
          <p:cNvSpPr txBox="1">
            <a:spLocks noChangeAspect="1" noChangeArrowheads="1"/>
          </p:cNvSpPr>
          <p:nvPr/>
        </p:nvSpPr>
        <p:spPr bwMode="auto">
          <a:xfrm>
            <a:off x="2255838" y="2565400"/>
            <a:ext cx="13144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Spalten</a:t>
            </a:r>
            <a:endParaRPr lang="en-US" altLang="de-DE" sz="1600">
              <a:solidFill>
                <a:srgbClr val="CC0000"/>
              </a:solidFill>
            </a:endParaRPr>
          </a:p>
        </p:txBody>
      </p:sp>
      <p:sp>
        <p:nvSpPr>
          <p:cNvPr id="72724" name="Text Box 105"/>
          <p:cNvSpPr txBox="1">
            <a:spLocks noChangeAspect="1" noChangeArrowheads="1"/>
          </p:cNvSpPr>
          <p:nvPr/>
        </p:nvSpPr>
        <p:spPr bwMode="auto">
          <a:xfrm>
            <a:off x="1890713" y="3146425"/>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4</a:t>
            </a:r>
            <a:endParaRPr lang="en-US" altLang="de-DE" sz="1600">
              <a:solidFill>
                <a:srgbClr val="0C325C"/>
              </a:solidFill>
            </a:endParaRPr>
          </a:p>
        </p:txBody>
      </p:sp>
      <p:sp>
        <p:nvSpPr>
          <p:cNvPr id="72725" name="Text Box 106"/>
          <p:cNvSpPr txBox="1">
            <a:spLocks noChangeAspect="1" noChangeArrowheads="1"/>
          </p:cNvSpPr>
          <p:nvPr/>
        </p:nvSpPr>
        <p:spPr bwMode="auto">
          <a:xfrm>
            <a:off x="2219325" y="3146425"/>
            <a:ext cx="38576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6</a:t>
            </a:r>
            <a:endParaRPr lang="en-US" altLang="de-DE" sz="1600">
              <a:solidFill>
                <a:srgbClr val="0C325C"/>
              </a:solidFill>
            </a:endParaRPr>
          </a:p>
        </p:txBody>
      </p:sp>
      <p:sp>
        <p:nvSpPr>
          <p:cNvPr id="72726" name="Text Box 107"/>
          <p:cNvSpPr txBox="1">
            <a:spLocks noChangeAspect="1" noChangeArrowheads="1"/>
          </p:cNvSpPr>
          <p:nvPr/>
        </p:nvSpPr>
        <p:spPr bwMode="auto">
          <a:xfrm>
            <a:off x="2530475" y="314642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2727" name="Text Box 108"/>
          <p:cNvSpPr txBox="1">
            <a:spLocks noChangeAspect="1" noChangeArrowheads="1"/>
          </p:cNvSpPr>
          <p:nvPr/>
        </p:nvSpPr>
        <p:spPr bwMode="auto">
          <a:xfrm>
            <a:off x="2840038" y="3146425"/>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5</a:t>
            </a:r>
            <a:endParaRPr lang="en-US" altLang="de-DE" sz="1600">
              <a:solidFill>
                <a:srgbClr val="0C325C"/>
              </a:solidFill>
            </a:endParaRPr>
          </a:p>
        </p:txBody>
      </p:sp>
      <p:sp>
        <p:nvSpPr>
          <p:cNvPr id="72728" name="Text Box 109"/>
          <p:cNvSpPr txBox="1">
            <a:spLocks noChangeAspect="1" noChangeArrowheads="1"/>
          </p:cNvSpPr>
          <p:nvPr/>
        </p:nvSpPr>
        <p:spPr bwMode="auto">
          <a:xfrm>
            <a:off x="3168650" y="3151188"/>
            <a:ext cx="38576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2729" name="Text Box 110"/>
          <p:cNvSpPr txBox="1">
            <a:spLocks noChangeAspect="1" noChangeArrowheads="1"/>
          </p:cNvSpPr>
          <p:nvPr/>
        </p:nvSpPr>
        <p:spPr bwMode="auto">
          <a:xfrm>
            <a:off x="3478213" y="315595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2730" name="Text Box 111"/>
          <p:cNvSpPr txBox="1">
            <a:spLocks noChangeAspect="1" noChangeArrowheads="1"/>
          </p:cNvSpPr>
          <p:nvPr/>
        </p:nvSpPr>
        <p:spPr bwMode="auto">
          <a:xfrm>
            <a:off x="1581150" y="314642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2731" name="Text Box 112"/>
          <p:cNvSpPr txBox="1">
            <a:spLocks noChangeAspect="1" noChangeArrowheads="1"/>
          </p:cNvSpPr>
          <p:nvPr/>
        </p:nvSpPr>
        <p:spPr bwMode="auto">
          <a:xfrm>
            <a:off x="4003675" y="5122863"/>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2732" name="Text Box 113"/>
          <p:cNvSpPr txBox="1">
            <a:spLocks noChangeAspect="1" noChangeArrowheads="1"/>
          </p:cNvSpPr>
          <p:nvPr/>
        </p:nvSpPr>
        <p:spPr bwMode="auto">
          <a:xfrm>
            <a:off x="4003675" y="47688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1</a:t>
            </a:r>
            <a:endParaRPr lang="en-US" altLang="de-DE" sz="1600">
              <a:solidFill>
                <a:srgbClr val="0C325C"/>
              </a:solidFill>
            </a:endParaRPr>
          </a:p>
        </p:txBody>
      </p:sp>
      <p:sp>
        <p:nvSpPr>
          <p:cNvPr id="72733" name="Text Box 114"/>
          <p:cNvSpPr txBox="1">
            <a:spLocks noChangeAspect="1" noChangeArrowheads="1"/>
          </p:cNvSpPr>
          <p:nvPr/>
        </p:nvSpPr>
        <p:spPr bwMode="auto">
          <a:xfrm>
            <a:off x="4003675" y="4414838"/>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2734" name="Text Box 115"/>
          <p:cNvSpPr txBox="1">
            <a:spLocks noChangeAspect="1" noChangeArrowheads="1"/>
          </p:cNvSpPr>
          <p:nvPr/>
        </p:nvSpPr>
        <p:spPr bwMode="auto">
          <a:xfrm>
            <a:off x="4003675" y="4062413"/>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5</a:t>
            </a:r>
            <a:endParaRPr lang="en-US" altLang="de-DE" sz="1600">
              <a:solidFill>
                <a:srgbClr val="0C325C"/>
              </a:solidFill>
            </a:endParaRPr>
          </a:p>
        </p:txBody>
      </p:sp>
      <p:sp>
        <p:nvSpPr>
          <p:cNvPr id="72735" name="Text Box 116"/>
          <p:cNvSpPr txBox="1">
            <a:spLocks noChangeAspect="1" noChangeArrowheads="1"/>
          </p:cNvSpPr>
          <p:nvPr/>
        </p:nvSpPr>
        <p:spPr bwMode="auto">
          <a:xfrm>
            <a:off x="4017963" y="545147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2</a:t>
            </a:r>
            <a:endParaRPr lang="en-US" altLang="de-DE" sz="1600">
              <a:solidFill>
                <a:srgbClr val="0C325C"/>
              </a:solidFill>
            </a:endParaRPr>
          </a:p>
        </p:txBody>
      </p:sp>
      <p:sp>
        <p:nvSpPr>
          <p:cNvPr id="72736" name="Text Box 117"/>
          <p:cNvSpPr txBox="1">
            <a:spLocks noChangeAspect="1" noChangeArrowheads="1"/>
          </p:cNvSpPr>
          <p:nvPr/>
        </p:nvSpPr>
        <p:spPr bwMode="auto">
          <a:xfrm>
            <a:off x="4017963" y="370840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2737" name="Text Box 118"/>
          <p:cNvSpPr txBox="1">
            <a:spLocks noChangeAspect="1" noChangeArrowheads="1"/>
          </p:cNvSpPr>
          <p:nvPr/>
        </p:nvSpPr>
        <p:spPr bwMode="auto">
          <a:xfrm>
            <a:off x="2224088" y="5969000"/>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7</a:t>
            </a:r>
            <a:endParaRPr lang="en-US" altLang="de-DE" sz="1600">
              <a:solidFill>
                <a:srgbClr val="0C325C"/>
              </a:solidFill>
            </a:endParaRPr>
          </a:p>
        </p:txBody>
      </p:sp>
      <p:sp>
        <p:nvSpPr>
          <p:cNvPr id="72738" name="Text Box 119"/>
          <p:cNvSpPr txBox="1">
            <a:spLocks noChangeAspect="1" noChangeArrowheads="1"/>
          </p:cNvSpPr>
          <p:nvPr/>
        </p:nvSpPr>
        <p:spPr bwMode="auto">
          <a:xfrm>
            <a:off x="1903413" y="596900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2739" name="Text Box 120"/>
          <p:cNvSpPr txBox="1">
            <a:spLocks noChangeAspect="1" noChangeArrowheads="1"/>
          </p:cNvSpPr>
          <p:nvPr/>
        </p:nvSpPr>
        <p:spPr bwMode="auto">
          <a:xfrm>
            <a:off x="2520950" y="5969000"/>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2740" name="Text Box 121"/>
          <p:cNvSpPr txBox="1">
            <a:spLocks noChangeAspect="1" noChangeArrowheads="1"/>
          </p:cNvSpPr>
          <p:nvPr/>
        </p:nvSpPr>
        <p:spPr bwMode="auto">
          <a:xfrm>
            <a:off x="2843213" y="596900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2</a:t>
            </a:r>
            <a:endParaRPr lang="en-US" altLang="de-DE" sz="1600">
              <a:solidFill>
                <a:srgbClr val="0C325C"/>
              </a:solidFill>
            </a:endParaRPr>
          </a:p>
        </p:txBody>
      </p:sp>
      <p:sp>
        <p:nvSpPr>
          <p:cNvPr id="72741" name="Text Box 122"/>
          <p:cNvSpPr txBox="1">
            <a:spLocks noChangeAspect="1" noChangeArrowheads="1"/>
          </p:cNvSpPr>
          <p:nvPr/>
        </p:nvSpPr>
        <p:spPr bwMode="auto">
          <a:xfrm>
            <a:off x="3175000" y="596900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2</a:t>
            </a:r>
            <a:endParaRPr lang="en-US" altLang="de-DE" sz="1600">
              <a:solidFill>
                <a:srgbClr val="0C325C"/>
              </a:solidFill>
            </a:endParaRPr>
          </a:p>
        </p:txBody>
      </p:sp>
      <p:sp>
        <p:nvSpPr>
          <p:cNvPr id="72742" name="Text Box 123"/>
          <p:cNvSpPr txBox="1">
            <a:spLocks noChangeAspect="1" noChangeArrowheads="1"/>
          </p:cNvSpPr>
          <p:nvPr/>
        </p:nvSpPr>
        <p:spPr bwMode="auto">
          <a:xfrm>
            <a:off x="3481388" y="596900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2743" name="Text Box 124"/>
          <p:cNvSpPr txBox="1">
            <a:spLocks noChangeAspect="1" noChangeArrowheads="1"/>
          </p:cNvSpPr>
          <p:nvPr/>
        </p:nvSpPr>
        <p:spPr bwMode="auto">
          <a:xfrm>
            <a:off x="1585913" y="596582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2744" name="Text Box 125"/>
          <p:cNvSpPr txBox="1">
            <a:spLocks noChangeAspect="1" noChangeArrowheads="1"/>
          </p:cNvSpPr>
          <p:nvPr/>
        </p:nvSpPr>
        <p:spPr bwMode="auto">
          <a:xfrm>
            <a:off x="1122363" y="509270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2745" name="Text Box 126"/>
          <p:cNvSpPr txBox="1">
            <a:spLocks noChangeAspect="1" noChangeArrowheads="1"/>
          </p:cNvSpPr>
          <p:nvPr/>
        </p:nvSpPr>
        <p:spPr bwMode="auto">
          <a:xfrm>
            <a:off x="1122363" y="473710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4</a:t>
            </a:r>
            <a:endParaRPr lang="en-US" altLang="de-DE" sz="1600">
              <a:solidFill>
                <a:srgbClr val="0C325C"/>
              </a:solidFill>
            </a:endParaRPr>
          </a:p>
        </p:txBody>
      </p:sp>
      <p:sp>
        <p:nvSpPr>
          <p:cNvPr id="72746" name="Text Box 127"/>
          <p:cNvSpPr txBox="1">
            <a:spLocks noChangeAspect="1" noChangeArrowheads="1"/>
          </p:cNvSpPr>
          <p:nvPr/>
        </p:nvSpPr>
        <p:spPr bwMode="auto">
          <a:xfrm>
            <a:off x="1122363" y="438785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6</a:t>
            </a:r>
            <a:endParaRPr lang="en-US" altLang="de-DE" sz="1600">
              <a:solidFill>
                <a:srgbClr val="0C325C"/>
              </a:solidFill>
            </a:endParaRPr>
          </a:p>
        </p:txBody>
      </p:sp>
      <p:sp>
        <p:nvSpPr>
          <p:cNvPr id="72747" name="Text Box 128"/>
          <p:cNvSpPr txBox="1">
            <a:spLocks noChangeAspect="1" noChangeArrowheads="1"/>
          </p:cNvSpPr>
          <p:nvPr/>
        </p:nvSpPr>
        <p:spPr bwMode="auto">
          <a:xfrm>
            <a:off x="1122363" y="4049713"/>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7</a:t>
            </a:r>
            <a:endParaRPr lang="en-US" altLang="de-DE" sz="1600">
              <a:solidFill>
                <a:srgbClr val="0C325C"/>
              </a:solidFill>
            </a:endParaRPr>
          </a:p>
        </p:txBody>
      </p:sp>
      <p:sp>
        <p:nvSpPr>
          <p:cNvPr id="72748" name="Text Box 129"/>
          <p:cNvSpPr txBox="1">
            <a:spLocks noChangeAspect="1" noChangeArrowheads="1"/>
          </p:cNvSpPr>
          <p:nvPr/>
        </p:nvSpPr>
        <p:spPr bwMode="auto">
          <a:xfrm>
            <a:off x="1122363" y="3679825"/>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2749" name="Text Box 130"/>
          <p:cNvSpPr txBox="1">
            <a:spLocks noChangeAspect="1" noChangeArrowheads="1"/>
          </p:cNvSpPr>
          <p:nvPr/>
        </p:nvSpPr>
        <p:spPr bwMode="auto">
          <a:xfrm>
            <a:off x="1122363" y="542290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1</a:t>
            </a:r>
            <a:endParaRPr lang="en-US" altLang="de-DE" sz="1600">
              <a:solidFill>
                <a:srgbClr val="0C325C"/>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de-DE" altLang="de-DE"/>
              <a:t>6.6.2	Algorithmen für die Switchbox-Verdrahtung: Beispiel</a:t>
            </a:r>
          </a:p>
        </p:txBody>
      </p:sp>
      <p:grpSp>
        <p:nvGrpSpPr>
          <p:cNvPr id="74755" name="Group 3"/>
          <p:cNvGrpSpPr>
            <a:grpSpLocks noChangeAspect="1"/>
          </p:cNvGrpSpPr>
          <p:nvPr/>
        </p:nvGrpSpPr>
        <p:grpSpPr bwMode="auto">
          <a:xfrm>
            <a:off x="1444625" y="3489325"/>
            <a:ext cx="2516188" cy="2427288"/>
            <a:chOff x="1519" y="799"/>
            <a:chExt cx="1815" cy="1588"/>
          </a:xfrm>
        </p:grpSpPr>
        <p:sp>
          <p:nvSpPr>
            <p:cNvPr id="74947" name="Rectangle 4"/>
            <p:cNvSpPr>
              <a:spLocks noChangeAspect="1" noChangeArrowheads="1"/>
            </p:cNvSpPr>
            <p:nvPr/>
          </p:nvSpPr>
          <p:spPr bwMode="auto">
            <a:xfrm>
              <a:off x="1519" y="799"/>
              <a:ext cx="1815" cy="1588"/>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48" name="Line 5"/>
            <p:cNvSpPr>
              <a:spLocks noChangeAspect="1" noChangeShapeType="1"/>
            </p:cNvSpPr>
            <p:nvPr/>
          </p:nvSpPr>
          <p:spPr bwMode="auto">
            <a:xfrm>
              <a:off x="174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49" name="Line 6"/>
            <p:cNvSpPr>
              <a:spLocks noChangeAspect="1" noChangeShapeType="1"/>
            </p:cNvSpPr>
            <p:nvPr/>
          </p:nvSpPr>
          <p:spPr bwMode="auto">
            <a:xfrm>
              <a:off x="197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0" name="Line 7"/>
            <p:cNvSpPr>
              <a:spLocks noChangeAspect="1" noChangeShapeType="1"/>
            </p:cNvSpPr>
            <p:nvPr/>
          </p:nvSpPr>
          <p:spPr bwMode="auto">
            <a:xfrm>
              <a:off x="220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1" name="Line 8"/>
            <p:cNvSpPr>
              <a:spLocks noChangeAspect="1" noChangeShapeType="1"/>
            </p:cNvSpPr>
            <p:nvPr/>
          </p:nvSpPr>
          <p:spPr bwMode="auto">
            <a:xfrm>
              <a:off x="242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2" name="Line 9"/>
            <p:cNvSpPr>
              <a:spLocks noChangeAspect="1" noChangeShapeType="1"/>
            </p:cNvSpPr>
            <p:nvPr/>
          </p:nvSpPr>
          <p:spPr bwMode="auto">
            <a:xfrm>
              <a:off x="265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3" name="Line 10"/>
            <p:cNvSpPr>
              <a:spLocks noChangeAspect="1" noChangeShapeType="1"/>
            </p:cNvSpPr>
            <p:nvPr/>
          </p:nvSpPr>
          <p:spPr bwMode="auto">
            <a:xfrm>
              <a:off x="288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4" name="Line 11"/>
            <p:cNvSpPr>
              <a:spLocks noChangeAspect="1" noChangeShapeType="1"/>
            </p:cNvSpPr>
            <p:nvPr/>
          </p:nvSpPr>
          <p:spPr bwMode="auto">
            <a:xfrm>
              <a:off x="3107"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5" name="Line 12"/>
            <p:cNvSpPr>
              <a:spLocks noChangeAspect="1" noChangeShapeType="1"/>
            </p:cNvSpPr>
            <p:nvPr/>
          </p:nvSpPr>
          <p:spPr bwMode="auto">
            <a:xfrm>
              <a:off x="1519" y="102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6" name="Line 13"/>
            <p:cNvSpPr>
              <a:spLocks noChangeAspect="1" noChangeShapeType="1"/>
            </p:cNvSpPr>
            <p:nvPr/>
          </p:nvSpPr>
          <p:spPr bwMode="auto">
            <a:xfrm>
              <a:off x="1519" y="125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7" name="Line 14"/>
            <p:cNvSpPr>
              <a:spLocks noChangeAspect="1" noChangeShapeType="1"/>
            </p:cNvSpPr>
            <p:nvPr/>
          </p:nvSpPr>
          <p:spPr bwMode="auto">
            <a:xfrm>
              <a:off x="1519" y="148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8" name="Line 15"/>
            <p:cNvSpPr>
              <a:spLocks noChangeAspect="1" noChangeShapeType="1"/>
            </p:cNvSpPr>
            <p:nvPr/>
          </p:nvSpPr>
          <p:spPr bwMode="auto">
            <a:xfrm>
              <a:off x="1519" y="170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59" name="Line 16"/>
            <p:cNvSpPr>
              <a:spLocks noChangeAspect="1" noChangeShapeType="1"/>
            </p:cNvSpPr>
            <p:nvPr/>
          </p:nvSpPr>
          <p:spPr bwMode="auto">
            <a:xfrm>
              <a:off x="1519" y="193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60" name="Line 17"/>
            <p:cNvSpPr>
              <a:spLocks noChangeAspect="1" noChangeShapeType="1"/>
            </p:cNvSpPr>
            <p:nvPr/>
          </p:nvSpPr>
          <p:spPr bwMode="auto">
            <a:xfrm>
              <a:off x="1519" y="216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43442" name="Line 18"/>
          <p:cNvSpPr>
            <a:spLocks noChangeAspect="1" noChangeShapeType="1"/>
          </p:cNvSpPr>
          <p:nvPr/>
        </p:nvSpPr>
        <p:spPr bwMode="auto">
          <a:xfrm flipV="1">
            <a:off x="2071688" y="3489325"/>
            <a:ext cx="0" cy="3492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45" name="Line 21"/>
          <p:cNvSpPr>
            <a:spLocks noChangeAspect="1" noChangeShapeType="1"/>
          </p:cNvSpPr>
          <p:nvPr/>
        </p:nvSpPr>
        <p:spPr bwMode="auto">
          <a:xfrm>
            <a:off x="3009900" y="3489325"/>
            <a:ext cx="0" cy="7048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47" name="Line 23"/>
          <p:cNvSpPr>
            <a:spLocks noChangeAspect="1" noChangeShapeType="1"/>
          </p:cNvSpPr>
          <p:nvPr/>
        </p:nvSpPr>
        <p:spPr bwMode="auto">
          <a:xfrm flipV="1">
            <a:off x="2700338" y="3489325"/>
            <a:ext cx="0" cy="24161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48" name="Line 24"/>
          <p:cNvSpPr>
            <a:spLocks noChangeAspect="1" noChangeShapeType="1"/>
          </p:cNvSpPr>
          <p:nvPr/>
        </p:nvSpPr>
        <p:spPr bwMode="auto">
          <a:xfrm flipH="1" flipV="1">
            <a:off x="3335338" y="3489325"/>
            <a:ext cx="7937" cy="35242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49" name="Line 25"/>
          <p:cNvSpPr>
            <a:spLocks noChangeAspect="1" noChangeShapeType="1"/>
          </p:cNvSpPr>
          <p:nvPr/>
        </p:nvSpPr>
        <p:spPr bwMode="auto">
          <a:xfrm flipV="1">
            <a:off x="3651250" y="3489325"/>
            <a:ext cx="0" cy="1014413"/>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55" name="Line 31"/>
          <p:cNvSpPr>
            <a:spLocks noChangeAspect="1" noChangeShapeType="1"/>
          </p:cNvSpPr>
          <p:nvPr/>
        </p:nvSpPr>
        <p:spPr bwMode="auto">
          <a:xfrm flipV="1">
            <a:off x="2084388" y="4159250"/>
            <a:ext cx="0" cy="14097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57" name="Line 33"/>
          <p:cNvSpPr>
            <a:spLocks noChangeAspect="1" noChangeShapeType="1"/>
          </p:cNvSpPr>
          <p:nvPr/>
        </p:nvSpPr>
        <p:spPr bwMode="auto">
          <a:xfrm flipV="1">
            <a:off x="2400300" y="5562600"/>
            <a:ext cx="0" cy="3492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46" name="Line 22"/>
          <p:cNvSpPr>
            <a:spLocks noChangeAspect="1" noChangeShapeType="1"/>
          </p:cNvSpPr>
          <p:nvPr/>
        </p:nvSpPr>
        <p:spPr bwMode="auto">
          <a:xfrm flipV="1">
            <a:off x="2392363" y="3489325"/>
            <a:ext cx="0" cy="1055688"/>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59" name="Line 35"/>
          <p:cNvSpPr>
            <a:spLocks noChangeAspect="1" noChangeShapeType="1"/>
          </p:cNvSpPr>
          <p:nvPr/>
        </p:nvSpPr>
        <p:spPr bwMode="auto">
          <a:xfrm flipV="1">
            <a:off x="2392363" y="4864100"/>
            <a:ext cx="0" cy="37147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62" name="Line 38"/>
          <p:cNvSpPr>
            <a:spLocks noChangeAspect="1" noChangeShapeType="1"/>
          </p:cNvSpPr>
          <p:nvPr/>
        </p:nvSpPr>
        <p:spPr bwMode="auto">
          <a:xfrm flipV="1">
            <a:off x="3011488" y="5562600"/>
            <a:ext cx="0" cy="3492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3463" name="Line 39"/>
          <p:cNvSpPr>
            <a:spLocks noChangeAspect="1" noChangeShapeType="1"/>
          </p:cNvSpPr>
          <p:nvPr/>
        </p:nvSpPr>
        <p:spPr bwMode="auto">
          <a:xfrm flipV="1">
            <a:off x="3333750" y="5562600"/>
            <a:ext cx="0" cy="34925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767" name="Text Box 41"/>
          <p:cNvSpPr txBox="1">
            <a:spLocks noChangeAspect="1" noChangeArrowheads="1"/>
          </p:cNvSpPr>
          <p:nvPr/>
        </p:nvSpPr>
        <p:spPr bwMode="auto">
          <a:xfrm>
            <a:off x="1892300" y="2889250"/>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b</a:t>
            </a:r>
            <a:endParaRPr lang="en-US" altLang="de-DE" sz="1600">
              <a:solidFill>
                <a:srgbClr val="CC0000"/>
              </a:solidFill>
            </a:endParaRPr>
          </a:p>
        </p:txBody>
      </p:sp>
      <p:sp>
        <p:nvSpPr>
          <p:cNvPr id="74768" name="Text Box 42"/>
          <p:cNvSpPr txBox="1">
            <a:spLocks noChangeAspect="1" noChangeArrowheads="1"/>
          </p:cNvSpPr>
          <p:nvPr/>
        </p:nvSpPr>
        <p:spPr bwMode="auto">
          <a:xfrm>
            <a:off x="2222500" y="2889250"/>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c</a:t>
            </a:r>
            <a:endParaRPr lang="en-US" altLang="de-DE" sz="1600">
              <a:solidFill>
                <a:srgbClr val="CC0000"/>
              </a:solidFill>
            </a:endParaRPr>
          </a:p>
        </p:txBody>
      </p:sp>
      <p:sp>
        <p:nvSpPr>
          <p:cNvPr id="74769" name="Text Box 43"/>
          <p:cNvSpPr txBox="1">
            <a:spLocks noChangeAspect="1" noChangeArrowheads="1"/>
          </p:cNvSpPr>
          <p:nvPr/>
        </p:nvSpPr>
        <p:spPr bwMode="auto">
          <a:xfrm>
            <a:off x="2530475"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d</a:t>
            </a:r>
            <a:endParaRPr lang="en-US" altLang="de-DE" sz="1600">
              <a:solidFill>
                <a:srgbClr val="CC0000"/>
              </a:solidFill>
            </a:endParaRPr>
          </a:p>
        </p:txBody>
      </p:sp>
      <p:sp>
        <p:nvSpPr>
          <p:cNvPr id="74770" name="Text Box 44"/>
          <p:cNvSpPr txBox="1">
            <a:spLocks noChangeAspect="1" noChangeArrowheads="1"/>
          </p:cNvSpPr>
          <p:nvPr/>
        </p:nvSpPr>
        <p:spPr bwMode="auto">
          <a:xfrm>
            <a:off x="2840038" y="288925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e</a:t>
            </a:r>
            <a:endParaRPr lang="en-US" altLang="de-DE" sz="1600">
              <a:solidFill>
                <a:srgbClr val="CC0000"/>
              </a:solidFill>
            </a:endParaRPr>
          </a:p>
        </p:txBody>
      </p:sp>
      <p:sp>
        <p:nvSpPr>
          <p:cNvPr id="74771" name="Text Box 45"/>
          <p:cNvSpPr txBox="1">
            <a:spLocks noChangeAspect="1" noChangeArrowheads="1"/>
          </p:cNvSpPr>
          <p:nvPr/>
        </p:nvSpPr>
        <p:spPr bwMode="auto">
          <a:xfrm>
            <a:off x="3173413"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f</a:t>
            </a:r>
            <a:endParaRPr lang="en-US" altLang="de-DE" sz="1600">
              <a:solidFill>
                <a:srgbClr val="CC0000"/>
              </a:solidFill>
            </a:endParaRPr>
          </a:p>
        </p:txBody>
      </p:sp>
      <p:sp>
        <p:nvSpPr>
          <p:cNvPr id="74772" name="Text Box 46"/>
          <p:cNvSpPr txBox="1">
            <a:spLocks noChangeAspect="1" noChangeArrowheads="1"/>
          </p:cNvSpPr>
          <p:nvPr/>
        </p:nvSpPr>
        <p:spPr bwMode="auto">
          <a:xfrm>
            <a:off x="3481388"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g</a:t>
            </a:r>
            <a:endParaRPr lang="en-US" altLang="de-DE" sz="1600">
              <a:solidFill>
                <a:srgbClr val="CC0000"/>
              </a:solidFill>
            </a:endParaRPr>
          </a:p>
        </p:txBody>
      </p:sp>
      <p:sp>
        <p:nvSpPr>
          <p:cNvPr id="74773" name="Text Box 47"/>
          <p:cNvSpPr txBox="1">
            <a:spLocks noChangeAspect="1" noChangeArrowheads="1"/>
          </p:cNvSpPr>
          <p:nvPr/>
        </p:nvSpPr>
        <p:spPr bwMode="auto">
          <a:xfrm>
            <a:off x="1581150" y="28892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a</a:t>
            </a:r>
            <a:endParaRPr lang="en-US" altLang="de-DE" sz="1600">
              <a:solidFill>
                <a:srgbClr val="CC0000"/>
              </a:solidFill>
            </a:endParaRPr>
          </a:p>
        </p:txBody>
      </p:sp>
      <p:sp>
        <p:nvSpPr>
          <p:cNvPr id="74774" name="Text Box 48"/>
          <p:cNvSpPr txBox="1">
            <a:spLocks noChangeAspect="1" noChangeArrowheads="1"/>
          </p:cNvSpPr>
          <p:nvPr/>
        </p:nvSpPr>
        <p:spPr bwMode="auto">
          <a:xfrm>
            <a:off x="677863" y="3690938"/>
            <a:ext cx="5349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6</a:t>
            </a:r>
            <a:endParaRPr lang="en-US" altLang="de-DE" sz="1600"/>
          </a:p>
        </p:txBody>
      </p:sp>
      <p:sp>
        <p:nvSpPr>
          <p:cNvPr id="74775" name="Text Box 49"/>
          <p:cNvSpPr txBox="1">
            <a:spLocks noChangeAspect="1" noChangeArrowheads="1"/>
          </p:cNvSpPr>
          <p:nvPr/>
        </p:nvSpPr>
        <p:spPr bwMode="auto">
          <a:xfrm>
            <a:off x="619125" y="4068763"/>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5</a:t>
            </a:r>
            <a:endParaRPr lang="en-US" altLang="de-DE" sz="1600"/>
          </a:p>
        </p:txBody>
      </p:sp>
      <p:sp>
        <p:nvSpPr>
          <p:cNvPr id="74776" name="Text Box 50"/>
          <p:cNvSpPr txBox="1">
            <a:spLocks noChangeAspect="1" noChangeArrowheads="1"/>
          </p:cNvSpPr>
          <p:nvPr/>
        </p:nvSpPr>
        <p:spPr bwMode="auto">
          <a:xfrm>
            <a:off x="619125" y="4405313"/>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4</a:t>
            </a:r>
            <a:endParaRPr lang="en-US" altLang="de-DE" sz="1600"/>
          </a:p>
        </p:txBody>
      </p:sp>
      <p:sp>
        <p:nvSpPr>
          <p:cNvPr id="74777" name="Text Box 51"/>
          <p:cNvSpPr txBox="1">
            <a:spLocks noChangeAspect="1" noChangeArrowheads="1"/>
          </p:cNvSpPr>
          <p:nvPr/>
        </p:nvSpPr>
        <p:spPr bwMode="auto">
          <a:xfrm>
            <a:off x="619125" y="4757738"/>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3</a:t>
            </a:r>
            <a:endParaRPr lang="en-US" altLang="de-DE" sz="1600"/>
          </a:p>
        </p:txBody>
      </p:sp>
      <p:sp>
        <p:nvSpPr>
          <p:cNvPr id="74778" name="Text Box 52"/>
          <p:cNvSpPr txBox="1">
            <a:spLocks noChangeAspect="1" noChangeArrowheads="1"/>
          </p:cNvSpPr>
          <p:nvPr/>
        </p:nvSpPr>
        <p:spPr bwMode="auto">
          <a:xfrm>
            <a:off x="619125" y="5111750"/>
            <a:ext cx="59213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2</a:t>
            </a:r>
            <a:endParaRPr lang="en-US" altLang="de-DE" sz="1600"/>
          </a:p>
        </p:txBody>
      </p:sp>
      <p:sp>
        <p:nvSpPr>
          <p:cNvPr id="74779" name="Text Box 53"/>
          <p:cNvSpPr txBox="1">
            <a:spLocks noChangeAspect="1" noChangeArrowheads="1"/>
          </p:cNvSpPr>
          <p:nvPr/>
        </p:nvSpPr>
        <p:spPr bwMode="auto">
          <a:xfrm>
            <a:off x="601663" y="5434013"/>
            <a:ext cx="59213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lgn="ctr">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eaLnBrk="1" hangingPunct="1">
              <a:lnSpc>
                <a:spcPct val="100000"/>
              </a:lnSpc>
            </a:pPr>
            <a:r>
              <a:rPr lang="de-DE" altLang="de-DE" sz="1600"/>
              <a:t>     1</a:t>
            </a:r>
            <a:endParaRPr lang="en-US" altLang="de-DE" sz="1600"/>
          </a:p>
        </p:txBody>
      </p:sp>
      <p:sp>
        <p:nvSpPr>
          <p:cNvPr id="743478" name="Line 54"/>
          <p:cNvSpPr>
            <a:spLocks noChangeAspect="1" noChangeShapeType="1"/>
          </p:cNvSpPr>
          <p:nvPr/>
        </p:nvSpPr>
        <p:spPr bwMode="auto">
          <a:xfrm>
            <a:off x="3651250" y="5208588"/>
            <a:ext cx="0" cy="703262"/>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781" name="Text Box 55"/>
          <p:cNvSpPr txBox="1">
            <a:spLocks noChangeAspect="1" noChangeArrowheads="1"/>
          </p:cNvSpPr>
          <p:nvPr/>
        </p:nvSpPr>
        <p:spPr bwMode="auto">
          <a:xfrm rot="-5400000">
            <a:off x="276226" y="4371975"/>
            <a:ext cx="10096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Spuren</a:t>
            </a:r>
            <a:endParaRPr lang="en-US" altLang="de-DE" sz="1600"/>
          </a:p>
        </p:txBody>
      </p:sp>
      <p:sp>
        <p:nvSpPr>
          <p:cNvPr id="74782" name="Text Box 56"/>
          <p:cNvSpPr txBox="1">
            <a:spLocks noChangeAspect="1" noChangeArrowheads="1"/>
          </p:cNvSpPr>
          <p:nvPr/>
        </p:nvSpPr>
        <p:spPr bwMode="auto">
          <a:xfrm>
            <a:off x="2255838" y="2565400"/>
            <a:ext cx="13144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CC0000"/>
                </a:solidFill>
              </a:rPr>
              <a:t>Spalten</a:t>
            </a:r>
            <a:endParaRPr lang="en-US" altLang="de-DE" sz="1600">
              <a:solidFill>
                <a:srgbClr val="CC0000"/>
              </a:solidFill>
            </a:endParaRPr>
          </a:p>
        </p:txBody>
      </p:sp>
      <p:sp>
        <p:nvSpPr>
          <p:cNvPr id="74783" name="Text Box 57"/>
          <p:cNvSpPr txBox="1">
            <a:spLocks noChangeAspect="1" noChangeArrowheads="1"/>
          </p:cNvSpPr>
          <p:nvPr/>
        </p:nvSpPr>
        <p:spPr bwMode="auto">
          <a:xfrm>
            <a:off x="1890713" y="3146425"/>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4</a:t>
            </a:r>
            <a:endParaRPr lang="en-US" altLang="de-DE" sz="1600">
              <a:solidFill>
                <a:srgbClr val="0C325C"/>
              </a:solidFill>
            </a:endParaRPr>
          </a:p>
        </p:txBody>
      </p:sp>
      <p:sp>
        <p:nvSpPr>
          <p:cNvPr id="74784" name="Text Box 58"/>
          <p:cNvSpPr txBox="1">
            <a:spLocks noChangeAspect="1" noChangeArrowheads="1"/>
          </p:cNvSpPr>
          <p:nvPr/>
        </p:nvSpPr>
        <p:spPr bwMode="auto">
          <a:xfrm>
            <a:off x="2219325" y="3146425"/>
            <a:ext cx="38576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6</a:t>
            </a:r>
            <a:endParaRPr lang="en-US" altLang="de-DE" sz="1600">
              <a:solidFill>
                <a:srgbClr val="0C325C"/>
              </a:solidFill>
            </a:endParaRPr>
          </a:p>
        </p:txBody>
      </p:sp>
      <p:sp>
        <p:nvSpPr>
          <p:cNvPr id="74785" name="Text Box 59"/>
          <p:cNvSpPr txBox="1">
            <a:spLocks noChangeAspect="1" noChangeArrowheads="1"/>
          </p:cNvSpPr>
          <p:nvPr/>
        </p:nvSpPr>
        <p:spPr bwMode="auto">
          <a:xfrm>
            <a:off x="2530475" y="314642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4786" name="Text Box 60"/>
          <p:cNvSpPr txBox="1">
            <a:spLocks noChangeAspect="1" noChangeArrowheads="1"/>
          </p:cNvSpPr>
          <p:nvPr/>
        </p:nvSpPr>
        <p:spPr bwMode="auto">
          <a:xfrm>
            <a:off x="2840038" y="3146425"/>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5</a:t>
            </a:r>
            <a:endParaRPr lang="en-US" altLang="de-DE" sz="1600">
              <a:solidFill>
                <a:srgbClr val="0C325C"/>
              </a:solidFill>
            </a:endParaRPr>
          </a:p>
        </p:txBody>
      </p:sp>
      <p:sp>
        <p:nvSpPr>
          <p:cNvPr id="74787" name="Text Box 61"/>
          <p:cNvSpPr txBox="1">
            <a:spLocks noChangeAspect="1" noChangeArrowheads="1"/>
          </p:cNvSpPr>
          <p:nvPr/>
        </p:nvSpPr>
        <p:spPr bwMode="auto">
          <a:xfrm>
            <a:off x="3168650" y="3151188"/>
            <a:ext cx="38576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4788" name="Text Box 62"/>
          <p:cNvSpPr txBox="1">
            <a:spLocks noChangeAspect="1" noChangeArrowheads="1"/>
          </p:cNvSpPr>
          <p:nvPr/>
        </p:nvSpPr>
        <p:spPr bwMode="auto">
          <a:xfrm>
            <a:off x="3478213" y="315595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4789" name="Text Box 63"/>
          <p:cNvSpPr txBox="1">
            <a:spLocks noChangeAspect="1" noChangeArrowheads="1"/>
          </p:cNvSpPr>
          <p:nvPr/>
        </p:nvSpPr>
        <p:spPr bwMode="auto">
          <a:xfrm>
            <a:off x="1581150" y="314642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4790" name="Text Box 64"/>
          <p:cNvSpPr txBox="1">
            <a:spLocks noChangeAspect="1" noChangeArrowheads="1"/>
          </p:cNvSpPr>
          <p:nvPr/>
        </p:nvSpPr>
        <p:spPr bwMode="auto">
          <a:xfrm>
            <a:off x="4003675" y="5122863"/>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4791" name="Text Box 65"/>
          <p:cNvSpPr txBox="1">
            <a:spLocks noChangeAspect="1" noChangeArrowheads="1"/>
          </p:cNvSpPr>
          <p:nvPr/>
        </p:nvSpPr>
        <p:spPr bwMode="auto">
          <a:xfrm>
            <a:off x="4003675" y="476885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1</a:t>
            </a:r>
            <a:endParaRPr lang="en-US" altLang="de-DE" sz="1600">
              <a:solidFill>
                <a:srgbClr val="0C325C"/>
              </a:solidFill>
            </a:endParaRPr>
          </a:p>
        </p:txBody>
      </p:sp>
      <p:sp>
        <p:nvSpPr>
          <p:cNvPr id="74792" name="Text Box 66"/>
          <p:cNvSpPr txBox="1">
            <a:spLocks noChangeAspect="1" noChangeArrowheads="1"/>
          </p:cNvSpPr>
          <p:nvPr/>
        </p:nvSpPr>
        <p:spPr bwMode="auto">
          <a:xfrm>
            <a:off x="4003675" y="4414838"/>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4793" name="Text Box 67"/>
          <p:cNvSpPr txBox="1">
            <a:spLocks noChangeAspect="1" noChangeArrowheads="1"/>
          </p:cNvSpPr>
          <p:nvPr/>
        </p:nvSpPr>
        <p:spPr bwMode="auto">
          <a:xfrm>
            <a:off x="4003675" y="4062413"/>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5</a:t>
            </a:r>
            <a:endParaRPr lang="en-US" altLang="de-DE" sz="1600">
              <a:solidFill>
                <a:srgbClr val="0C325C"/>
              </a:solidFill>
            </a:endParaRPr>
          </a:p>
        </p:txBody>
      </p:sp>
      <p:sp>
        <p:nvSpPr>
          <p:cNvPr id="74794" name="Text Box 68"/>
          <p:cNvSpPr txBox="1">
            <a:spLocks noChangeAspect="1" noChangeArrowheads="1"/>
          </p:cNvSpPr>
          <p:nvPr/>
        </p:nvSpPr>
        <p:spPr bwMode="auto">
          <a:xfrm>
            <a:off x="4017963" y="545147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2</a:t>
            </a:r>
            <a:endParaRPr lang="en-US" altLang="de-DE" sz="1600">
              <a:solidFill>
                <a:srgbClr val="0C325C"/>
              </a:solidFill>
            </a:endParaRPr>
          </a:p>
        </p:txBody>
      </p:sp>
      <p:sp>
        <p:nvSpPr>
          <p:cNvPr id="74795" name="Text Box 69"/>
          <p:cNvSpPr txBox="1">
            <a:spLocks noChangeAspect="1" noChangeArrowheads="1"/>
          </p:cNvSpPr>
          <p:nvPr/>
        </p:nvSpPr>
        <p:spPr bwMode="auto">
          <a:xfrm>
            <a:off x="4017963" y="370840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3</a:t>
            </a:r>
            <a:endParaRPr lang="en-US" altLang="de-DE" sz="1600">
              <a:solidFill>
                <a:srgbClr val="0C325C"/>
              </a:solidFill>
            </a:endParaRPr>
          </a:p>
        </p:txBody>
      </p:sp>
      <p:sp>
        <p:nvSpPr>
          <p:cNvPr id="74796" name="Text Box 70"/>
          <p:cNvSpPr txBox="1">
            <a:spLocks noChangeAspect="1" noChangeArrowheads="1"/>
          </p:cNvSpPr>
          <p:nvPr/>
        </p:nvSpPr>
        <p:spPr bwMode="auto">
          <a:xfrm>
            <a:off x="2224088" y="5969000"/>
            <a:ext cx="3825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7</a:t>
            </a:r>
            <a:endParaRPr lang="en-US" altLang="de-DE" sz="1600">
              <a:solidFill>
                <a:srgbClr val="0C325C"/>
              </a:solidFill>
            </a:endParaRPr>
          </a:p>
        </p:txBody>
      </p:sp>
      <p:sp>
        <p:nvSpPr>
          <p:cNvPr id="74797" name="Text Box 71"/>
          <p:cNvSpPr txBox="1">
            <a:spLocks noChangeAspect="1" noChangeArrowheads="1"/>
          </p:cNvSpPr>
          <p:nvPr/>
        </p:nvSpPr>
        <p:spPr bwMode="auto">
          <a:xfrm>
            <a:off x="1903413" y="596900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4798" name="Text Box 72"/>
          <p:cNvSpPr txBox="1">
            <a:spLocks noChangeAspect="1" noChangeArrowheads="1"/>
          </p:cNvSpPr>
          <p:nvPr/>
        </p:nvSpPr>
        <p:spPr bwMode="auto">
          <a:xfrm>
            <a:off x="2520950" y="5969000"/>
            <a:ext cx="382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4799" name="Text Box 73"/>
          <p:cNvSpPr txBox="1">
            <a:spLocks noChangeAspect="1" noChangeArrowheads="1"/>
          </p:cNvSpPr>
          <p:nvPr/>
        </p:nvSpPr>
        <p:spPr bwMode="auto">
          <a:xfrm>
            <a:off x="2843213" y="596900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2</a:t>
            </a:r>
            <a:endParaRPr lang="en-US" altLang="de-DE" sz="1600">
              <a:solidFill>
                <a:srgbClr val="0C325C"/>
              </a:solidFill>
            </a:endParaRPr>
          </a:p>
        </p:txBody>
      </p:sp>
      <p:sp>
        <p:nvSpPr>
          <p:cNvPr id="74800" name="Text Box 74"/>
          <p:cNvSpPr txBox="1">
            <a:spLocks noChangeAspect="1" noChangeArrowheads="1"/>
          </p:cNvSpPr>
          <p:nvPr/>
        </p:nvSpPr>
        <p:spPr bwMode="auto">
          <a:xfrm>
            <a:off x="3175000" y="5969000"/>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2</a:t>
            </a:r>
            <a:endParaRPr lang="en-US" altLang="de-DE" sz="1600">
              <a:solidFill>
                <a:srgbClr val="0C325C"/>
              </a:solidFill>
            </a:endParaRPr>
          </a:p>
        </p:txBody>
      </p:sp>
      <p:sp>
        <p:nvSpPr>
          <p:cNvPr id="74801" name="Text Box 75"/>
          <p:cNvSpPr txBox="1">
            <a:spLocks noChangeAspect="1" noChangeArrowheads="1"/>
          </p:cNvSpPr>
          <p:nvPr/>
        </p:nvSpPr>
        <p:spPr bwMode="auto">
          <a:xfrm>
            <a:off x="3481388" y="5969000"/>
            <a:ext cx="38576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8</a:t>
            </a:r>
            <a:endParaRPr lang="en-US" altLang="de-DE" sz="1600">
              <a:solidFill>
                <a:srgbClr val="0C325C"/>
              </a:solidFill>
            </a:endParaRPr>
          </a:p>
        </p:txBody>
      </p:sp>
      <p:sp>
        <p:nvSpPr>
          <p:cNvPr id="74802" name="Text Box 76"/>
          <p:cNvSpPr txBox="1">
            <a:spLocks noChangeAspect="1" noChangeArrowheads="1"/>
          </p:cNvSpPr>
          <p:nvPr/>
        </p:nvSpPr>
        <p:spPr bwMode="auto">
          <a:xfrm>
            <a:off x="1585913" y="5965825"/>
            <a:ext cx="3841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4803" name="Text Box 77"/>
          <p:cNvSpPr txBox="1">
            <a:spLocks noChangeAspect="1" noChangeArrowheads="1"/>
          </p:cNvSpPr>
          <p:nvPr/>
        </p:nvSpPr>
        <p:spPr bwMode="auto">
          <a:xfrm>
            <a:off x="1122363" y="509270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4804" name="Text Box 78"/>
          <p:cNvSpPr txBox="1">
            <a:spLocks noChangeAspect="1" noChangeArrowheads="1"/>
          </p:cNvSpPr>
          <p:nvPr/>
        </p:nvSpPr>
        <p:spPr bwMode="auto">
          <a:xfrm>
            <a:off x="1122363" y="473710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4</a:t>
            </a:r>
            <a:endParaRPr lang="en-US" altLang="de-DE" sz="1600">
              <a:solidFill>
                <a:srgbClr val="0C325C"/>
              </a:solidFill>
            </a:endParaRPr>
          </a:p>
        </p:txBody>
      </p:sp>
      <p:sp>
        <p:nvSpPr>
          <p:cNvPr id="74805" name="Text Box 79"/>
          <p:cNvSpPr txBox="1">
            <a:spLocks noChangeAspect="1" noChangeArrowheads="1"/>
          </p:cNvSpPr>
          <p:nvPr/>
        </p:nvSpPr>
        <p:spPr bwMode="auto">
          <a:xfrm>
            <a:off x="1122363" y="438785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6</a:t>
            </a:r>
            <a:endParaRPr lang="en-US" altLang="de-DE" sz="1600">
              <a:solidFill>
                <a:srgbClr val="0C325C"/>
              </a:solidFill>
            </a:endParaRPr>
          </a:p>
        </p:txBody>
      </p:sp>
      <p:sp>
        <p:nvSpPr>
          <p:cNvPr id="74806" name="Text Box 80"/>
          <p:cNvSpPr txBox="1">
            <a:spLocks noChangeAspect="1" noChangeArrowheads="1"/>
          </p:cNvSpPr>
          <p:nvPr/>
        </p:nvSpPr>
        <p:spPr bwMode="auto">
          <a:xfrm>
            <a:off x="1122363" y="4049713"/>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7</a:t>
            </a:r>
            <a:endParaRPr lang="en-US" altLang="de-DE" sz="1600">
              <a:solidFill>
                <a:srgbClr val="0C325C"/>
              </a:solidFill>
            </a:endParaRPr>
          </a:p>
        </p:txBody>
      </p:sp>
      <p:sp>
        <p:nvSpPr>
          <p:cNvPr id="74807" name="Text Box 81"/>
          <p:cNvSpPr txBox="1">
            <a:spLocks noChangeAspect="1" noChangeArrowheads="1"/>
          </p:cNvSpPr>
          <p:nvPr/>
        </p:nvSpPr>
        <p:spPr bwMode="auto">
          <a:xfrm>
            <a:off x="1122363" y="3679825"/>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0</a:t>
            </a:r>
            <a:endParaRPr lang="en-US" altLang="de-DE" sz="1600">
              <a:solidFill>
                <a:srgbClr val="0C325C"/>
              </a:solidFill>
            </a:endParaRPr>
          </a:p>
        </p:txBody>
      </p:sp>
      <p:sp>
        <p:nvSpPr>
          <p:cNvPr id="74808" name="Text Box 82"/>
          <p:cNvSpPr txBox="1">
            <a:spLocks noChangeAspect="1" noChangeArrowheads="1"/>
          </p:cNvSpPr>
          <p:nvPr/>
        </p:nvSpPr>
        <p:spPr bwMode="auto">
          <a:xfrm>
            <a:off x="1122363" y="5422900"/>
            <a:ext cx="3873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0C325C"/>
                </a:solidFill>
              </a:rPr>
              <a:t>1</a:t>
            </a:r>
            <a:endParaRPr lang="en-US" altLang="de-DE" sz="1600">
              <a:solidFill>
                <a:srgbClr val="0C325C"/>
              </a:solidFill>
            </a:endParaRPr>
          </a:p>
        </p:txBody>
      </p:sp>
      <p:grpSp>
        <p:nvGrpSpPr>
          <p:cNvPr id="743625" name="Group 201"/>
          <p:cNvGrpSpPr>
            <a:grpSpLocks/>
          </p:cNvGrpSpPr>
          <p:nvPr/>
        </p:nvGrpSpPr>
        <p:grpSpPr bwMode="auto">
          <a:xfrm>
            <a:off x="1754188" y="3824288"/>
            <a:ext cx="4762" cy="1733550"/>
            <a:chOff x="1105" y="1771"/>
            <a:chExt cx="3" cy="1092"/>
          </a:xfrm>
        </p:grpSpPr>
        <p:sp>
          <p:nvSpPr>
            <p:cNvPr id="74945" name="Line 27"/>
            <p:cNvSpPr>
              <a:spLocks noChangeAspect="1" noChangeShapeType="1"/>
            </p:cNvSpPr>
            <p:nvPr/>
          </p:nvSpPr>
          <p:spPr bwMode="auto">
            <a:xfrm flipV="1">
              <a:off x="1108" y="1771"/>
              <a:ext cx="0" cy="665"/>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46" name="Line 84"/>
            <p:cNvSpPr>
              <a:spLocks noChangeAspect="1" noChangeShapeType="1"/>
            </p:cNvSpPr>
            <p:nvPr/>
          </p:nvSpPr>
          <p:spPr bwMode="auto">
            <a:xfrm flipV="1">
              <a:off x="1105" y="2643"/>
              <a:ext cx="0" cy="22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43599" name="Group 175"/>
          <p:cNvGrpSpPr>
            <a:grpSpLocks/>
          </p:cNvGrpSpPr>
          <p:nvPr/>
        </p:nvGrpSpPr>
        <p:grpSpPr bwMode="auto">
          <a:xfrm>
            <a:off x="4573588" y="3171825"/>
            <a:ext cx="3886200" cy="3084513"/>
            <a:chOff x="2881" y="1360"/>
            <a:chExt cx="2448" cy="1943"/>
          </a:xfrm>
        </p:grpSpPr>
        <p:grpSp>
          <p:nvGrpSpPr>
            <p:cNvPr id="74856" name="Group 86"/>
            <p:cNvGrpSpPr>
              <a:grpSpLocks noChangeAspect="1"/>
            </p:cNvGrpSpPr>
            <p:nvPr/>
          </p:nvGrpSpPr>
          <p:grpSpPr bwMode="auto">
            <a:xfrm>
              <a:off x="3504" y="1589"/>
              <a:ext cx="1553" cy="1499"/>
              <a:chOff x="1519" y="799"/>
              <a:chExt cx="1815" cy="1588"/>
            </a:xfrm>
          </p:grpSpPr>
          <p:sp>
            <p:nvSpPr>
              <p:cNvPr id="74931" name="Rectangle 87"/>
              <p:cNvSpPr>
                <a:spLocks noChangeAspect="1" noChangeArrowheads="1"/>
              </p:cNvSpPr>
              <p:nvPr/>
            </p:nvSpPr>
            <p:spPr bwMode="auto">
              <a:xfrm>
                <a:off x="1519" y="799"/>
                <a:ext cx="1815" cy="1588"/>
              </a:xfrm>
              <a:prstGeom prst="rect">
                <a:avLst/>
              </a:prstGeom>
              <a:noFill/>
              <a:ln w="158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32" name="Line 88"/>
              <p:cNvSpPr>
                <a:spLocks noChangeAspect="1" noChangeShapeType="1"/>
              </p:cNvSpPr>
              <p:nvPr/>
            </p:nvSpPr>
            <p:spPr bwMode="auto">
              <a:xfrm>
                <a:off x="174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33" name="Line 89"/>
              <p:cNvSpPr>
                <a:spLocks noChangeAspect="1" noChangeShapeType="1"/>
              </p:cNvSpPr>
              <p:nvPr/>
            </p:nvSpPr>
            <p:spPr bwMode="auto">
              <a:xfrm>
                <a:off x="197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34" name="Line 90"/>
              <p:cNvSpPr>
                <a:spLocks noChangeAspect="1" noChangeShapeType="1"/>
              </p:cNvSpPr>
              <p:nvPr/>
            </p:nvSpPr>
            <p:spPr bwMode="auto">
              <a:xfrm>
                <a:off x="220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35" name="Line 91"/>
              <p:cNvSpPr>
                <a:spLocks noChangeAspect="1" noChangeShapeType="1"/>
              </p:cNvSpPr>
              <p:nvPr/>
            </p:nvSpPr>
            <p:spPr bwMode="auto">
              <a:xfrm>
                <a:off x="2426"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36" name="Line 92"/>
              <p:cNvSpPr>
                <a:spLocks noChangeAspect="1" noChangeShapeType="1"/>
              </p:cNvSpPr>
              <p:nvPr/>
            </p:nvSpPr>
            <p:spPr bwMode="auto">
              <a:xfrm>
                <a:off x="2653"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37" name="Line 93"/>
              <p:cNvSpPr>
                <a:spLocks noChangeAspect="1" noChangeShapeType="1"/>
              </p:cNvSpPr>
              <p:nvPr/>
            </p:nvSpPr>
            <p:spPr bwMode="auto">
              <a:xfrm>
                <a:off x="2880"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38" name="Line 94"/>
              <p:cNvSpPr>
                <a:spLocks noChangeAspect="1" noChangeShapeType="1"/>
              </p:cNvSpPr>
              <p:nvPr/>
            </p:nvSpPr>
            <p:spPr bwMode="auto">
              <a:xfrm>
                <a:off x="3107" y="799"/>
                <a:ext cx="0" cy="1588"/>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39" name="Line 95"/>
              <p:cNvSpPr>
                <a:spLocks noChangeAspect="1" noChangeShapeType="1"/>
              </p:cNvSpPr>
              <p:nvPr/>
            </p:nvSpPr>
            <p:spPr bwMode="auto">
              <a:xfrm>
                <a:off x="1519" y="102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40" name="Line 96"/>
              <p:cNvSpPr>
                <a:spLocks noChangeAspect="1" noChangeShapeType="1"/>
              </p:cNvSpPr>
              <p:nvPr/>
            </p:nvSpPr>
            <p:spPr bwMode="auto">
              <a:xfrm>
                <a:off x="1519" y="125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41" name="Line 97"/>
              <p:cNvSpPr>
                <a:spLocks noChangeAspect="1" noChangeShapeType="1"/>
              </p:cNvSpPr>
              <p:nvPr/>
            </p:nvSpPr>
            <p:spPr bwMode="auto">
              <a:xfrm>
                <a:off x="1519" y="148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42" name="Line 98"/>
              <p:cNvSpPr>
                <a:spLocks noChangeAspect="1" noChangeShapeType="1"/>
              </p:cNvSpPr>
              <p:nvPr/>
            </p:nvSpPr>
            <p:spPr bwMode="auto">
              <a:xfrm>
                <a:off x="1519" y="1706"/>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43" name="Line 99"/>
              <p:cNvSpPr>
                <a:spLocks noChangeAspect="1" noChangeShapeType="1"/>
              </p:cNvSpPr>
              <p:nvPr/>
            </p:nvSpPr>
            <p:spPr bwMode="auto">
              <a:xfrm>
                <a:off x="1519" y="1933"/>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44" name="Line 100"/>
              <p:cNvSpPr>
                <a:spLocks noChangeAspect="1" noChangeShapeType="1"/>
              </p:cNvSpPr>
              <p:nvPr/>
            </p:nvSpPr>
            <p:spPr bwMode="auto">
              <a:xfrm>
                <a:off x="1519" y="2160"/>
                <a:ext cx="1815" cy="0"/>
              </a:xfrm>
              <a:prstGeom prst="line">
                <a:avLst/>
              </a:prstGeom>
              <a:noFill/>
              <a:ln w="2857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4857" name="Line 101"/>
            <p:cNvSpPr>
              <a:spLocks noChangeAspect="1" noChangeShapeType="1"/>
            </p:cNvSpPr>
            <p:nvPr/>
          </p:nvSpPr>
          <p:spPr bwMode="auto">
            <a:xfrm flipV="1">
              <a:off x="3892" y="1589"/>
              <a:ext cx="0" cy="216"/>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58" name="Line 102"/>
            <p:cNvSpPr>
              <a:spLocks noChangeAspect="1" noChangeShapeType="1"/>
            </p:cNvSpPr>
            <p:nvPr/>
          </p:nvSpPr>
          <p:spPr bwMode="auto">
            <a:xfrm flipV="1">
              <a:off x="3695" y="1807"/>
              <a:ext cx="20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59" name="Line 103"/>
            <p:cNvSpPr>
              <a:spLocks noChangeAspect="1" noChangeShapeType="1"/>
            </p:cNvSpPr>
            <p:nvPr/>
          </p:nvSpPr>
          <p:spPr bwMode="auto">
            <a:xfrm>
              <a:off x="4472" y="2012"/>
              <a:ext cx="58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0" name="Line 104"/>
            <p:cNvSpPr>
              <a:spLocks noChangeAspect="1" noChangeShapeType="1"/>
            </p:cNvSpPr>
            <p:nvPr/>
          </p:nvSpPr>
          <p:spPr bwMode="auto">
            <a:xfrm>
              <a:off x="4471" y="1589"/>
              <a:ext cx="1" cy="435"/>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1" name="Line 105"/>
            <p:cNvSpPr>
              <a:spLocks noChangeAspect="1" noChangeShapeType="1"/>
            </p:cNvSpPr>
            <p:nvPr/>
          </p:nvSpPr>
          <p:spPr bwMode="auto">
            <a:xfrm flipV="1">
              <a:off x="4089" y="1589"/>
              <a:ext cx="0" cy="653"/>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2" name="Line 106"/>
            <p:cNvSpPr>
              <a:spLocks noChangeAspect="1" noChangeShapeType="1"/>
            </p:cNvSpPr>
            <p:nvPr/>
          </p:nvSpPr>
          <p:spPr bwMode="auto">
            <a:xfrm flipV="1">
              <a:off x="4279" y="1589"/>
              <a:ext cx="0" cy="1493"/>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3" name="Line 107"/>
            <p:cNvSpPr>
              <a:spLocks noChangeAspect="1" noChangeShapeType="1"/>
            </p:cNvSpPr>
            <p:nvPr/>
          </p:nvSpPr>
          <p:spPr bwMode="auto">
            <a:xfrm flipV="1">
              <a:off x="4671" y="1589"/>
              <a:ext cx="1" cy="214"/>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4" name="Line 108"/>
            <p:cNvSpPr>
              <a:spLocks noChangeAspect="1" noChangeShapeType="1"/>
            </p:cNvSpPr>
            <p:nvPr/>
          </p:nvSpPr>
          <p:spPr bwMode="auto">
            <a:xfrm flipV="1">
              <a:off x="4863" y="1589"/>
              <a:ext cx="4" cy="653"/>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5" name="Line 109"/>
            <p:cNvSpPr>
              <a:spLocks noChangeAspect="1" noChangeShapeType="1"/>
            </p:cNvSpPr>
            <p:nvPr/>
          </p:nvSpPr>
          <p:spPr bwMode="auto">
            <a:xfrm flipV="1">
              <a:off x="4858" y="2230"/>
              <a:ext cx="19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6" name="Line 110"/>
            <p:cNvSpPr>
              <a:spLocks noChangeAspect="1" noChangeShapeType="1"/>
            </p:cNvSpPr>
            <p:nvPr/>
          </p:nvSpPr>
          <p:spPr bwMode="auto">
            <a:xfrm flipV="1">
              <a:off x="3698" y="1797"/>
              <a:ext cx="0" cy="652"/>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7" name="Line 111"/>
            <p:cNvSpPr>
              <a:spLocks noChangeAspect="1" noChangeShapeType="1"/>
            </p:cNvSpPr>
            <p:nvPr/>
          </p:nvSpPr>
          <p:spPr bwMode="auto">
            <a:xfrm>
              <a:off x="3504" y="2012"/>
              <a:ext cx="39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8" name="Line 112"/>
            <p:cNvSpPr>
              <a:spLocks noChangeAspect="1" noChangeShapeType="1"/>
            </p:cNvSpPr>
            <p:nvPr/>
          </p:nvSpPr>
          <p:spPr bwMode="auto">
            <a:xfrm>
              <a:off x="3504" y="2230"/>
              <a:ext cx="58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69" name="Line 113"/>
            <p:cNvSpPr>
              <a:spLocks noChangeAspect="1" noChangeShapeType="1"/>
            </p:cNvSpPr>
            <p:nvPr/>
          </p:nvSpPr>
          <p:spPr bwMode="auto">
            <a:xfrm>
              <a:off x="3504" y="2448"/>
              <a:ext cx="20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0" name="Line 114"/>
            <p:cNvSpPr>
              <a:spLocks noChangeAspect="1" noChangeShapeType="1"/>
            </p:cNvSpPr>
            <p:nvPr/>
          </p:nvSpPr>
          <p:spPr bwMode="auto">
            <a:xfrm flipV="1">
              <a:off x="3898" y="2003"/>
              <a:ext cx="0" cy="871"/>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1" name="Line 115"/>
            <p:cNvSpPr>
              <a:spLocks noChangeAspect="1" noChangeShapeType="1"/>
            </p:cNvSpPr>
            <p:nvPr/>
          </p:nvSpPr>
          <p:spPr bwMode="auto">
            <a:xfrm>
              <a:off x="3885" y="2869"/>
              <a:ext cx="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2" name="Line 116"/>
            <p:cNvSpPr>
              <a:spLocks noChangeAspect="1" noChangeShapeType="1"/>
            </p:cNvSpPr>
            <p:nvPr/>
          </p:nvSpPr>
          <p:spPr bwMode="auto">
            <a:xfrm flipV="1">
              <a:off x="4093" y="2869"/>
              <a:ext cx="0" cy="217"/>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3" name="Line 117"/>
            <p:cNvSpPr>
              <a:spLocks noChangeAspect="1" noChangeShapeType="1"/>
            </p:cNvSpPr>
            <p:nvPr/>
          </p:nvSpPr>
          <p:spPr bwMode="auto">
            <a:xfrm>
              <a:off x="3695" y="2662"/>
              <a:ext cx="393"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4" name="Line 118"/>
            <p:cNvSpPr>
              <a:spLocks noChangeAspect="1" noChangeShapeType="1"/>
            </p:cNvSpPr>
            <p:nvPr/>
          </p:nvSpPr>
          <p:spPr bwMode="auto">
            <a:xfrm flipV="1">
              <a:off x="4089" y="2437"/>
              <a:ext cx="0" cy="231"/>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5" name="Line 119"/>
            <p:cNvSpPr>
              <a:spLocks noChangeAspect="1" noChangeShapeType="1"/>
            </p:cNvSpPr>
            <p:nvPr/>
          </p:nvSpPr>
          <p:spPr bwMode="auto">
            <a:xfrm>
              <a:off x="4076" y="2448"/>
              <a:ext cx="979"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6" name="Line 120"/>
            <p:cNvSpPr>
              <a:spLocks noChangeAspect="1" noChangeShapeType="1"/>
            </p:cNvSpPr>
            <p:nvPr/>
          </p:nvSpPr>
          <p:spPr bwMode="auto">
            <a:xfrm>
              <a:off x="4286" y="2662"/>
              <a:ext cx="77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7" name="Line 121"/>
            <p:cNvSpPr>
              <a:spLocks noChangeAspect="1" noChangeShapeType="1"/>
            </p:cNvSpPr>
            <p:nvPr/>
          </p:nvSpPr>
          <p:spPr bwMode="auto">
            <a:xfrm flipH="1">
              <a:off x="4468" y="2012"/>
              <a:ext cx="4" cy="5"/>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8" name="Line 122"/>
            <p:cNvSpPr>
              <a:spLocks noChangeAspect="1" noChangeShapeType="1"/>
            </p:cNvSpPr>
            <p:nvPr/>
          </p:nvSpPr>
          <p:spPr bwMode="auto">
            <a:xfrm flipH="1" flipV="1">
              <a:off x="4669" y="2874"/>
              <a:ext cx="2" cy="212"/>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79" name="Text Box 123"/>
            <p:cNvSpPr txBox="1">
              <a:spLocks noChangeAspect="1" noChangeArrowheads="1"/>
            </p:cNvSpPr>
            <p:nvPr/>
          </p:nvSpPr>
          <p:spPr bwMode="auto">
            <a:xfrm>
              <a:off x="5085" y="2552"/>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4880" name="Text Box 124"/>
            <p:cNvSpPr txBox="1">
              <a:spLocks noChangeAspect="1" noChangeArrowheads="1"/>
            </p:cNvSpPr>
            <p:nvPr/>
          </p:nvSpPr>
          <p:spPr bwMode="auto">
            <a:xfrm>
              <a:off x="5085" y="2335"/>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1</a:t>
              </a:r>
            </a:p>
          </p:txBody>
        </p:sp>
        <p:sp>
          <p:nvSpPr>
            <p:cNvPr id="74881" name="Text Box 125"/>
            <p:cNvSpPr txBox="1">
              <a:spLocks noChangeAspect="1" noChangeArrowheads="1"/>
            </p:cNvSpPr>
            <p:nvPr/>
          </p:nvSpPr>
          <p:spPr bwMode="auto">
            <a:xfrm>
              <a:off x="5085" y="2117"/>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4882" name="Text Box 126"/>
            <p:cNvSpPr txBox="1">
              <a:spLocks noChangeAspect="1" noChangeArrowheads="1"/>
            </p:cNvSpPr>
            <p:nvPr/>
          </p:nvSpPr>
          <p:spPr bwMode="auto">
            <a:xfrm>
              <a:off x="5085" y="1898"/>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5</a:t>
              </a:r>
            </a:p>
          </p:txBody>
        </p:sp>
        <p:sp>
          <p:nvSpPr>
            <p:cNvPr id="74883" name="Text Box 127"/>
            <p:cNvSpPr txBox="1">
              <a:spLocks noChangeAspect="1" noChangeArrowheads="1"/>
            </p:cNvSpPr>
            <p:nvPr/>
          </p:nvSpPr>
          <p:spPr bwMode="auto">
            <a:xfrm>
              <a:off x="3791" y="1360"/>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4</a:t>
              </a:r>
            </a:p>
          </p:txBody>
        </p:sp>
        <p:sp>
          <p:nvSpPr>
            <p:cNvPr id="74884" name="Text Box 128"/>
            <p:cNvSpPr txBox="1">
              <a:spLocks noChangeAspect="1" noChangeArrowheads="1"/>
            </p:cNvSpPr>
            <p:nvPr/>
          </p:nvSpPr>
          <p:spPr bwMode="auto">
            <a:xfrm>
              <a:off x="3993" y="1360"/>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6</a:t>
              </a:r>
            </a:p>
          </p:txBody>
        </p:sp>
        <p:sp>
          <p:nvSpPr>
            <p:cNvPr id="74885" name="Text Box 129"/>
            <p:cNvSpPr txBox="1">
              <a:spLocks noChangeAspect="1" noChangeArrowheads="1"/>
            </p:cNvSpPr>
            <p:nvPr/>
          </p:nvSpPr>
          <p:spPr bwMode="auto">
            <a:xfrm>
              <a:off x="4185" y="1360"/>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4886" name="Text Box 130"/>
            <p:cNvSpPr txBox="1">
              <a:spLocks noChangeAspect="1" noChangeArrowheads="1"/>
            </p:cNvSpPr>
            <p:nvPr/>
          </p:nvSpPr>
          <p:spPr bwMode="auto">
            <a:xfrm>
              <a:off x="4376" y="1360"/>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5</a:t>
              </a:r>
            </a:p>
          </p:txBody>
        </p:sp>
        <p:sp>
          <p:nvSpPr>
            <p:cNvPr id="74887" name="Text Box 131"/>
            <p:cNvSpPr txBox="1">
              <a:spLocks noChangeAspect="1" noChangeArrowheads="1"/>
            </p:cNvSpPr>
            <p:nvPr/>
          </p:nvSpPr>
          <p:spPr bwMode="auto">
            <a:xfrm>
              <a:off x="4581" y="1360"/>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4888" name="Text Box 132"/>
            <p:cNvSpPr txBox="1">
              <a:spLocks noChangeAspect="1" noChangeArrowheads="1"/>
            </p:cNvSpPr>
            <p:nvPr/>
          </p:nvSpPr>
          <p:spPr bwMode="auto">
            <a:xfrm>
              <a:off x="4771" y="1360"/>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4889" name="Text Box 133"/>
            <p:cNvSpPr txBox="1">
              <a:spLocks noChangeAspect="1" noChangeArrowheads="1"/>
            </p:cNvSpPr>
            <p:nvPr/>
          </p:nvSpPr>
          <p:spPr bwMode="auto">
            <a:xfrm>
              <a:off x="3993" y="3088"/>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7</a:t>
              </a:r>
            </a:p>
          </p:txBody>
        </p:sp>
        <p:sp>
          <p:nvSpPr>
            <p:cNvPr id="74890" name="Text Box 134"/>
            <p:cNvSpPr txBox="1">
              <a:spLocks noChangeAspect="1" noChangeArrowheads="1"/>
            </p:cNvSpPr>
            <p:nvPr/>
          </p:nvSpPr>
          <p:spPr bwMode="auto">
            <a:xfrm>
              <a:off x="3796" y="3088"/>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4891" name="Text Box 135"/>
            <p:cNvSpPr txBox="1">
              <a:spLocks noChangeAspect="1" noChangeArrowheads="1"/>
            </p:cNvSpPr>
            <p:nvPr/>
          </p:nvSpPr>
          <p:spPr bwMode="auto">
            <a:xfrm>
              <a:off x="3312" y="2552"/>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4892" name="Text Box 136"/>
            <p:cNvSpPr txBox="1">
              <a:spLocks noChangeAspect="1" noChangeArrowheads="1"/>
            </p:cNvSpPr>
            <p:nvPr/>
          </p:nvSpPr>
          <p:spPr bwMode="auto">
            <a:xfrm>
              <a:off x="3312" y="2335"/>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4</a:t>
              </a:r>
            </a:p>
          </p:txBody>
        </p:sp>
        <p:sp>
          <p:nvSpPr>
            <p:cNvPr id="74893" name="Text Box 137"/>
            <p:cNvSpPr txBox="1">
              <a:spLocks noChangeAspect="1" noChangeArrowheads="1"/>
            </p:cNvSpPr>
            <p:nvPr/>
          </p:nvSpPr>
          <p:spPr bwMode="auto">
            <a:xfrm>
              <a:off x="3312" y="2116"/>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6</a:t>
              </a:r>
            </a:p>
          </p:txBody>
        </p:sp>
        <p:sp>
          <p:nvSpPr>
            <p:cNvPr id="74894" name="Text Box 138"/>
            <p:cNvSpPr txBox="1">
              <a:spLocks noChangeAspect="1" noChangeArrowheads="1"/>
            </p:cNvSpPr>
            <p:nvPr/>
          </p:nvSpPr>
          <p:spPr bwMode="auto">
            <a:xfrm>
              <a:off x="3312" y="1908"/>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7</a:t>
              </a:r>
            </a:p>
          </p:txBody>
        </p:sp>
        <p:sp>
          <p:nvSpPr>
            <p:cNvPr id="74895" name="Text Box 139"/>
            <p:cNvSpPr txBox="1">
              <a:spLocks noChangeAspect="1" noChangeArrowheads="1"/>
            </p:cNvSpPr>
            <p:nvPr/>
          </p:nvSpPr>
          <p:spPr bwMode="auto">
            <a:xfrm>
              <a:off x="4178" y="3088"/>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4896" name="Text Box 140"/>
            <p:cNvSpPr txBox="1">
              <a:spLocks noChangeAspect="1" noChangeArrowheads="1"/>
            </p:cNvSpPr>
            <p:nvPr/>
          </p:nvSpPr>
          <p:spPr bwMode="auto">
            <a:xfrm>
              <a:off x="4376" y="3088"/>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4897" name="Text Box 141"/>
            <p:cNvSpPr txBox="1">
              <a:spLocks noChangeAspect="1" noChangeArrowheads="1"/>
            </p:cNvSpPr>
            <p:nvPr/>
          </p:nvSpPr>
          <p:spPr bwMode="auto">
            <a:xfrm>
              <a:off x="4581" y="3088"/>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4898" name="Text Box 142"/>
            <p:cNvSpPr txBox="1">
              <a:spLocks noChangeAspect="1" noChangeArrowheads="1"/>
            </p:cNvSpPr>
            <p:nvPr/>
          </p:nvSpPr>
          <p:spPr bwMode="auto">
            <a:xfrm>
              <a:off x="4771" y="3089"/>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8</a:t>
              </a:r>
            </a:p>
          </p:txBody>
        </p:sp>
        <p:sp>
          <p:nvSpPr>
            <p:cNvPr id="74899" name="Line 143"/>
            <p:cNvSpPr>
              <a:spLocks noChangeAspect="1" noChangeShapeType="1"/>
            </p:cNvSpPr>
            <p:nvPr/>
          </p:nvSpPr>
          <p:spPr bwMode="auto">
            <a:xfrm>
              <a:off x="4867" y="2668"/>
              <a:ext cx="0" cy="418"/>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00" name="Text Box 144"/>
            <p:cNvSpPr txBox="1">
              <a:spLocks noChangeAspect="1" noChangeArrowheads="1"/>
            </p:cNvSpPr>
            <p:nvPr/>
          </p:nvSpPr>
          <p:spPr bwMode="auto">
            <a:xfrm>
              <a:off x="3600" y="3088"/>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4901" name="Text Box 145"/>
            <p:cNvSpPr txBox="1">
              <a:spLocks noChangeAspect="1" noChangeArrowheads="1"/>
            </p:cNvSpPr>
            <p:nvPr/>
          </p:nvSpPr>
          <p:spPr bwMode="auto">
            <a:xfrm>
              <a:off x="3600" y="1360"/>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4902" name="Text Box 146"/>
            <p:cNvSpPr txBox="1">
              <a:spLocks noChangeAspect="1" noChangeArrowheads="1"/>
            </p:cNvSpPr>
            <p:nvPr/>
          </p:nvSpPr>
          <p:spPr bwMode="auto">
            <a:xfrm>
              <a:off x="3312" y="1679"/>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0</a:t>
              </a:r>
            </a:p>
          </p:txBody>
        </p:sp>
        <p:sp>
          <p:nvSpPr>
            <p:cNvPr id="74903" name="Text Box 147"/>
            <p:cNvSpPr txBox="1">
              <a:spLocks noChangeAspect="1" noChangeArrowheads="1"/>
            </p:cNvSpPr>
            <p:nvPr/>
          </p:nvSpPr>
          <p:spPr bwMode="auto">
            <a:xfrm>
              <a:off x="3312" y="2754"/>
              <a:ext cx="238"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1</a:t>
              </a:r>
            </a:p>
          </p:txBody>
        </p:sp>
        <p:sp>
          <p:nvSpPr>
            <p:cNvPr id="74904" name="Text Box 148"/>
            <p:cNvSpPr txBox="1">
              <a:spLocks noChangeAspect="1" noChangeArrowheads="1"/>
            </p:cNvSpPr>
            <p:nvPr/>
          </p:nvSpPr>
          <p:spPr bwMode="auto">
            <a:xfrm>
              <a:off x="5092" y="2754"/>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2</a:t>
              </a:r>
            </a:p>
          </p:txBody>
        </p:sp>
        <p:sp>
          <p:nvSpPr>
            <p:cNvPr id="74905" name="Text Box 149"/>
            <p:cNvSpPr txBox="1">
              <a:spLocks noChangeAspect="1" noChangeArrowheads="1"/>
            </p:cNvSpPr>
            <p:nvPr/>
          </p:nvSpPr>
          <p:spPr bwMode="auto">
            <a:xfrm>
              <a:off x="5092" y="1679"/>
              <a:ext cx="237"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solidFill>
                    <a:srgbClr val="0C325C"/>
                  </a:solidFill>
                </a:rPr>
                <a:t>3</a:t>
              </a:r>
            </a:p>
          </p:txBody>
        </p:sp>
        <p:sp>
          <p:nvSpPr>
            <p:cNvPr id="74906" name="Rectangle 150"/>
            <p:cNvSpPr>
              <a:spLocks noChangeAspect="1" noChangeArrowheads="1"/>
            </p:cNvSpPr>
            <p:nvPr/>
          </p:nvSpPr>
          <p:spPr bwMode="auto">
            <a:xfrm>
              <a:off x="4824" y="2625"/>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07" name="Rectangle 151"/>
            <p:cNvSpPr>
              <a:spLocks noChangeAspect="1" noChangeArrowheads="1"/>
            </p:cNvSpPr>
            <p:nvPr/>
          </p:nvSpPr>
          <p:spPr bwMode="auto">
            <a:xfrm>
              <a:off x="3856" y="2829"/>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08" name="Rectangle 152"/>
            <p:cNvSpPr>
              <a:spLocks noChangeAspect="1" noChangeArrowheads="1"/>
            </p:cNvSpPr>
            <p:nvPr/>
          </p:nvSpPr>
          <p:spPr bwMode="auto">
            <a:xfrm>
              <a:off x="3850" y="1984"/>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09" name="Rectangle 153"/>
            <p:cNvSpPr>
              <a:spLocks noChangeAspect="1" noChangeArrowheads="1"/>
            </p:cNvSpPr>
            <p:nvPr/>
          </p:nvSpPr>
          <p:spPr bwMode="auto">
            <a:xfrm>
              <a:off x="3657" y="1766"/>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0" name="Rectangle 154"/>
            <p:cNvSpPr>
              <a:spLocks noChangeAspect="1" noChangeArrowheads="1"/>
            </p:cNvSpPr>
            <p:nvPr/>
          </p:nvSpPr>
          <p:spPr bwMode="auto">
            <a:xfrm>
              <a:off x="4437" y="2839"/>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1" name="Rectangle 155"/>
            <p:cNvSpPr>
              <a:spLocks noChangeAspect="1" noChangeArrowheads="1"/>
            </p:cNvSpPr>
            <p:nvPr/>
          </p:nvSpPr>
          <p:spPr bwMode="auto">
            <a:xfrm>
              <a:off x="3850" y="1765"/>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2" name="Rectangle 156"/>
            <p:cNvSpPr>
              <a:spLocks noChangeAspect="1" noChangeArrowheads="1"/>
            </p:cNvSpPr>
            <p:nvPr/>
          </p:nvSpPr>
          <p:spPr bwMode="auto">
            <a:xfrm>
              <a:off x="3657" y="2625"/>
              <a:ext cx="82"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3" name="Rectangle 157"/>
            <p:cNvSpPr>
              <a:spLocks noChangeAspect="1" noChangeArrowheads="1"/>
            </p:cNvSpPr>
            <p:nvPr/>
          </p:nvSpPr>
          <p:spPr bwMode="auto">
            <a:xfrm>
              <a:off x="4045" y="2832"/>
              <a:ext cx="83"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4" name="Rectangle 158"/>
            <p:cNvSpPr>
              <a:spLocks noChangeAspect="1" noChangeArrowheads="1"/>
            </p:cNvSpPr>
            <p:nvPr/>
          </p:nvSpPr>
          <p:spPr bwMode="auto">
            <a:xfrm>
              <a:off x="3653" y="2397"/>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5" name="Rectangle 159"/>
            <p:cNvSpPr>
              <a:spLocks noChangeAspect="1" noChangeArrowheads="1"/>
            </p:cNvSpPr>
            <p:nvPr/>
          </p:nvSpPr>
          <p:spPr bwMode="auto">
            <a:xfrm>
              <a:off x="4045" y="2618"/>
              <a:ext cx="83"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6" name="Rectangle 160"/>
            <p:cNvSpPr>
              <a:spLocks noChangeAspect="1" noChangeArrowheads="1"/>
            </p:cNvSpPr>
            <p:nvPr/>
          </p:nvSpPr>
          <p:spPr bwMode="auto">
            <a:xfrm>
              <a:off x="4051" y="2408"/>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7" name="Rectangle 161"/>
            <p:cNvSpPr>
              <a:spLocks noChangeAspect="1" noChangeArrowheads="1"/>
            </p:cNvSpPr>
            <p:nvPr/>
          </p:nvSpPr>
          <p:spPr bwMode="auto">
            <a:xfrm>
              <a:off x="4629" y="2839"/>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8" name="Rectangle 162"/>
            <p:cNvSpPr>
              <a:spLocks noChangeAspect="1" noChangeArrowheads="1"/>
            </p:cNvSpPr>
            <p:nvPr/>
          </p:nvSpPr>
          <p:spPr bwMode="auto">
            <a:xfrm>
              <a:off x="3653" y="2832"/>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19" name="Rectangle 163"/>
            <p:cNvSpPr>
              <a:spLocks noChangeAspect="1" noChangeArrowheads="1"/>
            </p:cNvSpPr>
            <p:nvPr/>
          </p:nvSpPr>
          <p:spPr bwMode="auto">
            <a:xfrm>
              <a:off x="4047" y="2189"/>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20" name="Line 164"/>
            <p:cNvSpPr>
              <a:spLocks noChangeAspect="1" noChangeShapeType="1"/>
            </p:cNvSpPr>
            <p:nvPr/>
          </p:nvSpPr>
          <p:spPr bwMode="auto">
            <a:xfrm>
              <a:off x="4662" y="1805"/>
              <a:ext cx="39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21" name="Line 165"/>
            <p:cNvSpPr>
              <a:spLocks noChangeAspect="1" noChangeShapeType="1"/>
            </p:cNvSpPr>
            <p:nvPr/>
          </p:nvSpPr>
          <p:spPr bwMode="auto">
            <a:xfrm>
              <a:off x="3504" y="2874"/>
              <a:ext cx="20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22" name="Line 166"/>
            <p:cNvSpPr>
              <a:spLocks noChangeAspect="1" noChangeShapeType="1"/>
            </p:cNvSpPr>
            <p:nvPr/>
          </p:nvSpPr>
          <p:spPr bwMode="auto">
            <a:xfrm>
              <a:off x="4475" y="2874"/>
              <a:ext cx="58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23" name="Line 167"/>
            <p:cNvSpPr>
              <a:spLocks noChangeAspect="1" noChangeShapeType="1"/>
            </p:cNvSpPr>
            <p:nvPr/>
          </p:nvSpPr>
          <p:spPr bwMode="auto">
            <a:xfrm flipV="1">
              <a:off x="3698" y="2650"/>
              <a:ext cx="0" cy="230"/>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24" name="Line 168"/>
            <p:cNvSpPr>
              <a:spLocks noChangeAspect="1" noChangeShapeType="1"/>
            </p:cNvSpPr>
            <p:nvPr/>
          </p:nvSpPr>
          <p:spPr bwMode="auto">
            <a:xfrm flipV="1">
              <a:off x="4478" y="2869"/>
              <a:ext cx="0" cy="217"/>
            </a:xfrm>
            <a:prstGeom prst="line">
              <a:avLst/>
            </a:prstGeom>
            <a:noFill/>
            <a:ln w="381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925" name="Rectangle 169"/>
            <p:cNvSpPr>
              <a:spLocks noChangeAspect="1" noChangeArrowheads="1"/>
            </p:cNvSpPr>
            <p:nvPr/>
          </p:nvSpPr>
          <p:spPr bwMode="auto">
            <a:xfrm>
              <a:off x="4239" y="2625"/>
              <a:ext cx="82"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26" name="Rectangle 170"/>
            <p:cNvSpPr>
              <a:spLocks noChangeAspect="1" noChangeArrowheads="1"/>
            </p:cNvSpPr>
            <p:nvPr/>
          </p:nvSpPr>
          <p:spPr bwMode="auto">
            <a:xfrm>
              <a:off x="4437" y="1970"/>
              <a:ext cx="82" cy="82"/>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27" name="Rectangle 171"/>
            <p:cNvSpPr>
              <a:spLocks noChangeAspect="1" noChangeArrowheads="1"/>
            </p:cNvSpPr>
            <p:nvPr/>
          </p:nvSpPr>
          <p:spPr bwMode="auto">
            <a:xfrm>
              <a:off x="4824" y="2191"/>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28" name="Rectangle 172"/>
            <p:cNvSpPr>
              <a:spLocks noChangeAspect="1" noChangeArrowheads="1"/>
            </p:cNvSpPr>
            <p:nvPr/>
          </p:nvSpPr>
          <p:spPr bwMode="auto">
            <a:xfrm>
              <a:off x="4630" y="1756"/>
              <a:ext cx="82"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29" name="Rectangle 173"/>
            <p:cNvSpPr>
              <a:spLocks noChangeAspect="1" noChangeArrowheads="1"/>
            </p:cNvSpPr>
            <p:nvPr/>
          </p:nvSpPr>
          <p:spPr bwMode="auto">
            <a:xfrm>
              <a:off x="4827" y="1758"/>
              <a:ext cx="83" cy="81"/>
            </a:xfrm>
            <a:prstGeom prst="rect">
              <a:avLst/>
            </a:prstGeom>
            <a:solidFill>
              <a:schemeClr val="tx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930" name="AutoShape 174"/>
            <p:cNvSpPr>
              <a:spLocks noChangeAspect="1" noChangeArrowheads="1"/>
            </p:cNvSpPr>
            <p:nvPr/>
          </p:nvSpPr>
          <p:spPr bwMode="auto">
            <a:xfrm>
              <a:off x="2881" y="2157"/>
              <a:ext cx="305" cy="355"/>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743624" name="Group 200"/>
          <p:cNvGrpSpPr>
            <a:grpSpLocks/>
          </p:cNvGrpSpPr>
          <p:nvPr/>
        </p:nvGrpSpPr>
        <p:grpSpPr bwMode="auto">
          <a:xfrm>
            <a:off x="1431925" y="4154488"/>
            <a:ext cx="344488" cy="1406525"/>
            <a:chOff x="902" y="1979"/>
            <a:chExt cx="217" cy="886"/>
          </a:xfrm>
        </p:grpSpPr>
        <p:sp>
          <p:nvSpPr>
            <p:cNvPr id="74852" name="Line 30"/>
            <p:cNvSpPr>
              <a:spLocks noChangeAspect="1" noChangeShapeType="1"/>
            </p:cNvSpPr>
            <p:nvPr/>
          </p:nvSpPr>
          <p:spPr bwMode="auto">
            <a:xfrm>
              <a:off x="910" y="2435"/>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53" name="Line 85"/>
            <p:cNvSpPr>
              <a:spLocks noChangeAspect="1" noChangeShapeType="1"/>
            </p:cNvSpPr>
            <p:nvPr/>
          </p:nvSpPr>
          <p:spPr bwMode="auto">
            <a:xfrm>
              <a:off x="910" y="2865"/>
              <a:ext cx="195"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54" name="Line 176"/>
            <p:cNvSpPr>
              <a:spLocks noChangeAspect="1" noChangeShapeType="1"/>
            </p:cNvSpPr>
            <p:nvPr/>
          </p:nvSpPr>
          <p:spPr bwMode="auto">
            <a:xfrm>
              <a:off x="902" y="2205"/>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55" name="Line 177"/>
            <p:cNvSpPr>
              <a:spLocks noChangeAspect="1" noChangeShapeType="1"/>
            </p:cNvSpPr>
            <p:nvPr/>
          </p:nvSpPr>
          <p:spPr bwMode="auto">
            <a:xfrm>
              <a:off x="902" y="197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43627" name="Group 203"/>
          <p:cNvGrpSpPr>
            <a:grpSpLocks/>
          </p:cNvGrpSpPr>
          <p:nvPr/>
        </p:nvGrpSpPr>
        <p:grpSpPr bwMode="auto">
          <a:xfrm>
            <a:off x="2051050" y="4513263"/>
            <a:ext cx="365125" cy="1049337"/>
            <a:chOff x="1292" y="2205"/>
            <a:chExt cx="230" cy="661"/>
          </a:xfrm>
        </p:grpSpPr>
        <p:sp>
          <p:nvSpPr>
            <p:cNvPr id="74849" name="Line 32"/>
            <p:cNvSpPr>
              <a:spLocks noChangeAspect="1" noChangeShapeType="1"/>
            </p:cNvSpPr>
            <p:nvPr/>
          </p:nvSpPr>
          <p:spPr bwMode="auto">
            <a:xfrm>
              <a:off x="1300" y="2866"/>
              <a:ext cx="222"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50" name="Line 180"/>
            <p:cNvSpPr>
              <a:spLocks noChangeAspect="1" noChangeShapeType="1"/>
            </p:cNvSpPr>
            <p:nvPr/>
          </p:nvSpPr>
          <p:spPr bwMode="auto">
            <a:xfrm>
              <a:off x="1292" y="2205"/>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51" name="Line 181"/>
            <p:cNvSpPr>
              <a:spLocks noChangeAspect="1" noChangeShapeType="1"/>
            </p:cNvSpPr>
            <p:nvPr/>
          </p:nvSpPr>
          <p:spPr bwMode="auto">
            <a:xfrm>
              <a:off x="1292" y="265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43626" name="Group 202"/>
          <p:cNvGrpSpPr>
            <a:grpSpLocks/>
          </p:cNvGrpSpPr>
          <p:nvPr/>
        </p:nvGrpSpPr>
        <p:grpSpPr bwMode="auto">
          <a:xfrm>
            <a:off x="1754188" y="3841750"/>
            <a:ext cx="341312" cy="1392238"/>
            <a:chOff x="1105" y="1782"/>
            <a:chExt cx="215" cy="877"/>
          </a:xfrm>
        </p:grpSpPr>
        <p:sp>
          <p:nvSpPr>
            <p:cNvPr id="74845" name="Line 19"/>
            <p:cNvSpPr>
              <a:spLocks noChangeAspect="1" noChangeShapeType="1"/>
            </p:cNvSpPr>
            <p:nvPr/>
          </p:nvSpPr>
          <p:spPr bwMode="auto">
            <a:xfrm flipV="1">
              <a:off x="1105" y="1782"/>
              <a:ext cx="211"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46" name="Line 178"/>
            <p:cNvSpPr>
              <a:spLocks noChangeAspect="1" noChangeShapeType="1"/>
            </p:cNvSpPr>
            <p:nvPr/>
          </p:nvSpPr>
          <p:spPr bwMode="auto">
            <a:xfrm>
              <a:off x="1111" y="197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47" name="Line 179"/>
            <p:cNvSpPr>
              <a:spLocks noChangeAspect="1" noChangeShapeType="1"/>
            </p:cNvSpPr>
            <p:nvPr/>
          </p:nvSpPr>
          <p:spPr bwMode="auto">
            <a:xfrm>
              <a:off x="1111" y="2205"/>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48" name="Line 182"/>
            <p:cNvSpPr>
              <a:spLocks noChangeAspect="1" noChangeShapeType="1"/>
            </p:cNvSpPr>
            <p:nvPr/>
          </p:nvSpPr>
          <p:spPr bwMode="auto">
            <a:xfrm>
              <a:off x="1111" y="265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43607" name="Line 183"/>
          <p:cNvSpPr>
            <a:spLocks noChangeAspect="1" noChangeShapeType="1"/>
          </p:cNvSpPr>
          <p:nvPr/>
        </p:nvSpPr>
        <p:spPr bwMode="auto">
          <a:xfrm>
            <a:off x="2368550" y="4873625"/>
            <a:ext cx="331788"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743629" name="Group 205"/>
          <p:cNvGrpSpPr>
            <a:grpSpLocks/>
          </p:cNvGrpSpPr>
          <p:nvPr/>
        </p:nvGrpSpPr>
        <p:grpSpPr bwMode="auto">
          <a:xfrm>
            <a:off x="2700338" y="4873625"/>
            <a:ext cx="331787" cy="360363"/>
            <a:chOff x="1701" y="2432"/>
            <a:chExt cx="209" cy="227"/>
          </a:xfrm>
        </p:grpSpPr>
        <p:sp>
          <p:nvSpPr>
            <p:cNvPr id="74843" name="Line 184"/>
            <p:cNvSpPr>
              <a:spLocks noChangeAspect="1" noChangeShapeType="1"/>
            </p:cNvSpPr>
            <p:nvPr/>
          </p:nvSpPr>
          <p:spPr bwMode="auto">
            <a:xfrm>
              <a:off x="1701" y="2432"/>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44" name="Line 188"/>
            <p:cNvSpPr>
              <a:spLocks noChangeAspect="1" noChangeShapeType="1"/>
            </p:cNvSpPr>
            <p:nvPr/>
          </p:nvSpPr>
          <p:spPr bwMode="auto">
            <a:xfrm>
              <a:off x="1701" y="265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43630" name="Group 206"/>
          <p:cNvGrpSpPr>
            <a:grpSpLocks/>
          </p:cNvGrpSpPr>
          <p:nvPr/>
        </p:nvGrpSpPr>
        <p:grpSpPr bwMode="auto">
          <a:xfrm>
            <a:off x="2987675" y="4154488"/>
            <a:ext cx="360363" cy="1439862"/>
            <a:chOff x="1882" y="1979"/>
            <a:chExt cx="227" cy="907"/>
          </a:xfrm>
        </p:grpSpPr>
        <p:sp>
          <p:nvSpPr>
            <p:cNvPr id="74839" name="Line 185"/>
            <p:cNvSpPr>
              <a:spLocks noChangeAspect="1" noChangeShapeType="1"/>
            </p:cNvSpPr>
            <p:nvPr/>
          </p:nvSpPr>
          <p:spPr bwMode="auto">
            <a:xfrm>
              <a:off x="1900" y="2432"/>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40" name="Line 189"/>
            <p:cNvSpPr>
              <a:spLocks noChangeAspect="1" noChangeShapeType="1"/>
            </p:cNvSpPr>
            <p:nvPr/>
          </p:nvSpPr>
          <p:spPr bwMode="auto">
            <a:xfrm>
              <a:off x="1882" y="265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41" name="Line 192"/>
            <p:cNvSpPr>
              <a:spLocks noChangeAspect="1" noChangeShapeType="1"/>
            </p:cNvSpPr>
            <p:nvPr/>
          </p:nvSpPr>
          <p:spPr bwMode="auto">
            <a:xfrm>
              <a:off x="1900" y="2886"/>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42" name="Line 195"/>
            <p:cNvSpPr>
              <a:spLocks noChangeAspect="1" noChangeShapeType="1"/>
            </p:cNvSpPr>
            <p:nvPr/>
          </p:nvSpPr>
          <p:spPr bwMode="auto">
            <a:xfrm>
              <a:off x="1882" y="197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43631" name="Group 207"/>
          <p:cNvGrpSpPr>
            <a:grpSpLocks/>
          </p:cNvGrpSpPr>
          <p:nvPr/>
        </p:nvGrpSpPr>
        <p:grpSpPr bwMode="auto">
          <a:xfrm>
            <a:off x="3303588" y="3824288"/>
            <a:ext cx="376237" cy="1770062"/>
            <a:chOff x="2081" y="1771"/>
            <a:chExt cx="237" cy="1115"/>
          </a:xfrm>
        </p:grpSpPr>
        <p:sp>
          <p:nvSpPr>
            <p:cNvPr id="74834" name="Line 186"/>
            <p:cNvSpPr>
              <a:spLocks noChangeAspect="1" noChangeShapeType="1"/>
            </p:cNvSpPr>
            <p:nvPr/>
          </p:nvSpPr>
          <p:spPr bwMode="auto">
            <a:xfrm>
              <a:off x="2109" y="2432"/>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5" name="Line 190"/>
            <p:cNvSpPr>
              <a:spLocks noChangeAspect="1" noChangeShapeType="1"/>
            </p:cNvSpPr>
            <p:nvPr/>
          </p:nvSpPr>
          <p:spPr bwMode="auto">
            <a:xfrm>
              <a:off x="2081" y="265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6" name="Line 193"/>
            <p:cNvSpPr>
              <a:spLocks noChangeAspect="1" noChangeShapeType="1"/>
            </p:cNvSpPr>
            <p:nvPr/>
          </p:nvSpPr>
          <p:spPr bwMode="auto">
            <a:xfrm>
              <a:off x="2109" y="2886"/>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7" name="Line 196"/>
            <p:cNvSpPr>
              <a:spLocks noChangeAspect="1" noChangeShapeType="1"/>
            </p:cNvSpPr>
            <p:nvPr/>
          </p:nvSpPr>
          <p:spPr bwMode="auto">
            <a:xfrm>
              <a:off x="2081" y="197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8" name="Line 198"/>
            <p:cNvSpPr>
              <a:spLocks noChangeAspect="1" noChangeShapeType="1"/>
            </p:cNvSpPr>
            <p:nvPr/>
          </p:nvSpPr>
          <p:spPr bwMode="auto">
            <a:xfrm>
              <a:off x="2109" y="1771"/>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43632" name="Group 208"/>
          <p:cNvGrpSpPr>
            <a:grpSpLocks/>
          </p:cNvGrpSpPr>
          <p:nvPr/>
        </p:nvGrpSpPr>
        <p:grpSpPr bwMode="auto">
          <a:xfrm>
            <a:off x="3635375" y="3825875"/>
            <a:ext cx="331788" cy="1768475"/>
            <a:chOff x="2290" y="1772"/>
            <a:chExt cx="209" cy="1114"/>
          </a:xfrm>
        </p:grpSpPr>
        <p:sp>
          <p:nvSpPr>
            <p:cNvPr id="74828" name="Line 26"/>
            <p:cNvSpPr>
              <a:spLocks noChangeAspect="1" noChangeShapeType="1"/>
            </p:cNvSpPr>
            <p:nvPr/>
          </p:nvSpPr>
          <p:spPr bwMode="auto">
            <a:xfrm>
              <a:off x="2290" y="2213"/>
              <a:ext cx="208"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29" name="Line 187"/>
            <p:cNvSpPr>
              <a:spLocks noChangeAspect="1" noChangeShapeType="1"/>
            </p:cNvSpPr>
            <p:nvPr/>
          </p:nvSpPr>
          <p:spPr bwMode="auto">
            <a:xfrm>
              <a:off x="2290" y="2432"/>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0" name="Line 191"/>
            <p:cNvSpPr>
              <a:spLocks noChangeAspect="1" noChangeShapeType="1"/>
            </p:cNvSpPr>
            <p:nvPr/>
          </p:nvSpPr>
          <p:spPr bwMode="auto">
            <a:xfrm>
              <a:off x="2290" y="265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1" name="Line 194"/>
            <p:cNvSpPr>
              <a:spLocks noChangeAspect="1" noChangeShapeType="1"/>
            </p:cNvSpPr>
            <p:nvPr/>
          </p:nvSpPr>
          <p:spPr bwMode="auto">
            <a:xfrm>
              <a:off x="2290" y="2886"/>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2" name="Line 197"/>
            <p:cNvSpPr>
              <a:spLocks noChangeAspect="1" noChangeShapeType="1"/>
            </p:cNvSpPr>
            <p:nvPr/>
          </p:nvSpPr>
          <p:spPr bwMode="auto">
            <a:xfrm>
              <a:off x="2290" y="1979"/>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833" name="Line 199"/>
            <p:cNvSpPr>
              <a:spLocks noChangeAspect="1" noChangeShapeType="1"/>
            </p:cNvSpPr>
            <p:nvPr/>
          </p:nvSpPr>
          <p:spPr bwMode="auto">
            <a:xfrm>
              <a:off x="2290" y="1772"/>
              <a:ext cx="209"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4819" name="Rectangle 209"/>
          <p:cNvSpPr>
            <a:spLocks noChangeArrowheads="1"/>
          </p:cNvSpPr>
          <p:nvPr/>
        </p:nvSpPr>
        <p:spPr bwMode="auto">
          <a:xfrm>
            <a:off x="868363" y="1260475"/>
            <a:ext cx="4238625"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nchor="ctr">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en-US" altLang="de-DE" sz="1600" i="1"/>
              <a:t>TOP</a:t>
            </a:r>
            <a:r>
              <a:rPr lang="en-US" altLang="de-DE" sz="1600"/>
              <a:t>	= (1, 2, … , 7) = [</a:t>
            </a:r>
            <a:r>
              <a:rPr lang="en-US" altLang="de-DE" sz="1600">
                <a:solidFill>
                  <a:srgbClr val="0C325C"/>
                </a:solidFill>
              </a:rPr>
              <a:t>0, 4, 6, 8, 5, 3, 3</a:t>
            </a:r>
            <a:r>
              <a:rPr lang="en-US" altLang="de-DE" sz="1600"/>
              <a:t>]</a:t>
            </a:r>
            <a:br>
              <a:rPr lang="en-US" altLang="de-DE" sz="1600"/>
            </a:br>
            <a:r>
              <a:rPr lang="en-US" altLang="de-DE" sz="1600" i="1"/>
              <a:t>BOT	</a:t>
            </a:r>
            <a:r>
              <a:rPr lang="en-US" altLang="de-DE" sz="1600"/>
              <a:t>= (1, 2, … , 7) = [</a:t>
            </a:r>
            <a:r>
              <a:rPr lang="en-US" altLang="de-DE" sz="1600">
                <a:solidFill>
                  <a:srgbClr val="0C325C"/>
                </a:solidFill>
              </a:rPr>
              <a:t>0, 0, 7, 8, 2, 2, 8</a:t>
            </a:r>
            <a:r>
              <a:rPr lang="en-US" altLang="de-DE" sz="1600"/>
              <a:t>]</a:t>
            </a:r>
            <a:br>
              <a:rPr lang="en-US" altLang="de-DE" sz="1600"/>
            </a:br>
            <a:r>
              <a:rPr lang="en-US" altLang="de-DE" sz="1600" i="1"/>
              <a:t>LEFT   	</a:t>
            </a:r>
            <a:r>
              <a:rPr lang="en-US" altLang="de-DE" sz="1600"/>
              <a:t>= (1, 2, … , 6) = [</a:t>
            </a:r>
            <a:r>
              <a:rPr lang="en-US" altLang="de-DE" sz="1600">
                <a:solidFill>
                  <a:srgbClr val="0C325C"/>
                </a:solidFill>
              </a:rPr>
              <a:t>1, 0, 4, 6, 7, 0</a:t>
            </a:r>
            <a:r>
              <a:rPr lang="en-US" altLang="de-DE" sz="1600"/>
              <a:t>]</a:t>
            </a:r>
            <a:br>
              <a:rPr lang="en-US" altLang="de-DE" sz="1600"/>
            </a:br>
            <a:r>
              <a:rPr lang="en-US" altLang="de-DE" sz="1600" i="1"/>
              <a:t>RIGHT</a:t>
            </a:r>
            <a:r>
              <a:rPr lang="en-US" altLang="de-DE" sz="1600"/>
              <a:t> 	=</a:t>
            </a:r>
            <a:r>
              <a:rPr lang="en-US" altLang="de-DE" sz="1600" b="1" i="1"/>
              <a:t> </a:t>
            </a:r>
            <a:r>
              <a:rPr lang="en-US" altLang="de-DE" sz="1600"/>
              <a:t>(1, 2, … , 6) = [</a:t>
            </a:r>
            <a:r>
              <a:rPr lang="en-US" altLang="de-DE" sz="1600">
                <a:solidFill>
                  <a:srgbClr val="0C325C"/>
                </a:solidFill>
              </a:rPr>
              <a:t>2, 8, 1, 3, 5, 3</a:t>
            </a:r>
            <a:r>
              <a:rPr lang="en-US" altLang="de-DE" sz="1600"/>
              <a:t>]</a:t>
            </a:r>
          </a:p>
        </p:txBody>
      </p:sp>
      <p:sp>
        <p:nvSpPr>
          <p:cNvPr id="743634" name="Oval 210"/>
          <p:cNvSpPr>
            <a:spLocks noChangeArrowheads="1"/>
          </p:cNvSpPr>
          <p:nvPr/>
        </p:nvSpPr>
        <p:spPr bwMode="auto">
          <a:xfrm>
            <a:off x="1581150" y="2873375"/>
            <a:ext cx="309563" cy="339725"/>
          </a:xfrm>
          <a:prstGeom prst="ellipse">
            <a:avLst/>
          </a:prstGeom>
          <a:noFill/>
          <a:ln w="952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3635" name="Oval 211"/>
          <p:cNvSpPr>
            <a:spLocks noChangeArrowheads="1"/>
          </p:cNvSpPr>
          <p:nvPr/>
        </p:nvSpPr>
        <p:spPr bwMode="auto">
          <a:xfrm>
            <a:off x="1885950" y="2873375"/>
            <a:ext cx="309563" cy="339725"/>
          </a:xfrm>
          <a:prstGeom prst="ellipse">
            <a:avLst/>
          </a:prstGeom>
          <a:noFill/>
          <a:ln w="952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3636" name="Oval 212"/>
          <p:cNvSpPr>
            <a:spLocks noChangeArrowheads="1"/>
          </p:cNvSpPr>
          <p:nvPr/>
        </p:nvSpPr>
        <p:spPr bwMode="auto">
          <a:xfrm>
            <a:off x="2195513" y="2873375"/>
            <a:ext cx="309562" cy="339725"/>
          </a:xfrm>
          <a:prstGeom prst="ellipse">
            <a:avLst/>
          </a:prstGeom>
          <a:noFill/>
          <a:ln w="952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endParaRPr lang="de-DE" altLang="de-DE"/>
          </a:p>
        </p:txBody>
      </p:sp>
      <p:sp>
        <p:nvSpPr>
          <p:cNvPr id="743637" name="Oval 213"/>
          <p:cNvSpPr>
            <a:spLocks noChangeArrowheads="1"/>
          </p:cNvSpPr>
          <p:nvPr/>
        </p:nvSpPr>
        <p:spPr bwMode="auto">
          <a:xfrm>
            <a:off x="2533650" y="2873375"/>
            <a:ext cx="309563" cy="339725"/>
          </a:xfrm>
          <a:prstGeom prst="ellipse">
            <a:avLst/>
          </a:prstGeom>
          <a:noFill/>
          <a:ln w="952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3638" name="Oval 214"/>
          <p:cNvSpPr>
            <a:spLocks noChangeArrowheads="1"/>
          </p:cNvSpPr>
          <p:nvPr/>
        </p:nvSpPr>
        <p:spPr bwMode="auto">
          <a:xfrm>
            <a:off x="2843213" y="2873375"/>
            <a:ext cx="309562" cy="339725"/>
          </a:xfrm>
          <a:prstGeom prst="ellipse">
            <a:avLst/>
          </a:prstGeom>
          <a:noFill/>
          <a:ln w="952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3639" name="Oval 215"/>
          <p:cNvSpPr>
            <a:spLocks noChangeArrowheads="1"/>
          </p:cNvSpPr>
          <p:nvPr/>
        </p:nvSpPr>
        <p:spPr bwMode="auto">
          <a:xfrm>
            <a:off x="3132138" y="2873375"/>
            <a:ext cx="309562" cy="339725"/>
          </a:xfrm>
          <a:prstGeom prst="ellipse">
            <a:avLst/>
          </a:prstGeom>
          <a:noFill/>
          <a:ln w="952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3640" name="Oval 216"/>
          <p:cNvSpPr>
            <a:spLocks noChangeArrowheads="1"/>
          </p:cNvSpPr>
          <p:nvPr/>
        </p:nvSpPr>
        <p:spPr bwMode="auto">
          <a:xfrm>
            <a:off x="3470275" y="2873375"/>
            <a:ext cx="309563" cy="339725"/>
          </a:xfrm>
          <a:prstGeom prst="ellipse">
            <a:avLst/>
          </a:prstGeom>
          <a:noFill/>
          <a:ln w="9525" algn="ctr">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4827" name="Text Box 218"/>
          <p:cNvSpPr txBox="1">
            <a:spLocks noChangeArrowheads="1"/>
          </p:cNvSpPr>
          <p:nvPr/>
        </p:nvSpPr>
        <p:spPr bwMode="auto">
          <a:xfrm>
            <a:off x="1762125" y="3582988"/>
            <a:ext cx="280988"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8" fill="hold" nodeType="withEffect">
                                  <p:stCondLst>
                                    <p:cond delay="0"/>
                                  </p:stCondLst>
                                  <p:childTnLst>
                                    <p:set>
                                      <p:cBhvr>
                                        <p:cTn id="6" dur="1" fill="hold">
                                          <p:stCondLst>
                                            <p:cond delay="0"/>
                                          </p:stCondLst>
                                        </p:cTn>
                                        <p:tgtEl>
                                          <p:spTgt spid="743624"/>
                                        </p:tgtEl>
                                        <p:attrNameLst>
                                          <p:attrName>style.visibility</p:attrName>
                                        </p:attrNameLst>
                                      </p:cBhvr>
                                      <p:to>
                                        <p:strVal val="visible"/>
                                      </p:to>
                                    </p:set>
                                    <p:anim calcmode="lin" valueType="num">
                                      <p:cBhvr>
                                        <p:cTn id="7" dur="500" fill="hold"/>
                                        <p:tgtEl>
                                          <p:spTgt spid="743624"/>
                                        </p:tgtEl>
                                        <p:attrNameLst>
                                          <p:attrName>ppt_x</p:attrName>
                                        </p:attrNameLst>
                                      </p:cBhvr>
                                      <p:tavLst>
                                        <p:tav tm="0">
                                          <p:val>
                                            <p:strVal val="#ppt_x-#ppt_w/2"/>
                                          </p:val>
                                        </p:tav>
                                        <p:tav tm="100000">
                                          <p:val>
                                            <p:strVal val="#ppt_x"/>
                                          </p:val>
                                        </p:tav>
                                      </p:tavLst>
                                    </p:anim>
                                    <p:anim calcmode="lin" valueType="num">
                                      <p:cBhvr>
                                        <p:cTn id="8" dur="500" fill="hold"/>
                                        <p:tgtEl>
                                          <p:spTgt spid="743624"/>
                                        </p:tgtEl>
                                        <p:attrNameLst>
                                          <p:attrName>ppt_y</p:attrName>
                                        </p:attrNameLst>
                                      </p:cBhvr>
                                      <p:tavLst>
                                        <p:tav tm="0">
                                          <p:val>
                                            <p:strVal val="#ppt_y"/>
                                          </p:val>
                                        </p:tav>
                                        <p:tav tm="100000">
                                          <p:val>
                                            <p:strVal val="#ppt_y"/>
                                          </p:val>
                                        </p:tav>
                                      </p:tavLst>
                                    </p:anim>
                                    <p:anim calcmode="lin" valueType="num">
                                      <p:cBhvr>
                                        <p:cTn id="9" dur="500" fill="hold"/>
                                        <p:tgtEl>
                                          <p:spTgt spid="743624"/>
                                        </p:tgtEl>
                                        <p:attrNameLst>
                                          <p:attrName>ppt_w</p:attrName>
                                        </p:attrNameLst>
                                      </p:cBhvr>
                                      <p:tavLst>
                                        <p:tav tm="0">
                                          <p:val>
                                            <p:fltVal val="0"/>
                                          </p:val>
                                        </p:tav>
                                        <p:tav tm="100000">
                                          <p:val>
                                            <p:strVal val="#ppt_w"/>
                                          </p:val>
                                        </p:tav>
                                      </p:tavLst>
                                    </p:anim>
                                    <p:anim calcmode="lin" valueType="num">
                                      <p:cBhvr>
                                        <p:cTn id="10" dur="500" fill="hold"/>
                                        <p:tgtEl>
                                          <p:spTgt spid="743624"/>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4" fill="hold" nodeType="clickEffect">
                                  <p:stCondLst>
                                    <p:cond delay="0"/>
                                  </p:stCondLst>
                                  <p:childTnLst>
                                    <p:set>
                                      <p:cBhvr>
                                        <p:cTn id="14" dur="1" fill="hold">
                                          <p:stCondLst>
                                            <p:cond delay="0"/>
                                          </p:stCondLst>
                                        </p:cTn>
                                        <p:tgtEl>
                                          <p:spTgt spid="743625"/>
                                        </p:tgtEl>
                                        <p:attrNameLst>
                                          <p:attrName>style.visibility</p:attrName>
                                        </p:attrNameLst>
                                      </p:cBhvr>
                                      <p:to>
                                        <p:strVal val="visible"/>
                                      </p:to>
                                    </p:set>
                                    <p:anim calcmode="lin" valueType="num">
                                      <p:cBhvr>
                                        <p:cTn id="15" dur="500" fill="hold"/>
                                        <p:tgtEl>
                                          <p:spTgt spid="743625"/>
                                        </p:tgtEl>
                                        <p:attrNameLst>
                                          <p:attrName>ppt_x</p:attrName>
                                        </p:attrNameLst>
                                      </p:cBhvr>
                                      <p:tavLst>
                                        <p:tav tm="0">
                                          <p:val>
                                            <p:strVal val="#ppt_x"/>
                                          </p:val>
                                        </p:tav>
                                        <p:tav tm="100000">
                                          <p:val>
                                            <p:strVal val="#ppt_x"/>
                                          </p:val>
                                        </p:tav>
                                      </p:tavLst>
                                    </p:anim>
                                    <p:anim calcmode="lin" valueType="num">
                                      <p:cBhvr>
                                        <p:cTn id="16" dur="500" fill="hold"/>
                                        <p:tgtEl>
                                          <p:spTgt spid="743625"/>
                                        </p:tgtEl>
                                        <p:attrNameLst>
                                          <p:attrName>ppt_y</p:attrName>
                                        </p:attrNameLst>
                                      </p:cBhvr>
                                      <p:tavLst>
                                        <p:tav tm="0">
                                          <p:val>
                                            <p:strVal val="#ppt_y+#ppt_h/2"/>
                                          </p:val>
                                        </p:tav>
                                        <p:tav tm="100000">
                                          <p:val>
                                            <p:strVal val="#ppt_y"/>
                                          </p:val>
                                        </p:tav>
                                      </p:tavLst>
                                    </p:anim>
                                    <p:anim calcmode="lin" valueType="num">
                                      <p:cBhvr>
                                        <p:cTn id="17" dur="500" fill="hold"/>
                                        <p:tgtEl>
                                          <p:spTgt spid="743625"/>
                                        </p:tgtEl>
                                        <p:attrNameLst>
                                          <p:attrName>ppt_w</p:attrName>
                                        </p:attrNameLst>
                                      </p:cBhvr>
                                      <p:tavLst>
                                        <p:tav tm="0">
                                          <p:val>
                                            <p:strVal val="#ppt_w"/>
                                          </p:val>
                                        </p:tav>
                                        <p:tav tm="100000">
                                          <p:val>
                                            <p:strVal val="#ppt_w"/>
                                          </p:val>
                                        </p:tav>
                                      </p:tavLst>
                                    </p:anim>
                                    <p:anim calcmode="lin" valueType="num">
                                      <p:cBhvr>
                                        <p:cTn id="18" dur="500" fill="hold"/>
                                        <p:tgtEl>
                                          <p:spTgt spid="743625"/>
                                        </p:tgtEl>
                                        <p:attrNameLst>
                                          <p:attrName>ppt_h</p:attrName>
                                        </p:attrNameLst>
                                      </p:cBhvr>
                                      <p:tavLst>
                                        <p:tav tm="0">
                                          <p:val>
                                            <p:fltVal val="0"/>
                                          </p:val>
                                        </p:tav>
                                        <p:tav tm="100000">
                                          <p:val>
                                            <p:strVal val="#ppt_h"/>
                                          </p:val>
                                        </p:tav>
                                      </p:tavLst>
                                    </p:anim>
                                  </p:childTnLst>
                                </p:cTn>
                              </p:par>
                              <p:par>
                                <p:cTn id="19" presetID="9" presetClass="entr" presetSubtype="0" fill="hold" grpId="0" nodeType="withEffect">
                                  <p:stCondLst>
                                    <p:cond delay="0"/>
                                  </p:stCondLst>
                                  <p:childTnLst>
                                    <p:set>
                                      <p:cBhvr>
                                        <p:cTn id="20" dur="1" fill="hold">
                                          <p:stCondLst>
                                            <p:cond delay="0"/>
                                          </p:stCondLst>
                                        </p:cTn>
                                        <p:tgtEl>
                                          <p:spTgt spid="743634"/>
                                        </p:tgtEl>
                                        <p:attrNameLst>
                                          <p:attrName>style.visibility</p:attrName>
                                        </p:attrNameLst>
                                      </p:cBhvr>
                                      <p:to>
                                        <p:strVal val="visible"/>
                                      </p:to>
                                    </p:set>
                                    <p:animEffect transition="in" filter="dissolve">
                                      <p:cBhvr>
                                        <p:cTn id="21" dur="500"/>
                                        <p:tgtEl>
                                          <p:spTgt spid="743634"/>
                                        </p:tgtEl>
                                      </p:cBhvr>
                                    </p:animEffect>
                                  </p:childTnLst>
                                </p:cTn>
                              </p:par>
                            </p:childTnLst>
                          </p:cTn>
                        </p:par>
                        <p:par>
                          <p:cTn id="22" fill="hold" nodeType="afterGroup">
                            <p:stCondLst>
                              <p:cond delay="500"/>
                            </p:stCondLst>
                            <p:childTnLst>
                              <p:par>
                                <p:cTn id="23" presetID="17" presetClass="entr" presetSubtype="8" fill="hold" nodeType="afterEffect">
                                  <p:stCondLst>
                                    <p:cond delay="0"/>
                                  </p:stCondLst>
                                  <p:childTnLst>
                                    <p:set>
                                      <p:cBhvr>
                                        <p:cTn id="24" dur="1" fill="hold">
                                          <p:stCondLst>
                                            <p:cond delay="0"/>
                                          </p:stCondLst>
                                        </p:cTn>
                                        <p:tgtEl>
                                          <p:spTgt spid="743626"/>
                                        </p:tgtEl>
                                        <p:attrNameLst>
                                          <p:attrName>style.visibility</p:attrName>
                                        </p:attrNameLst>
                                      </p:cBhvr>
                                      <p:to>
                                        <p:strVal val="visible"/>
                                      </p:to>
                                    </p:set>
                                    <p:anim calcmode="lin" valueType="num">
                                      <p:cBhvr>
                                        <p:cTn id="25" dur="500" fill="hold"/>
                                        <p:tgtEl>
                                          <p:spTgt spid="743626"/>
                                        </p:tgtEl>
                                        <p:attrNameLst>
                                          <p:attrName>ppt_x</p:attrName>
                                        </p:attrNameLst>
                                      </p:cBhvr>
                                      <p:tavLst>
                                        <p:tav tm="0">
                                          <p:val>
                                            <p:strVal val="#ppt_x-#ppt_w/2"/>
                                          </p:val>
                                        </p:tav>
                                        <p:tav tm="100000">
                                          <p:val>
                                            <p:strVal val="#ppt_x"/>
                                          </p:val>
                                        </p:tav>
                                      </p:tavLst>
                                    </p:anim>
                                    <p:anim calcmode="lin" valueType="num">
                                      <p:cBhvr>
                                        <p:cTn id="26" dur="500" fill="hold"/>
                                        <p:tgtEl>
                                          <p:spTgt spid="743626"/>
                                        </p:tgtEl>
                                        <p:attrNameLst>
                                          <p:attrName>ppt_y</p:attrName>
                                        </p:attrNameLst>
                                      </p:cBhvr>
                                      <p:tavLst>
                                        <p:tav tm="0">
                                          <p:val>
                                            <p:strVal val="#ppt_y"/>
                                          </p:val>
                                        </p:tav>
                                        <p:tav tm="100000">
                                          <p:val>
                                            <p:strVal val="#ppt_y"/>
                                          </p:val>
                                        </p:tav>
                                      </p:tavLst>
                                    </p:anim>
                                    <p:anim calcmode="lin" valueType="num">
                                      <p:cBhvr>
                                        <p:cTn id="27" dur="500" fill="hold"/>
                                        <p:tgtEl>
                                          <p:spTgt spid="743626"/>
                                        </p:tgtEl>
                                        <p:attrNameLst>
                                          <p:attrName>ppt_w</p:attrName>
                                        </p:attrNameLst>
                                      </p:cBhvr>
                                      <p:tavLst>
                                        <p:tav tm="0">
                                          <p:val>
                                            <p:fltVal val="0"/>
                                          </p:val>
                                        </p:tav>
                                        <p:tav tm="100000">
                                          <p:val>
                                            <p:strVal val="#ppt_w"/>
                                          </p:val>
                                        </p:tav>
                                      </p:tavLst>
                                    </p:anim>
                                    <p:anim calcmode="lin" valueType="num">
                                      <p:cBhvr>
                                        <p:cTn id="28" dur="500" fill="hold"/>
                                        <p:tgtEl>
                                          <p:spTgt spid="743626"/>
                                        </p:tgtEl>
                                        <p:attrNameLst>
                                          <p:attrName>ppt_h</p:attrName>
                                        </p:attrNameLst>
                                      </p:cBhvr>
                                      <p:tavLst>
                                        <p:tav tm="0">
                                          <p:val>
                                            <p:strVal val="#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7" presetClass="entr" presetSubtype="1" fill="hold" grpId="0" nodeType="clickEffect">
                                  <p:stCondLst>
                                    <p:cond delay="0"/>
                                  </p:stCondLst>
                                  <p:childTnLst>
                                    <p:set>
                                      <p:cBhvr>
                                        <p:cTn id="32" dur="1" fill="hold">
                                          <p:stCondLst>
                                            <p:cond delay="0"/>
                                          </p:stCondLst>
                                        </p:cTn>
                                        <p:tgtEl>
                                          <p:spTgt spid="743455"/>
                                        </p:tgtEl>
                                        <p:attrNameLst>
                                          <p:attrName>style.visibility</p:attrName>
                                        </p:attrNameLst>
                                      </p:cBhvr>
                                      <p:to>
                                        <p:strVal val="visible"/>
                                      </p:to>
                                    </p:set>
                                    <p:anim calcmode="lin" valueType="num">
                                      <p:cBhvr>
                                        <p:cTn id="33" dur="500" fill="hold"/>
                                        <p:tgtEl>
                                          <p:spTgt spid="743455"/>
                                        </p:tgtEl>
                                        <p:attrNameLst>
                                          <p:attrName>ppt_x</p:attrName>
                                        </p:attrNameLst>
                                      </p:cBhvr>
                                      <p:tavLst>
                                        <p:tav tm="0">
                                          <p:val>
                                            <p:strVal val="#ppt_x"/>
                                          </p:val>
                                        </p:tav>
                                        <p:tav tm="100000">
                                          <p:val>
                                            <p:strVal val="#ppt_x"/>
                                          </p:val>
                                        </p:tav>
                                      </p:tavLst>
                                    </p:anim>
                                    <p:anim calcmode="lin" valueType="num">
                                      <p:cBhvr>
                                        <p:cTn id="34" dur="500" fill="hold"/>
                                        <p:tgtEl>
                                          <p:spTgt spid="743455"/>
                                        </p:tgtEl>
                                        <p:attrNameLst>
                                          <p:attrName>ppt_y</p:attrName>
                                        </p:attrNameLst>
                                      </p:cBhvr>
                                      <p:tavLst>
                                        <p:tav tm="0">
                                          <p:val>
                                            <p:strVal val="#ppt_y-#ppt_h/2"/>
                                          </p:val>
                                        </p:tav>
                                        <p:tav tm="100000">
                                          <p:val>
                                            <p:strVal val="#ppt_y"/>
                                          </p:val>
                                        </p:tav>
                                      </p:tavLst>
                                    </p:anim>
                                    <p:anim calcmode="lin" valueType="num">
                                      <p:cBhvr>
                                        <p:cTn id="35" dur="500" fill="hold"/>
                                        <p:tgtEl>
                                          <p:spTgt spid="743455"/>
                                        </p:tgtEl>
                                        <p:attrNameLst>
                                          <p:attrName>ppt_w</p:attrName>
                                        </p:attrNameLst>
                                      </p:cBhvr>
                                      <p:tavLst>
                                        <p:tav tm="0">
                                          <p:val>
                                            <p:strVal val="#ppt_w"/>
                                          </p:val>
                                        </p:tav>
                                        <p:tav tm="100000">
                                          <p:val>
                                            <p:strVal val="#ppt_w"/>
                                          </p:val>
                                        </p:tav>
                                      </p:tavLst>
                                    </p:anim>
                                    <p:anim calcmode="lin" valueType="num">
                                      <p:cBhvr>
                                        <p:cTn id="36" dur="500" fill="hold"/>
                                        <p:tgtEl>
                                          <p:spTgt spid="743455"/>
                                        </p:tgtEl>
                                        <p:attrNameLst>
                                          <p:attrName>ppt_h</p:attrName>
                                        </p:attrNameLst>
                                      </p:cBhvr>
                                      <p:tavLst>
                                        <p:tav tm="0">
                                          <p:val>
                                            <p:fltVal val="0"/>
                                          </p:val>
                                        </p:tav>
                                        <p:tav tm="100000">
                                          <p:val>
                                            <p:strVal val="#ppt_h"/>
                                          </p:val>
                                        </p:tav>
                                      </p:tavLst>
                                    </p:anim>
                                  </p:childTnLst>
                                </p:cTn>
                              </p:par>
                              <p:par>
                                <p:cTn id="37" presetID="17" presetClass="entr" presetSubtype="1" fill="hold" grpId="0" nodeType="withEffect">
                                  <p:stCondLst>
                                    <p:cond delay="0"/>
                                  </p:stCondLst>
                                  <p:childTnLst>
                                    <p:set>
                                      <p:cBhvr>
                                        <p:cTn id="38" dur="1" fill="hold">
                                          <p:stCondLst>
                                            <p:cond delay="0"/>
                                          </p:stCondLst>
                                        </p:cTn>
                                        <p:tgtEl>
                                          <p:spTgt spid="743442"/>
                                        </p:tgtEl>
                                        <p:attrNameLst>
                                          <p:attrName>style.visibility</p:attrName>
                                        </p:attrNameLst>
                                      </p:cBhvr>
                                      <p:to>
                                        <p:strVal val="visible"/>
                                      </p:to>
                                    </p:set>
                                    <p:anim calcmode="lin" valueType="num">
                                      <p:cBhvr>
                                        <p:cTn id="39" dur="500" fill="hold"/>
                                        <p:tgtEl>
                                          <p:spTgt spid="743442"/>
                                        </p:tgtEl>
                                        <p:attrNameLst>
                                          <p:attrName>ppt_x</p:attrName>
                                        </p:attrNameLst>
                                      </p:cBhvr>
                                      <p:tavLst>
                                        <p:tav tm="0">
                                          <p:val>
                                            <p:strVal val="#ppt_x"/>
                                          </p:val>
                                        </p:tav>
                                        <p:tav tm="100000">
                                          <p:val>
                                            <p:strVal val="#ppt_x"/>
                                          </p:val>
                                        </p:tav>
                                      </p:tavLst>
                                    </p:anim>
                                    <p:anim calcmode="lin" valueType="num">
                                      <p:cBhvr>
                                        <p:cTn id="40" dur="500" fill="hold"/>
                                        <p:tgtEl>
                                          <p:spTgt spid="743442"/>
                                        </p:tgtEl>
                                        <p:attrNameLst>
                                          <p:attrName>ppt_y</p:attrName>
                                        </p:attrNameLst>
                                      </p:cBhvr>
                                      <p:tavLst>
                                        <p:tav tm="0">
                                          <p:val>
                                            <p:strVal val="#ppt_y-#ppt_h/2"/>
                                          </p:val>
                                        </p:tav>
                                        <p:tav tm="100000">
                                          <p:val>
                                            <p:strVal val="#ppt_y"/>
                                          </p:val>
                                        </p:tav>
                                      </p:tavLst>
                                    </p:anim>
                                    <p:anim calcmode="lin" valueType="num">
                                      <p:cBhvr>
                                        <p:cTn id="41" dur="500" fill="hold"/>
                                        <p:tgtEl>
                                          <p:spTgt spid="743442"/>
                                        </p:tgtEl>
                                        <p:attrNameLst>
                                          <p:attrName>ppt_w</p:attrName>
                                        </p:attrNameLst>
                                      </p:cBhvr>
                                      <p:tavLst>
                                        <p:tav tm="0">
                                          <p:val>
                                            <p:strVal val="#ppt_w"/>
                                          </p:val>
                                        </p:tav>
                                        <p:tav tm="100000">
                                          <p:val>
                                            <p:strVal val="#ppt_w"/>
                                          </p:val>
                                        </p:tav>
                                      </p:tavLst>
                                    </p:anim>
                                    <p:anim calcmode="lin" valueType="num">
                                      <p:cBhvr>
                                        <p:cTn id="42" dur="500" fill="hold"/>
                                        <p:tgtEl>
                                          <p:spTgt spid="743442"/>
                                        </p:tgtEl>
                                        <p:attrNameLst>
                                          <p:attrName>ppt_h</p:attrName>
                                        </p:attrNameLst>
                                      </p:cBhvr>
                                      <p:tavLst>
                                        <p:tav tm="0">
                                          <p:val>
                                            <p:fltVal val="0"/>
                                          </p:val>
                                        </p:tav>
                                        <p:tav tm="100000">
                                          <p:val>
                                            <p:strVal val="#ppt_h"/>
                                          </p:val>
                                        </p:tav>
                                      </p:tavLst>
                                    </p:anim>
                                  </p:childTnLst>
                                </p:cTn>
                              </p:par>
                              <p:par>
                                <p:cTn id="43" presetID="3" presetClass="exit" presetSubtype="10" fill="hold" grpId="1" nodeType="withEffect">
                                  <p:stCondLst>
                                    <p:cond delay="0"/>
                                  </p:stCondLst>
                                  <p:childTnLst>
                                    <p:animEffect transition="out" filter="blinds(horizontal)">
                                      <p:cBhvr>
                                        <p:cTn id="44" dur="500"/>
                                        <p:tgtEl>
                                          <p:spTgt spid="743634"/>
                                        </p:tgtEl>
                                      </p:cBhvr>
                                    </p:animEffect>
                                    <p:set>
                                      <p:cBhvr>
                                        <p:cTn id="45" dur="1" fill="hold">
                                          <p:stCondLst>
                                            <p:cond delay="499"/>
                                          </p:stCondLst>
                                        </p:cTn>
                                        <p:tgtEl>
                                          <p:spTgt spid="743634"/>
                                        </p:tgtEl>
                                        <p:attrNameLst>
                                          <p:attrName>style.visibility</p:attrName>
                                        </p:attrNameLst>
                                      </p:cBhvr>
                                      <p:to>
                                        <p:strVal val="hidden"/>
                                      </p:to>
                                    </p:set>
                                  </p:childTnLst>
                                </p:cTn>
                              </p:par>
                              <p:par>
                                <p:cTn id="46" presetID="9" presetClass="entr" presetSubtype="0" fill="hold" grpId="0" nodeType="withEffect">
                                  <p:stCondLst>
                                    <p:cond delay="0"/>
                                  </p:stCondLst>
                                  <p:childTnLst>
                                    <p:set>
                                      <p:cBhvr>
                                        <p:cTn id="47" dur="1" fill="hold">
                                          <p:stCondLst>
                                            <p:cond delay="0"/>
                                          </p:stCondLst>
                                        </p:cTn>
                                        <p:tgtEl>
                                          <p:spTgt spid="743635"/>
                                        </p:tgtEl>
                                        <p:attrNameLst>
                                          <p:attrName>style.visibility</p:attrName>
                                        </p:attrNameLst>
                                      </p:cBhvr>
                                      <p:to>
                                        <p:strVal val="visible"/>
                                      </p:to>
                                    </p:set>
                                    <p:animEffect transition="in" filter="dissolve">
                                      <p:cBhvr>
                                        <p:cTn id="48" dur="500"/>
                                        <p:tgtEl>
                                          <p:spTgt spid="743635"/>
                                        </p:tgtEl>
                                      </p:cBhvr>
                                    </p:animEffect>
                                  </p:childTnLst>
                                </p:cTn>
                              </p:par>
                            </p:childTnLst>
                          </p:cTn>
                        </p:par>
                        <p:par>
                          <p:cTn id="49" fill="hold" nodeType="afterGroup">
                            <p:stCondLst>
                              <p:cond delay="500"/>
                            </p:stCondLst>
                            <p:childTnLst>
                              <p:par>
                                <p:cTn id="50" presetID="17" presetClass="entr" presetSubtype="8" fill="hold" nodeType="afterEffect">
                                  <p:stCondLst>
                                    <p:cond delay="0"/>
                                  </p:stCondLst>
                                  <p:childTnLst>
                                    <p:set>
                                      <p:cBhvr>
                                        <p:cTn id="51" dur="1" fill="hold">
                                          <p:stCondLst>
                                            <p:cond delay="0"/>
                                          </p:stCondLst>
                                        </p:cTn>
                                        <p:tgtEl>
                                          <p:spTgt spid="743627"/>
                                        </p:tgtEl>
                                        <p:attrNameLst>
                                          <p:attrName>style.visibility</p:attrName>
                                        </p:attrNameLst>
                                      </p:cBhvr>
                                      <p:to>
                                        <p:strVal val="visible"/>
                                      </p:to>
                                    </p:set>
                                    <p:anim calcmode="lin" valueType="num">
                                      <p:cBhvr>
                                        <p:cTn id="52" dur="500" fill="hold"/>
                                        <p:tgtEl>
                                          <p:spTgt spid="743627"/>
                                        </p:tgtEl>
                                        <p:attrNameLst>
                                          <p:attrName>ppt_x</p:attrName>
                                        </p:attrNameLst>
                                      </p:cBhvr>
                                      <p:tavLst>
                                        <p:tav tm="0">
                                          <p:val>
                                            <p:strVal val="#ppt_x-#ppt_w/2"/>
                                          </p:val>
                                        </p:tav>
                                        <p:tav tm="100000">
                                          <p:val>
                                            <p:strVal val="#ppt_x"/>
                                          </p:val>
                                        </p:tav>
                                      </p:tavLst>
                                    </p:anim>
                                    <p:anim calcmode="lin" valueType="num">
                                      <p:cBhvr>
                                        <p:cTn id="53" dur="500" fill="hold"/>
                                        <p:tgtEl>
                                          <p:spTgt spid="743627"/>
                                        </p:tgtEl>
                                        <p:attrNameLst>
                                          <p:attrName>ppt_y</p:attrName>
                                        </p:attrNameLst>
                                      </p:cBhvr>
                                      <p:tavLst>
                                        <p:tav tm="0">
                                          <p:val>
                                            <p:strVal val="#ppt_y"/>
                                          </p:val>
                                        </p:tav>
                                        <p:tav tm="100000">
                                          <p:val>
                                            <p:strVal val="#ppt_y"/>
                                          </p:val>
                                        </p:tav>
                                      </p:tavLst>
                                    </p:anim>
                                    <p:anim calcmode="lin" valueType="num">
                                      <p:cBhvr>
                                        <p:cTn id="54" dur="500" fill="hold"/>
                                        <p:tgtEl>
                                          <p:spTgt spid="743627"/>
                                        </p:tgtEl>
                                        <p:attrNameLst>
                                          <p:attrName>ppt_w</p:attrName>
                                        </p:attrNameLst>
                                      </p:cBhvr>
                                      <p:tavLst>
                                        <p:tav tm="0">
                                          <p:val>
                                            <p:fltVal val="0"/>
                                          </p:val>
                                        </p:tav>
                                        <p:tav tm="100000">
                                          <p:val>
                                            <p:strVal val="#ppt_w"/>
                                          </p:val>
                                        </p:tav>
                                      </p:tavLst>
                                    </p:anim>
                                    <p:anim calcmode="lin" valueType="num">
                                      <p:cBhvr>
                                        <p:cTn id="55" dur="500" fill="hold"/>
                                        <p:tgtEl>
                                          <p:spTgt spid="743627"/>
                                        </p:tgtEl>
                                        <p:attrNameLst>
                                          <p:attrName>ppt_h</p:attrName>
                                        </p:attrNameLst>
                                      </p:cBhvr>
                                      <p:tavLst>
                                        <p:tav tm="0">
                                          <p:val>
                                            <p:strVal val="#ppt_h"/>
                                          </p:val>
                                        </p:tav>
                                        <p:tav tm="100000">
                                          <p:val>
                                            <p:strVal val="#ppt_h"/>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7" presetClass="entr" presetSubtype="4" fill="hold" grpId="0" nodeType="clickEffect">
                                  <p:stCondLst>
                                    <p:cond delay="0"/>
                                  </p:stCondLst>
                                  <p:childTnLst>
                                    <p:set>
                                      <p:cBhvr>
                                        <p:cTn id="59" dur="1" fill="hold">
                                          <p:stCondLst>
                                            <p:cond delay="0"/>
                                          </p:stCondLst>
                                        </p:cTn>
                                        <p:tgtEl>
                                          <p:spTgt spid="743457"/>
                                        </p:tgtEl>
                                        <p:attrNameLst>
                                          <p:attrName>style.visibility</p:attrName>
                                        </p:attrNameLst>
                                      </p:cBhvr>
                                      <p:to>
                                        <p:strVal val="visible"/>
                                      </p:to>
                                    </p:set>
                                    <p:anim calcmode="lin" valueType="num">
                                      <p:cBhvr>
                                        <p:cTn id="60" dur="500" fill="hold"/>
                                        <p:tgtEl>
                                          <p:spTgt spid="743457"/>
                                        </p:tgtEl>
                                        <p:attrNameLst>
                                          <p:attrName>ppt_x</p:attrName>
                                        </p:attrNameLst>
                                      </p:cBhvr>
                                      <p:tavLst>
                                        <p:tav tm="0">
                                          <p:val>
                                            <p:strVal val="#ppt_x"/>
                                          </p:val>
                                        </p:tav>
                                        <p:tav tm="100000">
                                          <p:val>
                                            <p:strVal val="#ppt_x"/>
                                          </p:val>
                                        </p:tav>
                                      </p:tavLst>
                                    </p:anim>
                                    <p:anim calcmode="lin" valueType="num">
                                      <p:cBhvr>
                                        <p:cTn id="61" dur="500" fill="hold"/>
                                        <p:tgtEl>
                                          <p:spTgt spid="743457"/>
                                        </p:tgtEl>
                                        <p:attrNameLst>
                                          <p:attrName>ppt_y</p:attrName>
                                        </p:attrNameLst>
                                      </p:cBhvr>
                                      <p:tavLst>
                                        <p:tav tm="0">
                                          <p:val>
                                            <p:strVal val="#ppt_y+#ppt_h/2"/>
                                          </p:val>
                                        </p:tav>
                                        <p:tav tm="100000">
                                          <p:val>
                                            <p:strVal val="#ppt_y"/>
                                          </p:val>
                                        </p:tav>
                                      </p:tavLst>
                                    </p:anim>
                                    <p:anim calcmode="lin" valueType="num">
                                      <p:cBhvr>
                                        <p:cTn id="62" dur="500" fill="hold"/>
                                        <p:tgtEl>
                                          <p:spTgt spid="743457"/>
                                        </p:tgtEl>
                                        <p:attrNameLst>
                                          <p:attrName>ppt_w</p:attrName>
                                        </p:attrNameLst>
                                      </p:cBhvr>
                                      <p:tavLst>
                                        <p:tav tm="0">
                                          <p:val>
                                            <p:strVal val="#ppt_w"/>
                                          </p:val>
                                        </p:tav>
                                        <p:tav tm="100000">
                                          <p:val>
                                            <p:strVal val="#ppt_w"/>
                                          </p:val>
                                        </p:tav>
                                      </p:tavLst>
                                    </p:anim>
                                    <p:anim calcmode="lin" valueType="num">
                                      <p:cBhvr>
                                        <p:cTn id="63" dur="500" fill="hold"/>
                                        <p:tgtEl>
                                          <p:spTgt spid="743457"/>
                                        </p:tgtEl>
                                        <p:attrNameLst>
                                          <p:attrName>ppt_h</p:attrName>
                                        </p:attrNameLst>
                                      </p:cBhvr>
                                      <p:tavLst>
                                        <p:tav tm="0">
                                          <p:val>
                                            <p:fltVal val="0"/>
                                          </p:val>
                                        </p:tav>
                                        <p:tav tm="100000">
                                          <p:val>
                                            <p:strVal val="#ppt_h"/>
                                          </p:val>
                                        </p:tav>
                                      </p:tavLst>
                                    </p:anim>
                                  </p:childTnLst>
                                </p:cTn>
                              </p:par>
                              <p:par>
                                <p:cTn id="64" presetID="3" presetClass="exit" presetSubtype="10" fill="hold" grpId="1" nodeType="withEffect">
                                  <p:stCondLst>
                                    <p:cond delay="0"/>
                                  </p:stCondLst>
                                  <p:childTnLst>
                                    <p:animEffect transition="out" filter="blinds(horizontal)">
                                      <p:cBhvr>
                                        <p:cTn id="65" dur="500"/>
                                        <p:tgtEl>
                                          <p:spTgt spid="743635"/>
                                        </p:tgtEl>
                                      </p:cBhvr>
                                    </p:animEffect>
                                    <p:set>
                                      <p:cBhvr>
                                        <p:cTn id="66" dur="1" fill="hold">
                                          <p:stCondLst>
                                            <p:cond delay="499"/>
                                          </p:stCondLst>
                                        </p:cTn>
                                        <p:tgtEl>
                                          <p:spTgt spid="743635"/>
                                        </p:tgtEl>
                                        <p:attrNameLst>
                                          <p:attrName>style.visibility</p:attrName>
                                        </p:attrNameLst>
                                      </p:cBhvr>
                                      <p:to>
                                        <p:strVal val="hidden"/>
                                      </p:to>
                                    </p:set>
                                  </p:childTnLst>
                                </p:cTn>
                              </p:par>
                              <p:par>
                                <p:cTn id="67" presetID="9" presetClass="entr" presetSubtype="0" fill="hold" nodeType="withEffect">
                                  <p:stCondLst>
                                    <p:cond delay="0"/>
                                  </p:stCondLst>
                                  <p:childTnLst>
                                    <p:set>
                                      <p:cBhvr>
                                        <p:cTn id="68" dur="1" fill="hold">
                                          <p:stCondLst>
                                            <p:cond delay="0"/>
                                          </p:stCondLst>
                                        </p:cTn>
                                        <p:tgtEl>
                                          <p:spTgt spid="743636"/>
                                        </p:tgtEl>
                                        <p:attrNameLst>
                                          <p:attrName>style.visibility</p:attrName>
                                        </p:attrNameLst>
                                      </p:cBhvr>
                                      <p:to>
                                        <p:strVal val="visible"/>
                                      </p:to>
                                    </p:set>
                                    <p:animEffect transition="in" filter="dissolve">
                                      <p:cBhvr>
                                        <p:cTn id="69" dur="500"/>
                                        <p:tgtEl>
                                          <p:spTgt spid="743636"/>
                                        </p:tgtEl>
                                      </p:cBhvr>
                                    </p:animEffect>
                                  </p:childTnLst>
                                </p:cTn>
                              </p:par>
                              <p:par>
                                <p:cTn id="70" presetID="17" presetClass="entr" presetSubtype="4" fill="hold" grpId="0" nodeType="withEffect">
                                  <p:stCondLst>
                                    <p:cond delay="0"/>
                                  </p:stCondLst>
                                  <p:childTnLst>
                                    <p:set>
                                      <p:cBhvr>
                                        <p:cTn id="71" dur="1" fill="hold">
                                          <p:stCondLst>
                                            <p:cond delay="0"/>
                                          </p:stCondLst>
                                        </p:cTn>
                                        <p:tgtEl>
                                          <p:spTgt spid="743459"/>
                                        </p:tgtEl>
                                        <p:attrNameLst>
                                          <p:attrName>style.visibility</p:attrName>
                                        </p:attrNameLst>
                                      </p:cBhvr>
                                      <p:to>
                                        <p:strVal val="visible"/>
                                      </p:to>
                                    </p:set>
                                    <p:anim calcmode="lin" valueType="num">
                                      <p:cBhvr>
                                        <p:cTn id="72" dur="500" fill="hold"/>
                                        <p:tgtEl>
                                          <p:spTgt spid="743459"/>
                                        </p:tgtEl>
                                        <p:attrNameLst>
                                          <p:attrName>ppt_x</p:attrName>
                                        </p:attrNameLst>
                                      </p:cBhvr>
                                      <p:tavLst>
                                        <p:tav tm="0">
                                          <p:val>
                                            <p:strVal val="#ppt_x"/>
                                          </p:val>
                                        </p:tav>
                                        <p:tav tm="100000">
                                          <p:val>
                                            <p:strVal val="#ppt_x"/>
                                          </p:val>
                                        </p:tav>
                                      </p:tavLst>
                                    </p:anim>
                                    <p:anim calcmode="lin" valueType="num">
                                      <p:cBhvr>
                                        <p:cTn id="73" dur="500" fill="hold"/>
                                        <p:tgtEl>
                                          <p:spTgt spid="743459"/>
                                        </p:tgtEl>
                                        <p:attrNameLst>
                                          <p:attrName>ppt_y</p:attrName>
                                        </p:attrNameLst>
                                      </p:cBhvr>
                                      <p:tavLst>
                                        <p:tav tm="0">
                                          <p:val>
                                            <p:strVal val="#ppt_y+#ppt_h/2"/>
                                          </p:val>
                                        </p:tav>
                                        <p:tav tm="100000">
                                          <p:val>
                                            <p:strVal val="#ppt_y"/>
                                          </p:val>
                                        </p:tav>
                                      </p:tavLst>
                                    </p:anim>
                                    <p:anim calcmode="lin" valueType="num">
                                      <p:cBhvr>
                                        <p:cTn id="74" dur="500" fill="hold"/>
                                        <p:tgtEl>
                                          <p:spTgt spid="743459"/>
                                        </p:tgtEl>
                                        <p:attrNameLst>
                                          <p:attrName>ppt_w</p:attrName>
                                        </p:attrNameLst>
                                      </p:cBhvr>
                                      <p:tavLst>
                                        <p:tav tm="0">
                                          <p:val>
                                            <p:strVal val="#ppt_w"/>
                                          </p:val>
                                        </p:tav>
                                        <p:tav tm="100000">
                                          <p:val>
                                            <p:strVal val="#ppt_w"/>
                                          </p:val>
                                        </p:tav>
                                      </p:tavLst>
                                    </p:anim>
                                    <p:anim calcmode="lin" valueType="num">
                                      <p:cBhvr>
                                        <p:cTn id="75" dur="500" fill="hold"/>
                                        <p:tgtEl>
                                          <p:spTgt spid="743459"/>
                                        </p:tgtEl>
                                        <p:attrNameLst>
                                          <p:attrName>ppt_h</p:attrName>
                                        </p:attrNameLst>
                                      </p:cBhvr>
                                      <p:tavLst>
                                        <p:tav tm="0">
                                          <p:val>
                                            <p:fltVal val="0"/>
                                          </p:val>
                                        </p:tav>
                                        <p:tav tm="100000">
                                          <p:val>
                                            <p:strVal val="#ppt_h"/>
                                          </p:val>
                                        </p:tav>
                                      </p:tavLst>
                                    </p:anim>
                                  </p:childTnLst>
                                </p:cTn>
                              </p:par>
                              <p:par>
                                <p:cTn id="76" presetID="17" presetClass="entr" presetSubtype="1" fill="hold" grpId="0" nodeType="withEffect">
                                  <p:stCondLst>
                                    <p:cond delay="0"/>
                                  </p:stCondLst>
                                  <p:childTnLst>
                                    <p:set>
                                      <p:cBhvr>
                                        <p:cTn id="77" dur="1" fill="hold">
                                          <p:stCondLst>
                                            <p:cond delay="0"/>
                                          </p:stCondLst>
                                        </p:cTn>
                                        <p:tgtEl>
                                          <p:spTgt spid="743446"/>
                                        </p:tgtEl>
                                        <p:attrNameLst>
                                          <p:attrName>style.visibility</p:attrName>
                                        </p:attrNameLst>
                                      </p:cBhvr>
                                      <p:to>
                                        <p:strVal val="visible"/>
                                      </p:to>
                                    </p:set>
                                    <p:anim calcmode="lin" valueType="num">
                                      <p:cBhvr>
                                        <p:cTn id="78" dur="500" fill="hold"/>
                                        <p:tgtEl>
                                          <p:spTgt spid="743446"/>
                                        </p:tgtEl>
                                        <p:attrNameLst>
                                          <p:attrName>ppt_x</p:attrName>
                                        </p:attrNameLst>
                                      </p:cBhvr>
                                      <p:tavLst>
                                        <p:tav tm="0">
                                          <p:val>
                                            <p:strVal val="#ppt_x"/>
                                          </p:val>
                                        </p:tav>
                                        <p:tav tm="100000">
                                          <p:val>
                                            <p:strVal val="#ppt_x"/>
                                          </p:val>
                                        </p:tav>
                                      </p:tavLst>
                                    </p:anim>
                                    <p:anim calcmode="lin" valueType="num">
                                      <p:cBhvr>
                                        <p:cTn id="79" dur="500" fill="hold"/>
                                        <p:tgtEl>
                                          <p:spTgt spid="743446"/>
                                        </p:tgtEl>
                                        <p:attrNameLst>
                                          <p:attrName>ppt_y</p:attrName>
                                        </p:attrNameLst>
                                      </p:cBhvr>
                                      <p:tavLst>
                                        <p:tav tm="0">
                                          <p:val>
                                            <p:strVal val="#ppt_y-#ppt_h/2"/>
                                          </p:val>
                                        </p:tav>
                                        <p:tav tm="100000">
                                          <p:val>
                                            <p:strVal val="#ppt_y"/>
                                          </p:val>
                                        </p:tav>
                                      </p:tavLst>
                                    </p:anim>
                                    <p:anim calcmode="lin" valueType="num">
                                      <p:cBhvr>
                                        <p:cTn id="80" dur="500" fill="hold"/>
                                        <p:tgtEl>
                                          <p:spTgt spid="743446"/>
                                        </p:tgtEl>
                                        <p:attrNameLst>
                                          <p:attrName>ppt_w</p:attrName>
                                        </p:attrNameLst>
                                      </p:cBhvr>
                                      <p:tavLst>
                                        <p:tav tm="0">
                                          <p:val>
                                            <p:strVal val="#ppt_w"/>
                                          </p:val>
                                        </p:tav>
                                        <p:tav tm="100000">
                                          <p:val>
                                            <p:strVal val="#ppt_w"/>
                                          </p:val>
                                        </p:tav>
                                      </p:tavLst>
                                    </p:anim>
                                    <p:anim calcmode="lin" valueType="num">
                                      <p:cBhvr>
                                        <p:cTn id="81" dur="500" fill="hold"/>
                                        <p:tgtEl>
                                          <p:spTgt spid="743446"/>
                                        </p:tgtEl>
                                        <p:attrNameLst>
                                          <p:attrName>ppt_h</p:attrName>
                                        </p:attrNameLst>
                                      </p:cBhvr>
                                      <p:tavLst>
                                        <p:tav tm="0">
                                          <p:val>
                                            <p:fltVal val="0"/>
                                          </p:val>
                                        </p:tav>
                                        <p:tav tm="100000">
                                          <p:val>
                                            <p:strVal val="#ppt_h"/>
                                          </p:val>
                                        </p:tav>
                                      </p:tavLst>
                                    </p:anim>
                                  </p:childTnLst>
                                </p:cTn>
                              </p:par>
                            </p:childTnLst>
                          </p:cTn>
                        </p:par>
                        <p:par>
                          <p:cTn id="82" fill="hold" nodeType="afterGroup">
                            <p:stCondLst>
                              <p:cond delay="500"/>
                            </p:stCondLst>
                            <p:childTnLst>
                              <p:par>
                                <p:cTn id="83" presetID="17" presetClass="entr" presetSubtype="8" fill="hold" grpId="0" nodeType="afterEffect">
                                  <p:stCondLst>
                                    <p:cond delay="0"/>
                                  </p:stCondLst>
                                  <p:childTnLst>
                                    <p:set>
                                      <p:cBhvr>
                                        <p:cTn id="84" dur="1" fill="hold">
                                          <p:stCondLst>
                                            <p:cond delay="0"/>
                                          </p:stCondLst>
                                        </p:cTn>
                                        <p:tgtEl>
                                          <p:spTgt spid="743607"/>
                                        </p:tgtEl>
                                        <p:attrNameLst>
                                          <p:attrName>style.visibility</p:attrName>
                                        </p:attrNameLst>
                                      </p:cBhvr>
                                      <p:to>
                                        <p:strVal val="visible"/>
                                      </p:to>
                                    </p:set>
                                    <p:anim calcmode="lin" valueType="num">
                                      <p:cBhvr>
                                        <p:cTn id="85" dur="500" fill="hold"/>
                                        <p:tgtEl>
                                          <p:spTgt spid="743607"/>
                                        </p:tgtEl>
                                        <p:attrNameLst>
                                          <p:attrName>ppt_x</p:attrName>
                                        </p:attrNameLst>
                                      </p:cBhvr>
                                      <p:tavLst>
                                        <p:tav tm="0">
                                          <p:val>
                                            <p:strVal val="#ppt_x-#ppt_w/2"/>
                                          </p:val>
                                        </p:tav>
                                        <p:tav tm="100000">
                                          <p:val>
                                            <p:strVal val="#ppt_x"/>
                                          </p:val>
                                        </p:tav>
                                      </p:tavLst>
                                    </p:anim>
                                    <p:anim calcmode="lin" valueType="num">
                                      <p:cBhvr>
                                        <p:cTn id="86" dur="500" fill="hold"/>
                                        <p:tgtEl>
                                          <p:spTgt spid="743607"/>
                                        </p:tgtEl>
                                        <p:attrNameLst>
                                          <p:attrName>ppt_y</p:attrName>
                                        </p:attrNameLst>
                                      </p:cBhvr>
                                      <p:tavLst>
                                        <p:tav tm="0">
                                          <p:val>
                                            <p:strVal val="#ppt_y"/>
                                          </p:val>
                                        </p:tav>
                                        <p:tav tm="100000">
                                          <p:val>
                                            <p:strVal val="#ppt_y"/>
                                          </p:val>
                                        </p:tav>
                                      </p:tavLst>
                                    </p:anim>
                                    <p:anim calcmode="lin" valueType="num">
                                      <p:cBhvr>
                                        <p:cTn id="87" dur="500" fill="hold"/>
                                        <p:tgtEl>
                                          <p:spTgt spid="743607"/>
                                        </p:tgtEl>
                                        <p:attrNameLst>
                                          <p:attrName>ppt_w</p:attrName>
                                        </p:attrNameLst>
                                      </p:cBhvr>
                                      <p:tavLst>
                                        <p:tav tm="0">
                                          <p:val>
                                            <p:fltVal val="0"/>
                                          </p:val>
                                        </p:tav>
                                        <p:tav tm="100000">
                                          <p:val>
                                            <p:strVal val="#ppt_w"/>
                                          </p:val>
                                        </p:tav>
                                      </p:tavLst>
                                    </p:anim>
                                    <p:anim calcmode="lin" valueType="num">
                                      <p:cBhvr>
                                        <p:cTn id="88" dur="500" fill="hold"/>
                                        <p:tgtEl>
                                          <p:spTgt spid="743607"/>
                                        </p:tgtEl>
                                        <p:attrNameLst>
                                          <p:attrName>ppt_h</p:attrName>
                                        </p:attrNameLst>
                                      </p:cBhvr>
                                      <p:tavLst>
                                        <p:tav tm="0">
                                          <p:val>
                                            <p:strVal val="#ppt_h"/>
                                          </p:val>
                                        </p:tav>
                                        <p:tav tm="100000">
                                          <p:val>
                                            <p:strVal val="#ppt_h"/>
                                          </p:val>
                                        </p:tav>
                                      </p:tavLst>
                                    </p:anim>
                                  </p:childTnLst>
                                </p:cTn>
                              </p:par>
                            </p:childTnLst>
                          </p:cTn>
                        </p:par>
                      </p:childTnLst>
                    </p:cTn>
                  </p:par>
                  <p:par>
                    <p:cTn id="89" fill="hold" nodeType="clickPar">
                      <p:stCondLst>
                        <p:cond delay="indefinite"/>
                      </p:stCondLst>
                      <p:childTnLst>
                        <p:par>
                          <p:cTn id="90" fill="hold" nodeType="withGroup">
                            <p:stCondLst>
                              <p:cond delay="0"/>
                            </p:stCondLst>
                            <p:childTnLst>
                              <p:par>
                                <p:cTn id="91" presetID="3" presetClass="exit" presetSubtype="10" fill="hold" grpId="0" nodeType="clickEffect">
                                  <p:stCondLst>
                                    <p:cond delay="0"/>
                                  </p:stCondLst>
                                  <p:childTnLst>
                                    <p:animEffect transition="out" filter="blinds(horizontal)">
                                      <p:cBhvr>
                                        <p:cTn id="92" dur="500"/>
                                        <p:tgtEl>
                                          <p:spTgt spid="743636"/>
                                        </p:tgtEl>
                                      </p:cBhvr>
                                    </p:animEffect>
                                    <p:set>
                                      <p:cBhvr>
                                        <p:cTn id="93" dur="1" fill="hold">
                                          <p:stCondLst>
                                            <p:cond delay="499"/>
                                          </p:stCondLst>
                                        </p:cTn>
                                        <p:tgtEl>
                                          <p:spTgt spid="743636"/>
                                        </p:tgtEl>
                                        <p:attrNameLst>
                                          <p:attrName>style.visibility</p:attrName>
                                        </p:attrNameLst>
                                      </p:cBhvr>
                                      <p:to>
                                        <p:strVal val="hidden"/>
                                      </p:to>
                                    </p:set>
                                  </p:childTnLst>
                                </p:cTn>
                              </p:par>
                              <p:par>
                                <p:cTn id="94" presetID="9" presetClass="entr" presetSubtype="0" fill="hold" grpId="0" nodeType="withEffect">
                                  <p:stCondLst>
                                    <p:cond delay="0"/>
                                  </p:stCondLst>
                                  <p:childTnLst>
                                    <p:set>
                                      <p:cBhvr>
                                        <p:cTn id="95" dur="1" fill="hold">
                                          <p:stCondLst>
                                            <p:cond delay="0"/>
                                          </p:stCondLst>
                                        </p:cTn>
                                        <p:tgtEl>
                                          <p:spTgt spid="743637"/>
                                        </p:tgtEl>
                                        <p:attrNameLst>
                                          <p:attrName>style.visibility</p:attrName>
                                        </p:attrNameLst>
                                      </p:cBhvr>
                                      <p:to>
                                        <p:strVal val="visible"/>
                                      </p:to>
                                    </p:set>
                                    <p:animEffect transition="in" filter="dissolve">
                                      <p:cBhvr>
                                        <p:cTn id="96" dur="500"/>
                                        <p:tgtEl>
                                          <p:spTgt spid="743637"/>
                                        </p:tgtEl>
                                      </p:cBhvr>
                                    </p:animEffect>
                                  </p:childTnLst>
                                </p:cTn>
                              </p:par>
                              <p:par>
                                <p:cTn id="97" presetID="17" presetClass="entr" presetSubtype="1" fill="hold" grpId="0" nodeType="withEffect">
                                  <p:stCondLst>
                                    <p:cond delay="0"/>
                                  </p:stCondLst>
                                  <p:childTnLst>
                                    <p:set>
                                      <p:cBhvr>
                                        <p:cTn id="98" dur="1" fill="hold">
                                          <p:stCondLst>
                                            <p:cond delay="0"/>
                                          </p:stCondLst>
                                        </p:cTn>
                                        <p:tgtEl>
                                          <p:spTgt spid="743447"/>
                                        </p:tgtEl>
                                        <p:attrNameLst>
                                          <p:attrName>style.visibility</p:attrName>
                                        </p:attrNameLst>
                                      </p:cBhvr>
                                      <p:to>
                                        <p:strVal val="visible"/>
                                      </p:to>
                                    </p:set>
                                    <p:anim calcmode="lin" valueType="num">
                                      <p:cBhvr>
                                        <p:cTn id="99" dur="500" fill="hold"/>
                                        <p:tgtEl>
                                          <p:spTgt spid="743447"/>
                                        </p:tgtEl>
                                        <p:attrNameLst>
                                          <p:attrName>ppt_x</p:attrName>
                                        </p:attrNameLst>
                                      </p:cBhvr>
                                      <p:tavLst>
                                        <p:tav tm="0">
                                          <p:val>
                                            <p:strVal val="#ppt_x"/>
                                          </p:val>
                                        </p:tav>
                                        <p:tav tm="100000">
                                          <p:val>
                                            <p:strVal val="#ppt_x"/>
                                          </p:val>
                                        </p:tav>
                                      </p:tavLst>
                                    </p:anim>
                                    <p:anim calcmode="lin" valueType="num">
                                      <p:cBhvr>
                                        <p:cTn id="100" dur="500" fill="hold"/>
                                        <p:tgtEl>
                                          <p:spTgt spid="743447"/>
                                        </p:tgtEl>
                                        <p:attrNameLst>
                                          <p:attrName>ppt_y</p:attrName>
                                        </p:attrNameLst>
                                      </p:cBhvr>
                                      <p:tavLst>
                                        <p:tav tm="0">
                                          <p:val>
                                            <p:strVal val="#ppt_y-#ppt_h/2"/>
                                          </p:val>
                                        </p:tav>
                                        <p:tav tm="100000">
                                          <p:val>
                                            <p:strVal val="#ppt_y"/>
                                          </p:val>
                                        </p:tav>
                                      </p:tavLst>
                                    </p:anim>
                                    <p:anim calcmode="lin" valueType="num">
                                      <p:cBhvr>
                                        <p:cTn id="101" dur="500" fill="hold"/>
                                        <p:tgtEl>
                                          <p:spTgt spid="743447"/>
                                        </p:tgtEl>
                                        <p:attrNameLst>
                                          <p:attrName>ppt_w</p:attrName>
                                        </p:attrNameLst>
                                      </p:cBhvr>
                                      <p:tavLst>
                                        <p:tav tm="0">
                                          <p:val>
                                            <p:strVal val="#ppt_w"/>
                                          </p:val>
                                        </p:tav>
                                        <p:tav tm="100000">
                                          <p:val>
                                            <p:strVal val="#ppt_w"/>
                                          </p:val>
                                        </p:tav>
                                      </p:tavLst>
                                    </p:anim>
                                    <p:anim calcmode="lin" valueType="num">
                                      <p:cBhvr>
                                        <p:cTn id="102" dur="500" fill="hold"/>
                                        <p:tgtEl>
                                          <p:spTgt spid="743447"/>
                                        </p:tgtEl>
                                        <p:attrNameLst>
                                          <p:attrName>ppt_h</p:attrName>
                                        </p:attrNameLst>
                                      </p:cBhvr>
                                      <p:tavLst>
                                        <p:tav tm="0">
                                          <p:val>
                                            <p:fltVal val="0"/>
                                          </p:val>
                                        </p:tav>
                                        <p:tav tm="100000">
                                          <p:val>
                                            <p:strVal val="#ppt_h"/>
                                          </p:val>
                                        </p:tav>
                                      </p:tavLst>
                                    </p:anim>
                                  </p:childTnLst>
                                </p:cTn>
                              </p:par>
                            </p:childTnLst>
                          </p:cTn>
                        </p:par>
                        <p:par>
                          <p:cTn id="103" fill="hold" nodeType="afterGroup">
                            <p:stCondLst>
                              <p:cond delay="500"/>
                            </p:stCondLst>
                            <p:childTnLst>
                              <p:par>
                                <p:cTn id="104" presetID="17" presetClass="entr" presetSubtype="8" fill="hold" nodeType="afterEffect">
                                  <p:stCondLst>
                                    <p:cond delay="0"/>
                                  </p:stCondLst>
                                  <p:childTnLst>
                                    <p:set>
                                      <p:cBhvr>
                                        <p:cTn id="105" dur="1" fill="hold">
                                          <p:stCondLst>
                                            <p:cond delay="0"/>
                                          </p:stCondLst>
                                        </p:cTn>
                                        <p:tgtEl>
                                          <p:spTgt spid="743629"/>
                                        </p:tgtEl>
                                        <p:attrNameLst>
                                          <p:attrName>style.visibility</p:attrName>
                                        </p:attrNameLst>
                                      </p:cBhvr>
                                      <p:to>
                                        <p:strVal val="visible"/>
                                      </p:to>
                                    </p:set>
                                    <p:anim calcmode="lin" valueType="num">
                                      <p:cBhvr>
                                        <p:cTn id="106" dur="500" fill="hold"/>
                                        <p:tgtEl>
                                          <p:spTgt spid="743629"/>
                                        </p:tgtEl>
                                        <p:attrNameLst>
                                          <p:attrName>ppt_x</p:attrName>
                                        </p:attrNameLst>
                                      </p:cBhvr>
                                      <p:tavLst>
                                        <p:tav tm="0">
                                          <p:val>
                                            <p:strVal val="#ppt_x-#ppt_w/2"/>
                                          </p:val>
                                        </p:tav>
                                        <p:tav tm="100000">
                                          <p:val>
                                            <p:strVal val="#ppt_x"/>
                                          </p:val>
                                        </p:tav>
                                      </p:tavLst>
                                    </p:anim>
                                    <p:anim calcmode="lin" valueType="num">
                                      <p:cBhvr>
                                        <p:cTn id="107" dur="500" fill="hold"/>
                                        <p:tgtEl>
                                          <p:spTgt spid="743629"/>
                                        </p:tgtEl>
                                        <p:attrNameLst>
                                          <p:attrName>ppt_y</p:attrName>
                                        </p:attrNameLst>
                                      </p:cBhvr>
                                      <p:tavLst>
                                        <p:tav tm="0">
                                          <p:val>
                                            <p:strVal val="#ppt_y"/>
                                          </p:val>
                                        </p:tav>
                                        <p:tav tm="100000">
                                          <p:val>
                                            <p:strVal val="#ppt_y"/>
                                          </p:val>
                                        </p:tav>
                                      </p:tavLst>
                                    </p:anim>
                                    <p:anim calcmode="lin" valueType="num">
                                      <p:cBhvr>
                                        <p:cTn id="108" dur="500" fill="hold"/>
                                        <p:tgtEl>
                                          <p:spTgt spid="743629"/>
                                        </p:tgtEl>
                                        <p:attrNameLst>
                                          <p:attrName>ppt_w</p:attrName>
                                        </p:attrNameLst>
                                      </p:cBhvr>
                                      <p:tavLst>
                                        <p:tav tm="0">
                                          <p:val>
                                            <p:fltVal val="0"/>
                                          </p:val>
                                        </p:tav>
                                        <p:tav tm="100000">
                                          <p:val>
                                            <p:strVal val="#ppt_w"/>
                                          </p:val>
                                        </p:tav>
                                      </p:tavLst>
                                    </p:anim>
                                    <p:anim calcmode="lin" valueType="num">
                                      <p:cBhvr>
                                        <p:cTn id="109" dur="500" fill="hold"/>
                                        <p:tgtEl>
                                          <p:spTgt spid="743629"/>
                                        </p:tgtEl>
                                        <p:attrNameLst>
                                          <p:attrName>ppt_h</p:attrName>
                                        </p:attrNameLst>
                                      </p:cBhvr>
                                      <p:tavLst>
                                        <p:tav tm="0">
                                          <p:val>
                                            <p:strVal val="#ppt_h"/>
                                          </p:val>
                                        </p:tav>
                                        <p:tav tm="100000">
                                          <p:val>
                                            <p:strVal val="#ppt_h"/>
                                          </p:val>
                                        </p:tav>
                                      </p:tavLst>
                                    </p:anim>
                                  </p:childTnLst>
                                </p:cTn>
                              </p:par>
                            </p:childTnLst>
                          </p:cTn>
                        </p:par>
                      </p:childTnLst>
                    </p:cTn>
                  </p:par>
                  <p:par>
                    <p:cTn id="110" fill="hold" nodeType="clickPar">
                      <p:stCondLst>
                        <p:cond delay="indefinite"/>
                      </p:stCondLst>
                      <p:childTnLst>
                        <p:par>
                          <p:cTn id="111" fill="hold" nodeType="withGroup">
                            <p:stCondLst>
                              <p:cond delay="0"/>
                            </p:stCondLst>
                            <p:childTnLst>
                              <p:par>
                                <p:cTn id="112" presetID="3" presetClass="exit" presetSubtype="10" fill="hold" grpId="1" nodeType="clickEffect">
                                  <p:stCondLst>
                                    <p:cond delay="0"/>
                                  </p:stCondLst>
                                  <p:childTnLst>
                                    <p:animEffect transition="out" filter="blinds(horizontal)">
                                      <p:cBhvr>
                                        <p:cTn id="113" dur="500"/>
                                        <p:tgtEl>
                                          <p:spTgt spid="743637"/>
                                        </p:tgtEl>
                                      </p:cBhvr>
                                    </p:animEffect>
                                    <p:set>
                                      <p:cBhvr>
                                        <p:cTn id="114" dur="1" fill="hold">
                                          <p:stCondLst>
                                            <p:cond delay="499"/>
                                          </p:stCondLst>
                                        </p:cTn>
                                        <p:tgtEl>
                                          <p:spTgt spid="743637"/>
                                        </p:tgtEl>
                                        <p:attrNameLst>
                                          <p:attrName>style.visibility</p:attrName>
                                        </p:attrNameLst>
                                      </p:cBhvr>
                                      <p:to>
                                        <p:strVal val="hidden"/>
                                      </p:to>
                                    </p:set>
                                  </p:childTnLst>
                                </p:cTn>
                              </p:par>
                              <p:par>
                                <p:cTn id="115" presetID="9" presetClass="entr" presetSubtype="0" fill="hold" grpId="0" nodeType="withEffect">
                                  <p:stCondLst>
                                    <p:cond delay="0"/>
                                  </p:stCondLst>
                                  <p:childTnLst>
                                    <p:set>
                                      <p:cBhvr>
                                        <p:cTn id="116" dur="1" fill="hold">
                                          <p:stCondLst>
                                            <p:cond delay="0"/>
                                          </p:stCondLst>
                                        </p:cTn>
                                        <p:tgtEl>
                                          <p:spTgt spid="743638"/>
                                        </p:tgtEl>
                                        <p:attrNameLst>
                                          <p:attrName>style.visibility</p:attrName>
                                        </p:attrNameLst>
                                      </p:cBhvr>
                                      <p:to>
                                        <p:strVal val="visible"/>
                                      </p:to>
                                    </p:set>
                                    <p:animEffect transition="in" filter="dissolve">
                                      <p:cBhvr>
                                        <p:cTn id="117" dur="500"/>
                                        <p:tgtEl>
                                          <p:spTgt spid="743638"/>
                                        </p:tgtEl>
                                      </p:cBhvr>
                                    </p:animEffect>
                                  </p:childTnLst>
                                </p:cTn>
                              </p:par>
                              <p:par>
                                <p:cTn id="118" presetID="17" presetClass="entr" presetSubtype="1" fill="hold" grpId="0" nodeType="withEffect">
                                  <p:stCondLst>
                                    <p:cond delay="0"/>
                                  </p:stCondLst>
                                  <p:childTnLst>
                                    <p:set>
                                      <p:cBhvr>
                                        <p:cTn id="119" dur="1" fill="hold">
                                          <p:stCondLst>
                                            <p:cond delay="0"/>
                                          </p:stCondLst>
                                        </p:cTn>
                                        <p:tgtEl>
                                          <p:spTgt spid="743445"/>
                                        </p:tgtEl>
                                        <p:attrNameLst>
                                          <p:attrName>style.visibility</p:attrName>
                                        </p:attrNameLst>
                                      </p:cBhvr>
                                      <p:to>
                                        <p:strVal val="visible"/>
                                      </p:to>
                                    </p:set>
                                    <p:anim calcmode="lin" valueType="num">
                                      <p:cBhvr>
                                        <p:cTn id="120" dur="500" fill="hold"/>
                                        <p:tgtEl>
                                          <p:spTgt spid="743445"/>
                                        </p:tgtEl>
                                        <p:attrNameLst>
                                          <p:attrName>ppt_x</p:attrName>
                                        </p:attrNameLst>
                                      </p:cBhvr>
                                      <p:tavLst>
                                        <p:tav tm="0">
                                          <p:val>
                                            <p:strVal val="#ppt_x"/>
                                          </p:val>
                                        </p:tav>
                                        <p:tav tm="100000">
                                          <p:val>
                                            <p:strVal val="#ppt_x"/>
                                          </p:val>
                                        </p:tav>
                                      </p:tavLst>
                                    </p:anim>
                                    <p:anim calcmode="lin" valueType="num">
                                      <p:cBhvr>
                                        <p:cTn id="121" dur="500" fill="hold"/>
                                        <p:tgtEl>
                                          <p:spTgt spid="743445"/>
                                        </p:tgtEl>
                                        <p:attrNameLst>
                                          <p:attrName>ppt_y</p:attrName>
                                        </p:attrNameLst>
                                      </p:cBhvr>
                                      <p:tavLst>
                                        <p:tav tm="0">
                                          <p:val>
                                            <p:strVal val="#ppt_y-#ppt_h/2"/>
                                          </p:val>
                                        </p:tav>
                                        <p:tav tm="100000">
                                          <p:val>
                                            <p:strVal val="#ppt_y"/>
                                          </p:val>
                                        </p:tav>
                                      </p:tavLst>
                                    </p:anim>
                                    <p:anim calcmode="lin" valueType="num">
                                      <p:cBhvr>
                                        <p:cTn id="122" dur="500" fill="hold"/>
                                        <p:tgtEl>
                                          <p:spTgt spid="743445"/>
                                        </p:tgtEl>
                                        <p:attrNameLst>
                                          <p:attrName>ppt_w</p:attrName>
                                        </p:attrNameLst>
                                      </p:cBhvr>
                                      <p:tavLst>
                                        <p:tav tm="0">
                                          <p:val>
                                            <p:strVal val="#ppt_w"/>
                                          </p:val>
                                        </p:tav>
                                        <p:tav tm="100000">
                                          <p:val>
                                            <p:strVal val="#ppt_w"/>
                                          </p:val>
                                        </p:tav>
                                      </p:tavLst>
                                    </p:anim>
                                    <p:anim calcmode="lin" valueType="num">
                                      <p:cBhvr>
                                        <p:cTn id="123" dur="500" fill="hold"/>
                                        <p:tgtEl>
                                          <p:spTgt spid="743445"/>
                                        </p:tgtEl>
                                        <p:attrNameLst>
                                          <p:attrName>ppt_h</p:attrName>
                                        </p:attrNameLst>
                                      </p:cBhvr>
                                      <p:tavLst>
                                        <p:tav tm="0">
                                          <p:val>
                                            <p:fltVal val="0"/>
                                          </p:val>
                                        </p:tav>
                                        <p:tav tm="100000">
                                          <p:val>
                                            <p:strVal val="#ppt_h"/>
                                          </p:val>
                                        </p:tav>
                                      </p:tavLst>
                                    </p:anim>
                                  </p:childTnLst>
                                </p:cTn>
                              </p:par>
                              <p:par>
                                <p:cTn id="124" presetID="17" presetClass="entr" presetSubtype="4" fill="hold" grpId="0" nodeType="withEffect">
                                  <p:stCondLst>
                                    <p:cond delay="0"/>
                                  </p:stCondLst>
                                  <p:childTnLst>
                                    <p:set>
                                      <p:cBhvr>
                                        <p:cTn id="125" dur="1" fill="hold">
                                          <p:stCondLst>
                                            <p:cond delay="0"/>
                                          </p:stCondLst>
                                        </p:cTn>
                                        <p:tgtEl>
                                          <p:spTgt spid="743462"/>
                                        </p:tgtEl>
                                        <p:attrNameLst>
                                          <p:attrName>style.visibility</p:attrName>
                                        </p:attrNameLst>
                                      </p:cBhvr>
                                      <p:to>
                                        <p:strVal val="visible"/>
                                      </p:to>
                                    </p:set>
                                    <p:anim calcmode="lin" valueType="num">
                                      <p:cBhvr>
                                        <p:cTn id="126" dur="500" fill="hold"/>
                                        <p:tgtEl>
                                          <p:spTgt spid="743462"/>
                                        </p:tgtEl>
                                        <p:attrNameLst>
                                          <p:attrName>ppt_x</p:attrName>
                                        </p:attrNameLst>
                                      </p:cBhvr>
                                      <p:tavLst>
                                        <p:tav tm="0">
                                          <p:val>
                                            <p:strVal val="#ppt_x"/>
                                          </p:val>
                                        </p:tav>
                                        <p:tav tm="100000">
                                          <p:val>
                                            <p:strVal val="#ppt_x"/>
                                          </p:val>
                                        </p:tav>
                                      </p:tavLst>
                                    </p:anim>
                                    <p:anim calcmode="lin" valueType="num">
                                      <p:cBhvr>
                                        <p:cTn id="127" dur="500" fill="hold"/>
                                        <p:tgtEl>
                                          <p:spTgt spid="743462"/>
                                        </p:tgtEl>
                                        <p:attrNameLst>
                                          <p:attrName>ppt_y</p:attrName>
                                        </p:attrNameLst>
                                      </p:cBhvr>
                                      <p:tavLst>
                                        <p:tav tm="0">
                                          <p:val>
                                            <p:strVal val="#ppt_y+#ppt_h/2"/>
                                          </p:val>
                                        </p:tav>
                                        <p:tav tm="100000">
                                          <p:val>
                                            <p:strVal val="#ppt_y"/>
                                          </p:val>
                                        </p:tav>
                                      </p:tavLst>
                                    </p:anim>
                                    <p:anim calcmode="lin" valueType="num">
                                      <p:cBhvr>
                                        <p:cTn id="128" dur="500" fill="hold"/>
                                        <p:tgtEl>
                                          <p:spTgt spid="743462"/>
                                        </p:tgtEl>
                                        <p:attrNameLst>
                                          <p:attrName>ppt_w</p:attrName>
                                        </p:attrNameLst>
                                      </p:cBhvr>
                                      <p:tavLst>
                                        <p:tav tm="0">
                                          <p:val>
                                            <p:strVal val="#ppt_w"/>
                                          </p:val>
                                        </p:tav>
                                        <p:tav tm="100000">
                                          <p:val>
                                            <p:strVal val="#ppt_w"/>
                                          </p:val>
                                        </p:tav>
                                      </p:tavLst>
                                    </p:anim>
                                    <p:anim calcmode="lin" valueType="num">
                                      <p:cBhvr>
                                        <p:cTn id="129" dur="500" fill="hold"/>
                                        <p:tgtEl>
                                          <p:spTgt spid="743462"/>
                                        </p:tgtEl>
                                        <p:attrNameLst>
                                          <p:attrName>ppt_h</p:attrName>
                                        </p:attrNameLst>
                                      </p:cBhvr>
                                      <p:tavLst>
                                        <p:tav tm="0">
                                          <p:val>
                                            <p:fltVal val="0"/>
                                          </p:val>
                                        </p:tav>
                                        <p:tav tm="100000">
                                          <p:val>
                                            <p:strVal val="#ppt_h"/>
                                          </p:val>
                                        </p:tav>
                                      </p:tavLst>
                                    </p:anim>
                                  </p:childTnLst>
                                </p:cTn>
                              </p:par>
                            </p:childTnLst>
                          </p:cTn>
                        </p:par>
                        <p:par>
                          <p:cTn id="130" fill="hold" nodeType="afterGroup">
                            <p:stCondLst>
                              <p:cond delay="500"/>
                            </p:stCondLst>
                            <p:childTnLst>
                              <p:par>
                                <p:cTn id="131" presetID="17" presetClass="entr" presetSubtype="8" fill="hold" nodeType="afterEffect">
                                  <p:stCondLst>
                                    <p:cond delay="0"/>
                                  </p:stCondLst>
                                  <p:childTnLst>
                                    <p:set>
                                      <p:cBhvr>
                                        <p:cTn id="132" dur="1" fill="hold">
                                          <p:stCondLst>
                                            <p:cond delay="0"/>
                                          </p:stCondLst>
                                        </p:cTn>
                                        <p:tgtEl>
                                          <p:spTgt spid="743630"/>
                                        </p:tgtEl>
                                        <p:attrNameLst>
                                          <p:attrName>style.visibility</p:attrName>
                                        </p:attrNameLst>
                                      </p:cBhvr>
                                      <p:to>
                                        <p:strVal val="visible"/>
                                      </p:to>
                                    </p:set>
                                    <p:anim calcmode="lin" valueType="num">
                                      <p:cBhvr>
                                        <p:cTn id="133" dur="500" fill="hold"/>
                                        <p:tgtEl>
                                          <p:spTgt spid="743630"/>
                                        </p:tgtEl>
                                        <p:attrNameLst>
                                          <p:attrName>ppt_x</p:attrName>
                                        </p:attrNameLst>
                                      </p:cBhvr>
                                      <p:tavLst>
                                        <p:tav tm="0">
                                          <p:val>
                                            <p:strVal val="#ppt_x-#ppt_w/2"/>
                                          </p:val>
                                        </p:tav>
                                        <p:tav tm="100000">
                                          <p:val>
                                            <p:strVal val="#ppt_x"/>
                                          </p:val>
                                        </p:tav>
                                      </p:tavLst>
                                    </p:anim>
                                    <p:anim calcmode="lin" valueType="num">
                                      <p:cBhvr>
                                        <p:cTn id="134" dur="500" fill="hold"/>
                                        <p:tgtEl>
                                          <p:spTgt spid="743630"/>
                                        </p:tgtEl>
                                        <p:attrNameLst>
                                          <p:attrName>ppt_y</p:attrName>
                                        </p:attrNameLst>
                                      </p:cBhvr>
                                      <p:tavLst>
                                        <p:tav tm="0">
                                          <p:val>
                                            <p:strVal val="#ppt_y"/>
                                          </p:val>
                                        </p:tav>
                                        <p:tav tm="100000">
                                          <p:val>
                                            <p:strVal val="#ppt_y"/>
                                          </p:val>
                                        </p:tav>
                                      </p:tavLst>
                                    </p:anim>
                                    <p:anim calcmode="lin" valueType="num">
                                      <p:cBhvr>
                                        <p:cTn id="135" dur="500" fill="hold"/>
                                        <p:tgtEl>
                                          <p:spTgt spid="743630"/>
                                        </p:tgtEl>
                                        <p:attrNameLst>
                                          <p:attrName>ppt_w</p:attrName>
                                        </p:attrNameLst>
                                      </p:cBhvr>
                                      <p:tavLst>
                                        <p:tav tm="0">
                                          <p:val>
                                            <p:fltVal val="0"/>
                                          </p:val>
                                        </p:tav>
                                        <p:tav tm="100000">
                                          <p:val>
                                            <p:strVal val="#ppt_w"/>
                                          </p:val>
                                        </p:tav>
                                      </p:tavLst>
                                    </p:anim>
                                    <p:anim calcmode="lin" valueType="num">
                                      <p:cBhvr>
                                        <p:cTn id="136" dur="500" fill="hold"/>
                                        <p:tgtEl>
                                          <p:spTgt spid="743630"/>
                                        </p:tgtEl>
                                        <p:attrNameLst>
                                          <p:attrName>ppt_h</p:attrName>
                                        </p:attrNameLst>
                                      </p:cBhvr>
                                      <p:tavLst>
                                        <p:tav tm="0">
                                          <p:val>
                                            <p:strVal val="#ppt_h"/>
                                          </p:val>
                                        </p:tav>
                                        <p:tav tm="100000">
                                          <p:val>
                                            <p:strVal val="#ppt_h"/>
                                          </p:val>
                                        </p:tav>
                                      </p:tavLst>
                                    </p:anim>
                                  </p:childTnLst>
                                </p:cTn>
                              </p:par>
                            </p:childTnLst>
                          </p:cTn>
                        </p:par>
                      </p:childTnLst>
                    </p:cTn>
                  </p:par>
                  <p:par>
                    <p:cTn id="137" fill="hold" nodeType="clickPar">
                      <p:stCondLst>
                        <p:cond delay="indefinite"/>
                      </p:stCondLst>
                      <p:childTnLst>
                        <p:par>
                          <p:cTn id="138" fill="hold" nodeType="withGroup">
                            <p:stCondLst>
                              <p:cond delay="0"/>
                            </p:stCondLst>
                            <p:childTnLst>
                              <p:par>
                                <p:cTn id="139" presetID="3" presetClass="exit" presetSubtype="10" fill="hold" grpId="1" nodeType="clickEffect">
                                  <p:stCondLst>
                                    <p:cond delay="0"/>
                                  </p:stCondLst>
                                  <p:childTnLst>
                                    <p:animEffect transition="out" filter="blinds(horizontal)">
                                      <p:cBhvr>
                                        <p:cTn id="140" dur="500"/>
                                        <p:tgtEl>
                                          <p:spTgt spid="743638"/>
                                        </p:tgtEl>
                                      </p:cBhvr>
                                    </p:animEffect>
                                    <p:set>
                                      <p:cBhvr>
                                        <p:cTn id="141" dur="1" fill="hold">
                                          <p:stCondLst>
                                            <p:cond delay="499"/>
                                          </p:stCondLst>
                                        </p:cTn>
                                        <p:tgtEl>
                                          <p:spTgt spid="743638"/>
                                        </p:tgtEl>
                                        <p:attrNameLst>
                                          <p:attrName>style.visibility</p:attrName>
                                        </p:attrNameLst>
                                      </p:cBhvr>
                                      <p:to>
                                        <p:strVal val="hidden"/>
                                      </p:to>
                                    </p:set>
                                  </p:childTnLst>
                                </p:cTn>
                              </p:par>
                              <p:par>
                                <p:cTn id="142" presetID="9" presetClass="entr" presetSubtype="0" fill="hold" grpId="0" nodeType="withEffect">
                                  <p:stCondLst>
                                    <p:cond delay="0"/>
                                  </p:stCondLst>
                                  <p:childTnLst>
                                    <p:set>
                                      <p:cBhvr>
                                        <p:cTn id="143" dur="1" fill="hold">
                                          <p:stCondLst>
                                            <p:cond delay="0"/>
                                          </p:stCondLst>
                                        </p:cTn>
                                        <p:tgtEl>
                                          <p:spTgt spid="743639"/>
                                        </p:tgtEl>
                                        <p:attrNameLst>
                                          <p:attrName>style.visibility</p:attrName>
                                        </p:attrNameLst>
                                      </p:cBhvr>
                                      <p:to>
                                        <p:strVal val="visible"/>
                                      </p:to>
                                    </p:set>
                                    <p:animEffect transition="in" filter="dissolve">
                                      <p:cBhvr>
                                        <p:cTn id="144" dur="500"/>
                                        <p:tgtEl>
                                          <p:spTgt spid="743639"/>
                                        </p:tgtEl>
                                      </p:cBhvr>
                                    </p:animEffect>
                                  </p:childTnLst>
                                </p:cTn>
                              </p:par>
                              <p:par>
                                <p:cTn id="145" presetID="17" presetClass="entr" presetSubtype="4" fill="hold" grpId="0" nodeType="withEffect">
                                  <p:stCondLst>
                                    <p:cond delay="0"/>
                                  </p:stCondLst>
                                  <p:childTnLst>
                                    <p:set>
                                      <p:cBhvr>
                                        <p:cTn id="146" dur="1" fill="hold">
                                          <p:stCondLst>
                                            <p:cond delay="0"/>
                                          </p:stCondLst>
                                        </p:cTn>
                                        <p:tgtEl>
                                          <p:spTgt spid="743463"/>
                                        </p:tgtEl>
                                        <p:attrNameLst>
                                          <p:attrName>style.visibility</p:attrName>
                                        </p:attrNameLst>
                                      </p:cBhvr>
                                      <p:to>
                                        <p:strVal val="visible"/>
                                      </p:to>
                                    </p:set>
                                    <p:anim calcmode="lin" valueType="num">
                                      <p:cBhvr>
                                        <p:cTn id="147" dur="500" fill="hold"/>
                                        <p:tgtEl>
                                          <p:spTgt spid="743463"/>
                                        </p:tgtEl>
                                        <p:attrNameLst>
                                          <p:attrName>ppt_x</p:attrName>
                                        </p:attrNameLst>
                                      </p:cBhvr>
                                      <p:tavLst>
                                        <p:tav tm="0">
                                          <p:val>
                                            <p:strVal val="#ppt_x"/>
                                          </p:val>
                                        </p:tav>
                                        <p:tav tm="100000">
                                          <p:val>
                                            <p:strVal val="#ppt_x"/>
                                          </p:val>
                                        </p:tav>
                                      </p:tavLst>
                                    </p:anim>
                                    <p:anim calcmode="lin" valueType="num">
                                      <p:cBhvr>
                                        <p:cTn id="148" dur="500" fill="hold"/>
                                        <p:tgtEl>
                                          <p:spTgt spid="743463"/>
                                        </p:tgtEl>
                                        <p:attrNameLst>
                                          <p:attrName>ppt_y</p:attrName>
                                        </p:attrNameLst>
                                      </p:cBhvr>
                                      <p:tavLst>
                                        <p:tav tm="0">
                                          <p:val>
                                            <p:strVal val="#ppt_y+#ppt_h/2"/>
                                          </p:val>
                                        </p:tav>
                                        <p:tav tm="100000">
                                          <p:val>
                                            <p:strVal val="#ppt_y"/>
                                          </p:val>
                                        </p:tav>
                                      </p:tavLst>
                                    </p:anim>
                                    <p:anim calcmode="lin" valueType="num">
                                      <p:cBhvr>
                                        <p:cTn id="149" dur="500" fill="hold"/>
                                        <p:tgtEl>
                                          <p:spTgt spid="743463"/>
                                        </p:tgtEl>
                                        <p:attrNameLst>
                                          <p:attrName>ppt_w</p:attrName>
                                        </p:attrNameLst>
                                      </p:cBhvr>
                                      <p:tavLst>
                                        <p:tav tm="0">
                                          <p:val>
                                            <p:strVal val="#ppt_w"/>
                                          </p:val>
                                        </p:tav>
                                        <p:tav tm="100000">
                                          <p:val>
                                            <p:strVal val="#ppt_w"/>
                                          </p:val>
                                        </p:tav>
                                      </p:tavLst>
                                    </p:anim>
                                    <p:anim calcmode="lin" valueType="num">
                                      <p:cBhvr>
                                        <p:cTn id="150" dur="500" fill="hold"/>
                                        <p:tgtEl>
                                          <p:spTgt spid="743463"/>
                                        </p:tgtEl>
                                        <p:attrNameLst>
                                          <p:attrName>ppt_h</p:attrName>
                                        </p:attrNameLst>
                                      </p:cBhvr>
                                      <p:tavLst>
                                        <p:tav tm="0">
                                          <p:val>
                                            <p:fltVal val="0"/>
                                          </p:val>
                                        </p:tav>
                                        <p:tav tm="100000">
                                          <p:val>
                                            <p:strVal val="#ppt_h"/>
                                          </p:val>
                                        </p:tav>
                                      </p:tavLst>
                                    </p:anim>
                                  </p:childTnLst>
                                </p:cTn>
                              </p:par>
                              <p:par>
                                <p:cTn id="151" presetID="17" presetClass="entr" presetSubtype="1" fill="hold" grpId="0" nodeType="withEffect">
                                  <p:stCondLst>
                                    <p:cond delay="0"/>
                                  </p:stCondLst>
                                  <p:childTnLst>
                                    <p:set>
                                      <p:cBhvr>
                                        <p:cTn id="152" dur="1" fill="hold">
                                          <p:stCondLst>
                                            <p:cond delay="0"/>
                                          </p:stCondLst>
                                        </p:cTn>
                                        <p:tgtEl>
                                          <p:spTgt spid="743448"/>
                                        </p:tgtEl>
                                        <p:attrNameLst>
                                          <p:attrName>style.visibility</p:attrName>
                                        </p:attrNameLst>
                                      </p:cBhvr>
                                      <p:to>
                                        <p:strVal val="visible"/>
                                      </p:to>
                                    </p:set>
                                    <p:anim calcmode="lin" valueType="num">
                                      <p:cBhvr>
                                        <p:cTn id="153" dur="500" fill="hold"/>
                                        <p:tgtEl>
                                          <p:spTgt spid="743448"/>
                                        </p:tgtEl>
                                        <p:attrNameLst>
                                          <p:attrName>ppt_x</p:attrName>
                                        </p:attrNameLst>
                                      </p:cBhvr>
                                      <p:tavLst>
                                        <p:tav tm="0">
                                          <p:val>
                                            <p:strVal val="#ppt_x"/>
                                          </p:val>
                                        </p:tav>
                                        <p:tav tm="100000">
                                          <p:val>
                                            <p:strVal val="#ppt_x"/>
                                          </p:val>
                                        </p:tav>
                                      </p:tavLst>
                                    </p:anim>
                                    <p:anim calcmode="lin" valueType="num">
                                      <p:cBhvr>
                                        <p:cTn id="154" dur="500" fill="hold"/>
                                        <p:tgtEl>
                                          <p:spTgt spid="743448"/>
                                        </p:tgtEl>
                                        <p:attrNameLst>
                                          <p:attrName>ppt_y</p:attrName>
                                        </p:attrNameLst>
                                      </p:cBhvr>
                                      <p:tavLst>
                                        <p:tav tm="0">
                                          <p:val>
                                            <p:strVal val="#ppt_y-#ppt_h/2"/>
                                          </p:val>
                                        </p:tav>
                                        <p:tav tm="100000">
                                          <p:val>
                                            <p:strVal val="#ppt_y"/>
                                          </p:val>
                                        </p:tav>
                                      </p:tavLst>
                                    </p:anim>
                                    <p:anim calcmode="lin" valueType="num">
                                      <p:cBhvr>
                                        <p:cTn id="155" dur="500" fill="hold"/>
                                        <p:tgtEl>
                                          <p:spTgt spid="743448"/>
                                        </p:tgtEl>
                                        <p:attrNameLst>
                                          <p:attrName>ppt_w</p:attrName>
                                        </p:attrNameLst>
                                      </p:cBhvr>
                                      <p:tavLst>
                                        <p:tav tm="0">
                                          <p:val>
                                            <p:strVal val="#ppt_w"/>
                                          </p:val>
                                        </p:tav>
                                        <p:tav tm="100000">
                                          <p:val>
                                            <p:strVal val="#ppt_w"/>
                                          </p:val>
                                        </p:tav>
                                      </p:tavLst>
                                    </p:anim>
                                    <p:anim calcmode="lin" valueType="num">
                                      <p:cBhvr>
                                        <p:cTn id="156" dur="500" fill="hold"/>
                                        <p:tgtEl>
                                          <p:spTgt spid="743448"/>
                                        </p:tgtEl>
                                        <p:attrNameLst>
                                          <p:attrName>ppt_h</p:attrName>
                                        </p:attrNameLst>
                                      </p:cBhvr>
                                      <p:tavLst>
                                        <p:tav tm="0">
                                          <p:val>
                                            <p:fltVal val="0"/>
                                          </p:val>
                                        </p:tav>
                                        <p:tav tm="100000">
                                          <p:val>
                                            <p:strVal val="#ppt_h"/>
                                          </p:val>
                                        </p:tav>
                                      </p:tavLst>
                                    </p:anim>
                                  </p:childTnLst>
                                </p:cTn>
                              </p:par>
                            </p:childTnLst>
                          </p:cTn>
                        </p:par>
                        <p:par>
                          <p:cTn id="157" fill="hold" nodeType="afterGroup">
                            <p:stCondLst>
                              <p:cond delay="500"/>
                            </p:stCondLst>
                            <p:childTnLst>
                              <p:par>
                                <p:cTn id="158" presetID="17" presetClass="entr" presetSubtype="8" fill="hold" nodeType="afterEffect">
                                  <p:stCondLst>
                                    <p:cond delay="0"/>
                                  </p:stCondLst>
                                  <p:childTnLst>
                                    <p:set>
                                      <p:cBhvr>
                                        <p:cTn id="159" dur="1" fill="hold">
                                          <p:stCondLst>
                                            <p:cond delay="0"/>
                                          </p:stCondLst>
                                        </p:cTn>
                                        <p:tgtEl>
                                          <p:spTgt spid="743631"/>
                                        </p:tgtEl>
                                        <p:attrNameLst>
                                          <p:attrName>style.visibility</p:attrName>
                                        </p:attrNameLst>
                                      </p:cBhvr>
                                      <p:to>
                                        <p:strVal val="visible"/>
                                      </p:to>
                                    </p:set>
                                    <p:anim calcmode="lin" valueType="num">
                                      <p:cBhvr>
                                        <p:cTn id="160" dur="500" fill="hold"/>
                                        <p:tgtEl>
                                          <p:spTgt spid="743631"/>
                                        </p:tgtEl>
                                        <p:attrNameLst>
                                          <p:attrName>ppt_x</p:attrName>
                                        </p:attrNameLst>
                                      </p:cBhvr>
                                      <p:tavLst>
                                        <p:tav tm="0">
                                          <p:val>
                                            <p:strVal val="#ppt_x-#ppt_w/2"/>
                                          </p:val>
                                        </p:tav>
                                        <p:tav tm="100000">
                                          <p:val>
                                            <p:strVal val="#ppt_x"/>
                                          </p:val>
                                        </p:tav>
                                      </p:tavLst>
                                    </p:anim>
                                    <p:anim calcmode="lin" valueType="num">
                                      <p:cBhvr>
                                        <p:cTn id="161" dur="500" fill="hold"/>
                                        <p:tgtEl>
                                          <p:spTgt spid="743631"/>
                                        </p:tgtEl>
                                        <p:attrNameLst>
                                          <p:attrName>ppt_y</p:attrName>
                                        </p:attrNameLst>
                                      </p:cBhvr>
                                      <p:tavLst>
                                        <p:tav tm="0">
                                          <p:val>
                                            <p:strVal val="#ppt_y"/>
                                          </p:val>
                                        </p:tav>
                                        <p:tav tm="100000">
                                          <p:val>
                                            <p:strVal val="#ppt_y"/>
                                          </p:val>
                                        </p:tav>
                                      </p:tavLst>
                                    </p:anim>
                                    <p:anim calcmode="lin" valueType="num">
                                      <p:cBhvr>
                                        <p:cTn id="162" dur="500" fill="hold"/>
                                        <p:tgtEl>
                                          <p:spTgt spid="743631"/>
                                        </p:tgtEl>
                                        <p:attrNameLst>
                                          <p:attrName>ppt_w</p:attrName>
                                        </p:attrNameLst>
                                      </p:cBhvr>
                                      <p:tavLst>
                                        <p:tav tm="0">
                                          <p:val>
                                            <p:fltVal val="0"/>
                                          </p:val>
                                        </p:tav>
                                        <p:tav tm="100000">
                                          <p:val>
                                            <p:strVal val="#ppt_w"/>
                                          </p:val>
                                        </p:tav>
                                      </p:tavLst>
                                    </p:anim>
                                    <p:anim calcmode="lin" valueType="num">
                                      <p:cBhvr>
                                        <p:cTn id="163" dur="500" fill="hold"/>
                                        <p:tgtEl>
                                          <p:spTgt spid="743631"/>
                                        </p:tgtEl>
                                        <p:attrNameLst>
                                          <p:attrName>ppt_h</p:attrName>
                                        </p:attrNameLst>
                                      </p:cBhvr>
                                      <p:tavLst>
                                        <p:tav tm="0">
                                          <p:val>
                                            <p:strVal val="#ppt_h"/>
                                          </p:val>
                                        </p:tav>
                                        <p:tav tm="100000">
                                          <p:val>
                                            <p:strVal val="#ppt_h"/>
                                          </p:val>
                                        </p:tav>
                                      </p:tavLst>
                                    </p:anim>
                                  </p:childTnLst>
                                </p:cTn>
                              </p:par>
                            </p:childTnLst>
                          </p:cTn>
                        </p:par>
                      </p:childTnLst>
                    </p:cTn>
                  </p:par>
                  <p:par>
                    <p:cTn id="164" fill="hold" nodeType="clickPar">
                      <p:stCondLst>
                        <p:cond delay="indefinite"/>
                      </p:stCondLst>
                      <p:childTnLst>
                        <p:par>
                          <p:cTn id="165" fill="hold" nodeType="withGroup">
                            <p:stCondLst>
                              <p:cond delay="0"/>
                            </p:stCondLst>
                            <p:childTnLst>
                              <p:par>
                                <p:cTn id="166" presetID="3" presetClass="exit" presetSubtype="10" fill="hold" grpId="1" nodeType="clickEffect">
                                  <p:stCondLst>
                                    <p:cond delay="0"/>
                                  </p:stCondLst>
                                  <p:childTnLst>
                                    <p:animEffect transition="out" filter="blinds(horizontal)">
                                      <p:cBhvr>
                                        <p:cTn id="167" dur="500"/>
                                        <p:tgtEl>
                                          <p:spTgt spid="743639"/>
                                        </p:tgtEl>
                                      </p:cBhvr>
                                    </p:animEffect>
                                    <p:set>
                                      <p:cBhvr>
                                        <p:cTn id="168" dur="1" fill="hold">
                                          <p:stCondLst>
                                            <p:cond delay="499"/>
                                          </p:stCondLst>
                                        </p:cTn>
                                        <p:tgtEl>
                                          <p:spTgt spid="743639"/>
                                        </p:tgtEl>
                                        <p:attrNameLst>
                                          <p:attrName>style.visibility</p:attrName>
                                        </p:attrNameLst>
                                      </p:cBhvr>
                                      <p:to>
                                        <p:strVal val="hidden"/>
                                      </p:to>
                                    </p:set>
                                  </p:childTnLst>
                                </p:cTn>
                              </p:par>
                              <p:par>
                                <p:cTn id="169" presetID="9" presetClass="entr" presetSubtype="0" fill="hold" grpId="0" nodeType="withEffect">
                                  <p:stCondLst>
                                    <p:cond delay="0"/>
                                  </p:stCondLst>
                                  <p:childTnLst>
                                    <p:set>
                                      <p:cBhvr>
                                        <p:cTn id="170" dur="1" fill="hold">
                                          <p:stCondLst>
                                            <p:cond delay="0"/>
                                          </p:stCondLst>
                                        </p:cTn>
                                        <p:tgtEl>
                                          <p:spTgt spid="743640"/>
                                        </p:tgtEl>
                                        <p:attrNameLst>
                                          <p:attrName>style.visibility</p:attrName>
                                        </p:attrNameLst>
                                      </p:cBhvr>
                                      <p:to>
                                        <p:strVal val="visible"/>
                                      </p:to>
                                    </p:set>
                                    <p:animEffect transition="in" filter="dissolve">
                                      <p:cBhvr>
                                        <p:cTn id="171" dur="500"/>
                                        <p:tgtEl>
                                          <p:spTgt spid="743640"/>
                                        </p:tgtEl>
                                      </p:cBhvr>
                                    </p:animEffect>
                                  </p:childTnLst>
                                </p:cTn>
                              </p:par>
                              <p:par>
                                <p:cTn id="172" presetID="17" presetClass="entr" presetSubtype="4" fill="hold" grpId="0" nodeType="withEffect">
                                  <p:stCondLst>
                                    <p:cond delay="0"/>
                                  </p:stCondLst>
                                  <p:childTnLst>
                                    <p:set>
                                      <p:cBhvr>
                                        <p:cTn id="173" dur="1" fill="hold">
                                          <p:stCondLst>
                                            <p:cond delay="0"/>
                                          </p:stCondLst>
                                        </p:cTn>
                                        <p:tgtEl>
                                          <p:spTgt spid="743478"/>
                                        </p:tgtEl>
                                        <p:attrNameLst>
                                          <p:attrName>style.visibility</p:attrName>
                                        </p:attrNameLst>
                                      </p:cBhvr>
                                      <p:to>
                                        <p:strVal val="visible"/>
                                      </p:to>
                                    </p:set>
                                    <p:anim calcmode="lin" valueType="num">
                                      <p:cBhvr>
                                        <p:cTn id="174" dur="500" fill="hold"/>
                                        <p:tgtEl>
                                          <p:spTgt spid="743478"/>
                                        </p:tgtEl>
                                        <p:attrNameLst>
                                          <p:attrName>ppt_x</p:attrName>
                                        </p:attrNameLst>
                                      </p:cBhvr>
                                      <p:tavLst>
                                        <p:tav tm="0">
                                          <p:val>
                                            <p:strVal val="#ppt_x"/>
                                          </p:val>
                                        </p:tav>
                                        <p:tav tm="100000">
                                          <p:val>
                                            <p:strVal val="#ppt_x"/>
                                          </p:val>
                                        </p:tav>
                                      </p:tavLst>
                                    </p:anim>
                                    <p:anim calcmode="lin" valueType="num">
                                      <p:cBhvr>
                                        <p:cTn id="175" dur="500" fill="hold"/>
                                        <p:tgtEl>
                                          <p:spTgt spid="743478"/>
                                        </p:tgtEl>
                                        <p:attrNameLst>
                                          <p:attrName>ppt_y</p:attrName>
                                        </p:attrNameLst>
                                      </p:cBhvr>
                                      <p:tavLst>
                                        <p:tav tm="0">
                                          <p:val>
                                            <p:strVal val="#ppt_y+#ppt_h/2"/>
                                          </p:val>
                                        </p:tav>
                                        <p:tav tm="100000">
                                          <p:val>
                                            <p:strVal val="#ppt_y"/>
                                          </p:val>
                                        </p:tav>
                                      </p:tavLst>
                                    </p:anim>
                                    <p:anim calcmode="lin" valueType="num">
                                      <p:cBhvr>
                                        <p:cTn id="176" dur="500" fill="hold"/>
                                        <p:tgtEl>
                                          <p:spTgt spid="743478"/>
                                        </p:tgtEl>
                                        <p:attrNameLst>
                                          <p:attrName>ppt_w</p:attrName>
                                        </p:attrNameLst>
                                      </p:cBhvr>
                                      <p:tavLst>
                                        <p:tav tm="0">
                                          <p:val>
                                            <p:strVal val="#ppt_w"/>
                                          </p:val>
                                        </p:tav>
                                        <p:tav tm="100000">
                                          <p:val>
                                            <p:strVal val="#ppt_w"/>
                                          </p:val>
                                        </p:tav>
                                      </p:tavLst>
                                    </p:anim>
                                    <p:anim calcmode="lin" valueType="num">
                                      <p:cBhvr>
                                        <p:cTn id="177" dur="500" fill="hold"/>
                                        <p:tgtEl>
                                          <p:spTgt spid="743478"/>
                                        </p:tgtEl>
                                        <p:attrNameLst>
                                          <p:attrName>ppt_h</p:attrName>
                                        </p:attrNameLst>
                                      </p:cBhvr>
                                      <p:tavLst>
                                        <p:tav tm="0">
                                          <p:val>
                                            <p:fltVal val="0"/>
                                          </p:val>
                                        </p:tav>
                                        <p:tav tm="100000">
                                          <p:val>
                                            <p:strVal val="#ppt_h"/>
                                          </p:val>
                                        </p:tav>
                                      </p:tavLst>
                                    </p:anim>
                                  </p:childTnLst>
                                </p:cTn>
                              </p:par>
                              <p:par>
                                <p:cTn id="178" presetID="17" presetClass="entr" presetSubtype="1" fill="hold" grpId="0" nodeType="withEffect">
                                  <p:stCondLst>
                                    <p:cond delay="0"/>
                                  </p:stCondLst>
                                  <p:childTnLst>
                                    <p:set>
                                      <p:cBhvr>
                                        <p:cTn id="179" dur="1" fill="hold">
                                          <p:stCondLst>
                                            <p:cond delay="0"/>
                                          </p:stCondLst>
                                        </p:cTn>
                                        <p:tgtEl>
                                          <p:spTgt spid="743449"/>
                                        </p:tgtEl>
                                        <p:attrNameLst>
                                          <p:attrName>style.visibility</p:attrName>
                                        </p:attrNameLst>
                                      </p:cBhvr>
                                      <p:to>
                                        <p:strVal val="visible"/>
                                      </p:to>
                                    </p:set>
                                    <p:anim calcmode="lin" valueType="num">
                                      <p:cBhvr>
                                        <p:cTn id="180" dur="500" fill="hold"/>
                                        <p:tgtEl>
                                          <p:spTgt spid="743449"/>
                                        </p:tgtEl>
                                        <p:attrNameLst>
                                          <p:attrName>ppt_x</p:attrName>
                                        </p:attrNameLst>
                                      </p:cBhvr>
                                      <p:tavLst>
                                        <p:tav tm="0">
                                          <p:val>
                                            <p:strVal val="#ppt_x"/>
                                          </p:val>
                                        </p:tav>
                                        <p:tav tm="100000">
                                          <p:val>
                                            <p:strVal val="#ppt_x"/>
                                          </p:val>
                                        </p:tav>
                                      </p:tavLst>
                                    </p:anim>
                                    <p:anim calcmode="lin" valueType="num">
                                      <p:cBhvr>
                                        <p:cTn id="181" dur="500" fill="hold"/>
                                        <p:tgtEl>
                                          <p:spTgt spid="743449"/>
                                        </p:tgtEl>
                                        <p:attrNameLst>
                                          <p:attrName>ppt_y</p:attrName>
                                        </p:attrNameLst>
                                      </p:cBhvr>
                                      <p:tavLst>
                                        <p:tav tm="0">
                                          <p:val>
                                            <p:strVal val="#ppt_y-#ppt_h/2"/>
                                          </p:val>
                                        </p:tav>
                                        <p:tav tm="100000">
                                          <p:val>
                                            <p:strVal val="#ppt_y"/>
                                          </p:val>
                                        </p:tav>
                                      </p:tavLst>
                                    </p:anim>
                                    <p:anim calcmode="lin" valueType="num">
                                      <p:cBhvr>
                                        <p:cTn id="182" dur="500" fill="hold"/>
                                        <p:tgtEl>
                                          <p:spTgt spid="743449"/>
                                        </p:tgtEl>
                                        <p:attrNameLst>
                                          <p:attrName>ppt_w</p:attrName>
                                        </p:attrNameLst>
                                      </p:cBhvr>
                                      <p:tavLst>
                                        <p:tav tm="0">
                                          <p:val>
                                            <p:strVal val="#ppt_w"/>
                                          </p:val>
                                        </p:tav>
                                        <p:tav tm="100000">
                                          <p:val>
                                            <p:strVal val="#ppt_w"/>
                                          </p:val>
                                        </p:tav>
                                      </p:tavLst>
                                    </p:anim>
                                    <p:anim calcmode="lin" valueType="num">
                                      <p:cBhvr>
                                        <p:cTn id="183" dur="500" fill="hold"/>
                                        <p:tgtEl>
                                          <p:spTgt spid="743449"/>
                                        </p:tgtEl>
                                        <p:attrNameLst>
                                          <p:attrName>ppt_h</p:attrName>
                                        </p:attrNameLst>
                                      </p:cBhvr>
                                      <p:tavLst>
                                        <p:tav tm="0">
                                          <p:val>
                                            <p:fltVal val="0"/>
                                          </p:val>
                                        </p:tav>
                                        <p:tav tm="100000">
                                          <p:val>
                                            <p:strVal val="#ppt_h"/>
                                          </p:val>
                                        </p:tav>
                                      </p:tavLst>
                                    </p:anim>
                                  </p:childTnLst>
                                </p:cTn>
                              </p:par>
                            </p:childTnLst>
                          </p:cTn>
                        </p:par>
                        <p:par>
                          <p:cTn id="184" fill="hold" nodeType="afterGroup">
                            <p:stCondLst>
                              <p:cond delay="500"/>
                            </p:stCondLst>
                            <p:childTnLst>
                              <p:par>
                                <p:cTn id="185" presetID="17" presetClass="entr" presetSubtype="8" fill="hold" nodeType="afterEffect">
                                  <p:stCondLst>
                                    <p:cond delay="0"/>
                                  </p:stCondLst>
                                  <p:childTnLst>
                                    <p:set>
                                      <p:cBhvr>
                                        <p:cTn id="186" dur="1" fill="hold">
                                          <p:stCondLst>
                                            <p:cond delay="0"/>
                                          </p:stCondLst>
                                        </p:cTn>
                                        <p:tgtEl>
                                          <p:spTgt spid="743632"/>
                                        </p:tgtEl>
                                        <p:attrNameLst>
                                          <p:attrName>style.visibility</p:attrName>
                                        </p:attrNameLst>
                                      </p:cBhvr>
                                      <p:to>
                                        <p:strVal val="visible"/>
                                      </p:to>
                                    </p:set>
                                    <p:anim calcmode="lin" valueType="num">
                                      <p:cBhvr>
                                        <p:cTn id="187" dur="500" fill="hold"/>
                                        <p:tgtEl>
                                          <p:spTgt spid="743632"/>
                                        </p:tgtEl>
                                        <p:attrNameLst>
                                          <p:attrName>ppt_x</p:attrName>
                                        </p:attrNameLst>
                                      </p:cBhvr>
                                      <p:tavLst>
                                        <p:tav tm="0">
                                          <p:val>
                                            <p:strVal val="#ppt_x-#ppt_w/2"/>
                                          </p:val>
                                        </p:tav>
                                        <p:tav tm="100000">
                                          <p:val>
                                            <p:strVal val="#ppt_x"/>
                                          </p:val>
                                        </p:tav>
                                      </p:tavLst>
                                    </p:anim>
                                    <p:anim calcmode="lin" valueType="num">
                                      <p:cBhvr>
                                        <p:cTn id="188" dur="500" fill="hold"/>
                                        <p:tgtEl>
                                          <p:spTgt spid="743632"/>
                                        </p:tgtEl>
                                        <p:attrNameLst>
                                          <p:attrName>ppt_y</p:attrName>
                                        </p:attrNameLst>
                                      </p:cBhvr>
                                      <p:tavLst>
                                        <p:tav tm="0">
                                          <p:val>
                                            <p:strVal val="#ppt_y"/>
                                          </p:val>
                                        </p:tav>
                                        <p:tav tm="100000">
                                          <p:val>
                                            <p:strVal val="#ppt_y"/>
                                          </p:val>
                                        </p:tav>
                                      </p:tavLst>
                                    </p:anim>
                                    <p:anim calcmode="lin" valueType="num">
                                      <p:cBhvr>
                                        <p:cTn id="189" dur="500" fill="hold"/>
                                        <p:tgtEl>
                                          <p:spTgt spid="743632"/>
                                        </p:tgtEl>
                                        <p:attrNameLst>
                                          <p:attrName>ppt_w</p:attrName>
                                        </p:attrNameLst>
                                      </p:cBhvr>
                                      <p:tavLst>
                                        <p:tav tm="0">
                                          <p:val>
                                            <p:fltVal val="0"/>
                                          </p:val>
                                        </p:tav>
                                        <p:tav tm="100000">
                                          <p:val>
                                            <p:strVal val="#ppt_w"/>
                                          </p:val>
                                        </p:tav>
                                      </p:tavLst>
                                    </p:anim>
                                    <p:anim calcmode="lin" valueType="num">
                                      <p:cBhvr>
                                        <p:cTn id="190" dur="500" fill="hold"/>
                                        <p:tgtEl>
                                          <p:spTgt spid="743632"/>
                                        </p:tgtEl>
                                        <p:attrNameLst>
                                          <p:attrName>ppt_h</p:attrName>
                                        </p:attrNameLst>
                                      </p:cBhvr>
                                      <p:tavLst>
                                        <p:tav tm="0">
                                          <p:val>
                                            <p:strVal val="#ppt_h"/>
                                          </p:val>
                                        </p:tav>
                                        <p:tav tm="100000">
                                          <p:val>
                                            <p:strVal val="#ppt_h"/>
                                          </p:val>
                                        </p:tav>
                                      </p:tavLst>
                                    </p:anim>
                                  </p:childTnLst>
                                </p:cTn>
                              </p:par>
                            </p:childTnLst>
                          </p:cTn>
                        </p:par>
                      </p:childTnLst>
                    </p:cTn>
                  </p:par>
                  <p:par>
                    <p:cTn id="191" fill="hold" nodeType="clickPar">
                      <p:stCondLst>
                        <p:cond delay="indefinite"/>
                      </p:stCondLst>
                      <p:childTnLst>
                        <p:par>
                          <p:cTn id="192" fill="hold" nodeType="withGroup">
                            <p:stCondLst>
                              <p:cond delay="0"/>
                            </p:stCondLst>
                            <p:childTnLst>
                              <p:par>
                                <p:cTn id="193" presetID="3" presetClass="exit" presetSubtype="10" fill="hold" grpId="1" nodeType="clickEffect">
                                  <p:stCondLst>
                                    <p:cond delay="0"/>
                                  </p:stCondLst>
                                  <p:childTnLst>
                                    <p:animEffect transition="out" filter="blinds(horizontal)">
                                      <p:cBhvr>
                                        <p:cTn id="194" dur="500"/>
                                        <p:tgtEl>
                                          <p:spTgt spid="743640"/>
                                        </p:tgtEl>
                                      </p:cBhvr>
                                    </p:animEffect>
                                    <p:set>
                                      <p:cBhvr>
                                        <p:cTn id="195" dur="1" fill="hold">
                                          <p:stCondLst>
                                            <p:cond delay="499"/>
                                          </p:stCondLst>
                                        </p:cTn>
                                        <p:tgtEl>
                                          <p:spTgt spid="743640"/>
                                        </p:tgtEl>
                                        <p:attrNameLst>
                                          <p:attrName>style.visibility</p:attrName>
                                        </p:attrNameLst>
                                      </p:cBhvr>
                                      <p:to>
                                        <p:strVal val="hidden"/>
                                      </p:to>
                                    </p:set>
                                  </p:childTnLst>
                                </p:cTn>
                              </p:par>
                            </p:childTnLst>
                          </p:cTn>
                        </p:par>
                        <p:par>
                          <p:cTn id="196" fill="hold" nodeType="afterGroup">
                            <p:stCondLst>
                              <p:cond delay="500"/>
                            </p:stCondLst>
                            <p:childTnLst>
                              <p:par>
                                <p:cTn id="197" presetID="17" presetClass="entr" presetSubtype="8" fill="hold" nodeType="afterEffect">
                                  <p:stCondLst>
                                    <p:cond delay="0"/>
                                  </p:stCondLst>
                                  <p:childTnLst>
                                    <p:set>
                                      <p:cBhvr>
                                        <p:cTn id="198" dur="1" fill="hold">
                                          <p:stCondLst>
                                            <p:cond delay="0"/>
                                          </p:stCondLst>
                                        </p:cTn>
                                        <p:tgtEl>
                                          <p:spTgt spid="743599"/>
                                        </p:tgtEl>
                                        <p:attrNameLst>
                                          <p:attrName>style.visibility</p:attrName>
                                        </p:attrNameLst>
                                      </p:cBhvr>
                                      <p:to>
                                        <p:strVal val="visible"/>
                                      </p:to>
                                    </p:set>
                                    <p:anim calcmode="lin" valueType="num">
                                      <p:cBhvr>
                                        <p:cTn id="199" dur="500" fill="hold"/>
                                        <p:tgtEl>
                                          <p:spTgt spid="743599"/>
                                        </p:tgtEl>
                                        <p:attrNameLst>
                                          <p:attrName>ppt_x</p:attrName>
                                        </p:attrNameLst>
                                      </p:cBhvr>
                                      <p:tavLst>
                                        <p:tav tm="0">
                                          <p:val>
                                            <p:strVal val="#ppt_x-#ppt_w/2"/>
                                          </p:val>
                                        </p:tav>
                                        <p:tav tm="100000">
                                          <p:val>
                                            <p:strVal val="#ppt_x"/>
                                          </p:val>
                                        </p:tav>
                                      </p:tavLst>
                                    </p:anim>
                                    <p:anim calcmode="lin" valueType="num">
                                      <p:cBhvr>
                                        <p:cTn id="200" dur="500" fill="hold"/>
                                        <p:tgtEl>
                                          <p:spTgt spid="743599"/>
                                        </p:tgtEl>
                                        <p:attrNameLst>
                                          <p:attrName>ppt_y</p:attrName>
                                        </p:attrNameLst>
                                      </p:cBhvr>
                                      <p:tavLst>
                                        <p:tav tm="0">
                                          <p:val>
                                            <p:strVal val="#ppt_y"/>
                                          </p:val>
                                        </p:tav>
                                        <p:tav tm="100000">
                                          <p:val>
                                            <p:strVal val="#ppt_y"/>
                                          </p:val>
                                        </p:tav>
                                      </p:tavLst>
                                    </p:anim>
                                    <p:anim calcmode="lin" valueType="num">
                                      <p:cBhvr>
                                        <p:cTn id="201" dur="500" fill="hold"/>
                                        <p:tgtEl>
                                          <p:spTgt spid="743599"/>
                                        </p:tgtEl>
                                        <p:attrNameLst>
                                          <p:attrName>ppt_w</p:attrName>
                                        </p:attrNameLst>
                                      </p:cBhvr>
                                      <p:tavLst>
                                        <p:tav tm="0">
                                          <p:val>
                                            <p:fltVal val="0"/>
                                          </p:val>
                                        </p:tav>
                                        <p:tav tm="100000">
                                          <p:val>
                                            <p:strVal val="#ppt_w"/>
                                          </p:val>
                                        </p:tav>
                                      </p:tavLst>
                                    </p:anim>
                                    <p:anim calcmode="lin" valueType="num">
                                      <p:cBhvr>
                                        <p:cTn id="202" dur="500" fill="hold"/>
                                        <p:tgtEl>
                                          <p:spTgt spid="74359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3442" grpId="0" animBg="1"/>
      <p:bldP spid="743445" grpId="0" animBg="1"/>
      <p:bldP spid="743447" grpId="0" animBg="1"/>
      <p:bldP spid="743448" grpId="0" animBg="1"/>
      <p:bldP spid="743449" grpId="0" animBg="1"/>
      <p:bldP spid="743455" grpId="0" animBg="1"/>
      <p:bldP spid="743457" grpId="0" animBg="1"/>
      <p:bldP spid="743446" grpId="0" animBg="1"/>
      <p:bldP spid="743459" grpId="0" animBg="1"/>
      <p:bldP spid="743462" grpId="0" animBg="1"/>
      <p:bldP spid="743463" grpId="0" animBg="1"/>
      <p:bldP spid="743478" grpId="0" animBg="1"/>
      <p:bldP spid="743607" grpId="0" animBg="1"/>
      <p:bldP spid="743634" grpId="0" animBg="1"/>
      <p:bldP spid="743634" grpId="1" animBg="1"/>
      <p:bldP spid="743635" grpId="0" animBg="1"/>
      <p:bldP spid="743635" grpId="1" animBg="1"/>
      <p:bldP spid="743636" grpId="0" animBg="1"/>
      <p:bldP spid="743637" grpId="0" animBg="1"/>
      <p:bldP spid="743637" grpId="1" animBg="1"/>
      <p:bldP spid="743638" grpId="0" animBg="1"/>
      <p:bldP spid="743638" grpId="1" animBg="1"/>
      <p:bldP spid="743639" grpId="0" animBg="1"/>
      <p:bldP spid="743639" grpId="1" animBg="1"/>
      <p:bldP spid="743640" grpId="0" animBg="1"/>
      <p:bldP spid="743640" grpId="1" animBg="1"/>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de-DE" altLang="de-DE"/>
              <a:t>Kapitel 6 – Feinverdrahtung</a:t>
            </a:r>
            <a:endParaRPr lang="en-US" altLang="de-DE"/>
          </a:p>
        </p:txBody>
      </p:sp>
      <p:sp>
        <p:nvSpPr>
          <p:cNvPr id="75779"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a:solidFill>
                  <a:srgbClr val="C0C0C0"/>
                </a:solidFill>
              </a:rPr>
              <a:t>6.1	Einführung</a:t>
            </a:r>
          </a:p>
          <a:p>
            <a:pPr marL="0" indent="0" defTabSz="849313">
              <a:lnSpc>
                <a:spcPct val="100000"/>
              </a:lnSpc>
              <a:buFont typeface="Symbol" pitchFamily="18" charset="2"/>
              <a:buNone/>
              <a:tabLst>
                <a:tab pos="284163" algn="l"/>
                <a:tab pos="512763" algn="l"/>
              </a:tabLst>
            </a:pPr>
            <a:r>
              <a:rPr lang="de-DE" altLang="de-DE">
                <a:solidFill>
                  <a:srgbClr val="C0C0C0"/>
                </a:solidFill>
              </a:rPr>
              <a:t>6.2	Begriffsbestimmungen</a:t>
            </a:r>
          </a:p>
          <a:p>
            <a:pPr marL="0" indent="0" defTabSz="849313">
              <a:lnSpc>
                <a:spcPct val="100000"/>
              </a:lnSpc>
              <a:buFont typeface="Symbol" pitchFamily="18" charset="2"/>
              <a:buNone/>
              <a:tabLst>
                <a:tab pos="284163" algn="l"/>
                <a:tab pos="512763" algn="l"/>
              </a:tabLst>
            </a:pPr>
            <a:r>
              <a:rPr lang="de-DE" altLang="de-DE">
                <a:solidFill>
                  <a:srgbClr val="C0C0C0"/>
                </a:solidFill>
              </a:rPr>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6.3.2  Vertikale Verträglichkeitsdarstellung</a:t>
            </a:r>
          </a:p>
          <a:p>
            <a:pPr marL="0" indent="0" defTabSz="849313">
              <a:lnSpc>
                <a:spcPct val="100000"/>
              </a:lnSpc>
              <a:buFont typeface="Symbol" pitchFamily="18" charset="2"/>
              <a:buNone/>
              <a:tabLst>
                <a:tab pos="284163" algn="l"/>
                <a:tab pos="512763" algn="l"/>
              </a:tabLst>
            </a:pPr>
            <a:r>
              <a:rPr lang="de-DE" altLang="de-DE">
                <a:solidFill>
                  <a:srgbClr val="C0C0C0"/>
                </a:solidFill>
              </a:rPr>
              <a:t>6.4	Optimierungsziele</a:t>
            </a:r>
          </a:p>
          <a:p>
            <a:pPr marL="0" indent="0" defTabSz="849313">
              <a:lnSpc>
                <a:spcPct val="100000"/>
              </a:lnSpc>
              <a:buFont typeface="Symbol" pitchFamily="18" charset="2"/>
              <a:buNone/>
              <a:tabLst>
                <a:tab pos="284163" algn="l"/>
                <a:tab pos="512763" algn="l"/>
              </a:tabLst>
            </a:pPr>
            <a:r>
              <a:rPr lang="de-DE" altLang="de-DE">
                <a:solidFill>
                  <a:srgbClr val="C0C0C0"/>
                </a:solidFill>
              </a:rPr>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6.5.1  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6.5.2  Dogleg-Left-Edge-Algorithmus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6.5.3  Greedy-Kanalverdrahter (Greedy Channel Router)</a:t>
            </a:r>
          </a:p>
          <a:p>
            <a:pPr marL="0" indent="0" defTabSz="849313">
              <a:lnSpc>
                <a:spcPct val="100000"/>
              </a:lnSpc>
              <a:buFont typeface="Symbol" pitchFamily="18" charset="2"/>
              <a:buNone/>
              <a:tabLst>
                <a:tab pos="284163" algn="l"/>
                <a:tab pos="512763" algn="l"/>
              </a:tabLst>
            </a:pPr>
            <a:r>
              <a:rPr lang="de-DE" altLang="de-DE">
                <a:solidFill>
                  <a:srgbClr val="C0C0C0"/>
                </a:solidFill>
              </a:rPr>
              <a:t>6.6	Switchbox-Verdrahtung</a:t>
            </a:r>
            <a:endParaRPr lang="de-DE" altLang="de-DE" sz="1600">
              <a:solidFill>
                <a:srgbClr val="C0C0C0"/>
              </a:solidFill>
            </a:endParaRPr>
          </a:p>
          <a:p>
            <a:pPr marL="0" indent="0" defTabSz="849313">
              <a:lnSpc>
                <a:spcPct val="100000"/>
              </a:lnSpc>
              <a:buFont typeface="Symbol" pitchFamily="18" charset="2"/>
              <a:buNone/>
              <a:tabLst>
                <a:tab pos="284163" algn="l"/>
                <a:tab pos="512763" algn="l"/>
              </a:tabLst>
            </a:pPr>
            <a:r>
              <a:rPr lang="de-DE" altLang="de-DE"/>
              <a:t>6.7	OTC-Verdrahtung bei drei Lagen</a:t>
            </a:r>
          </a:p>
          <a:p>
            <a:pPr marL="0" indent="0" defTabSz="849313">
              <a:lnSpc>
                <a:spcPct val="100000"/>
              </a:lnSpc>
              <a:buFont typeface="Symbol" pitchFamily="18" charset="2"/>
              <a:buNone/>
              <a:tabLst>
                <a:tab pos="284163" algn="l"/>
                <a:tab pos="512763" algn="l"/>
              </a:tabLst>
            </a:pPr>
            <a:r>
              <a:rPr lang="de-DE" altLang="de-DE">
                <a:solidFill>
                  <a:srgbClr val="C0C0C0"/>
                </a:solidFill>
              </a:rPr>
              <a:t>6.8	Multilayer-OTC-Verdrahtung</a:t>
            </a:r>
          </a:p>
          <a:p>
            <a:pPr marL="0" indent="0" defTabSz="849313">
              <a:lnSpc>
                <a:spcPct val="90000"/>
              </a:lnSpc>
              <a:spcBef>
                <a:spcPct val="20000"/>
              </a:spcBef>
              <a:buFont typeface="Symbol" pitchFamily="18" charset="2"/>
              <a:buNone/>
              <a:tabLst>
                <a:tab pos="284163" algn="l"/>
                <a:tab pos="512763" algn="l"/>
              </a:tabLst>
            </a:pPr>
            <a:r>
              <a:rPr lang="de-DE" altLang="de-DE" sz="1600"/>
              <a:t>		</a:t>
            </a:r>
          </a:p>
          <a:p>
            <a:pPr marL="0" indent="0" defTabSz="849313">
              <a:buFont typeface="Symbol" pitchFamily="18" charset="2"/>
              <a:buNone/>
              <a:tabLst>
                <a:tab pos="284163" algn="l"/>
                <a:tab pos="512763" algn="l"/>
              </a:tabLst>
            </a:pPr>
            <a:endParaRPr lang="de-DE" altLang="de-DE"/>
          </a:p>
        </p:txBody>
      </p:sp>
      <p:sp>
        <p:nvSpPr>
          <p:cNvPr id="75780" name="Line 4"/>
          <p:cNvSpPr>
            <a:spLocks noChangeShapeType="1"/>
          </p:cNvSpPr>
          <p:nvPr/>
        </p:nvSpPr>
        <p:spPr bwMode="auto">
          <a:xfrm>
            <a:off x="238125" y="5270500"/>
            <a:ext cx="411163"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de-DE" altLang="de-DE"/>
              <a:t>6.7	OTC-Verdrahtung bei drei Lagen</a:t>
            </a:r>
          </a:p>
        </p:txBody>
      </p:sp>
      <p:sp>
        <p:nvSpPr>
          <p:cNvPr id="76803" name="Rectangle 3"/>
          <p:cNvSpPr>
            <a:spLocks noGrp="1" noChangeArrowheads="1"/>
          </p:cNvSpPr>
          <p:nvPr>
            <p:ph type="body" idx="1"/>
          </p:nvPr>
        </p:nvSpPr>
        <p:spPr>
          <a:xfrm>
            <a:off x="608013" y="1125538"/>
            <a:ext cx="8308975" cy="2873375"/>
          </a:xfrm>
          <a:noFill/>
        </p:spPr>
        <p:txBody>
          <a:bodyPr lIns="191095" tIns="44941" rIns="89883" bIns="44941"/>
          <a:lstStyle/>
          <a:p>
            <a:pPr defTabSz="762000">
              <a:tabLst/>
            </a:pPr>
            <a:r>
              <a:rPr lang="de-DE" altLang="de-DE"/>
              <a:t>Auf den Ebenen der internen Zellenverdrahtung, d.h. meist Poly und Metal1, werden zwischen den Zellen noch Kanäle angelegt, diese aber nur teilweise zur externen Verdrahtung zwischen den Zellen benutzt. </a:t>
            </a:r>
          </a:p>
          <a:p>
            <a:pPr defTabSz="762000">
              <a:tabLst/>
            </a:pPr>
            <a:r>
              <a:rPr lang="de-DE" altLang="de-DE"/>
              <a:t>Geeignete Netze, die z.B. nur auf einer Kanalseite anzuschließen sind, werden in der darüber liegenden „kanallosen“ Lage (also Metal2, evtl. Metal3) verlegt, wobei dort die gesamte Chipfläche zur Verfügung steht.</a:t>
            </a:r>
            <a:endParaRPr lang="en-US" altLang="de-DE"/>
          </a:p>
        </p:txBody>
      </p:sp>
      <p:grpSp>
        <p:nvGrpSpPr>
          <p:cNvPr id="778356" name="Group 116"/>
          <p:cNvGrpSpPr>
            <a:grpSpLocks noChangeAspect="1"/>
          </p:cNvGrpSpPr>
          <p:nvPr/>
        </p:nvGrpSpPr>
        <p:grpSpPr bwMode="auto">
          <a:xfrm>
            <a:off x="1027113" y="3287713"/>
            <a:ext cx="2087562" cy="2759075"/>
            <a:chOff x="661" y="1583"/>
            <a:chExt cx="1643" cy="2172"/>
          </a:xfrm>
        </p:grpSpPr>
        <p:sp>
          <p:nvSpPr>
            <p:cNvPr id="76862" name="Rectangle 117"/>
            <p:cNvSpPr>
              <a:spLocks noChangeAspect="1" noChangeArrowheads="1"/>
            </p:cNvSpPr>
            <p:nvPr/>
          </p:nvSpPr>
          <p:spPr bwMode="auto">
            <a:xfrm>
              <a:off x="772" y="1589"/>
              <a:ext cx="1527" cy="1432"/>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3" name="Rectangle 118"/>
            <p:cNvSpPr>
              <a:spLocks noChangeAspect="1" noChangeArrowheads="1"/>
            </p:cNvSpPr>
            <p:nvPr/>
          </p:nvSpPr>
          <p:spPr bwMode="auto">
            <a:xfrm rot="-5400000">
              <a:off x="1449" y="151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4" name="Rectangle 119"/>
            <p:cNvSpPr>
              <a:spLocks noChangeAspect="1" noChangeArrowheads="1"/>
            </p:cNvSpPr>
            <p:nvPr/>
          </p:nvSpPr>
          <p:spPr bwMode="auto">
            <a:xfrm rot="-5400000">
              <a:off x="1449" y="1836"/>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5" name="Rectangle 120"/>
            <p:cNvSpPr>
              <a:spLocks noChangeAspect="1" noChangeArrowheads="1"/>
            </p:cNvSpPr>
            <p:nvPr/>
          </p:nvSpPr>
          <p:spPr bwMode="auto">
            <a:xfrm rot="-5400000">
              <a:off x="1449" y="213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6" name="Rectangle 121"/>
            <p:cNvSpPr>
              <a:spLocks noChangeAspect="1" noChangeArrowheads="1"/>
            </p:cNvSpPr>
            <p:nvPr/>
          </p:nvSpPr>
          <p:spPr bwMode="auto">
            <a:xfrm rot="-5400000">
              <a:off x="1449" y="1201"/>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7" name="Rectangle 122"/>
            <p:cNvSpPr>
              <a:spLocks noChangeAspect="1" noChangeArrowheads="1"/>
            </p:cNvSpPr>
            <p:nvPr/>
          </p:nvSpPr>
          <p:spPr bwMode="auto">
            <a:xfrm>
              <a:off x="1673" y="1679"/>
              <a:ext cx="288" cy="2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8" name="Line 123"/>
            <p:cNvSpPr>
              <a:spLocks noChangeAspect="1" noChangeShapeType="1"/>
            </p:cNvSpPr>
            <p:nvPr/>
          </p:nvSpPr>
          <p:spPr bwMode="auto">
            <a:xfrm flipV="1">
              <a:off x="768" y="1871"/>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69" name="Line 124"/>
            <p:cNvSpPr>
              <a:spLocks noChangeAspect="1" noChangeShapeType="1"/>
            </p:cNvSpPr>
            <p:nvPr/>
          </p:nvSpPr>
          <p:spPr bwMode="auto">
            <a:xfrm>
              <a:off x="1362" y="1583"/>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70" name="Line 125"/>
            <p:cNvSpPr>
              <a:spLocks noChangeAspect="1" noChangeShapeType="1"/>
            </p:cNvSpPr>
            <p:nvPr/>
          </p:nvSpPr>
          <p:spPr bwMode="auto">
            <a:xfrm>
              <a:off x="1680" y="1583"/>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71" name="Line 126"/>
            <p:cNvSpPr>
              <a:spLocks noChangeAspect="1" noChangeShapeType="1"/>
            </p:cNvSpPr>
            <p:nvPr/>
          </p:nvSpPr>
          <p:spPr bwMode="auto">
            <a:xfrm>
              <a:off x="1968" y="1583"/>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72" name="Line 127"/>
            <p:cNvSpPr>
              <a:spLocks noChangeAspect="1" noChangeShapeType="1"/>
            </p:cNvSpPr>
            <p:nvPr/>
          </p:nvSpPr>
          <p:spPr bwMode="auto">
            <a:xfrm flipV="1">
              <a:off x="768" y="2159"/>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73" name="Line 128"/>
            <p:cNvSpPr>
              <a:spLocks noChangeAspect="1" noChangeShapeType="1"/>
            </p:cNvSpPr>
            <p:nvPr/>
          </p:nvSpPr>
          <p:spPr bwMode="auto">
            <a:xfrm>
              <a:off x="1055" y="1583"/>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74" name="Line 129"/>
            <p:cNvSpPr>
              <a:spLocks noChangeAspect="1" noChangeShapeType="1"/>
            </p:cNvSpPr>
            <p:nvPr/>
          </p:nvSpPr>
          <p:spPr bwMode="auto">
            <a:xfrm flipV="1">
              <a:off x="768" y="2735"/>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75" name="Line 130"/>
            <p:cNvSpPr>
              <a:spLocks noChangeAspect="1" noChangeShapeType="1"/>
            </p:cNvSpPr>
            <p:nvPr/>
          </p:nvSpPr>
          <p:spPr bwMode="auto">
            <a:xfrm flipV="1">
              <a:off x="768" y="2446"/>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76" name="Text Box 131"/>
            <p:cNvSpPr txBox="1">
              <a:spLocks noChangeAspect="1" noChangeArrowheads="1"/>
            </p:cNvSpPr>
            <p:nvPr/>
          </p:nvSpPr>
          <p:spPr bwMode="auto">
            <a:xfrm>
              <a:off x="661" y="3055"/>
              <a:ext cx="797" cy="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Metal1</a:t>
              </a:r>
              <a:br>
                <a:rPr lang="de-DE" altLang="de-DE"/>
              </a:br>
              <a:r>
                <a:rPr lang="de-DE" altLang="de-DE"/>
                <a:t>(Zellen-</a:t>
              </a:r>
              <a:br>
                <a:rPr lang="de-DE" altLang="de-DE"/>
              </a:br>
              <a:r>
                <a:rPr lang="de-DE" altLang="de-DE"/>
                <a:t>ebene)</a:t>
              </a:r>
              <a:endParaRPr lang="en-US" altLang="de-DE"/>
            </a:p>
          </p:txBody>
        </p:sp>
      </p:grpSp>
      <p:grpSp>
        <p:nvGrpSpPr>
          <p:cNvPr id="778372" name="Group 132"/>
          <p:cNvGrpSpPr>
            <a:grpSpLocks noChangeAspect="1"/>
          </p:cNvGrpSpPr>
          <p:nvPr/>
        </p:nvGrpSpPr>
        <p:grpSpPr bwMode="auto">
          <a:xfrm>
            <a:off x="2312988" y="4033838"/>
            <a:ext cx="2070100" cy="2503487"/>
            <a:chOff x="1523" y="2171"/>
            <a:chExt cx="1629" cy="1970"/>
          </a:xfrm>
        </p:grpSpPr>
        <p:sp>
          <p:nvSpPr>
            <p:cNvPr id="76818" name="Text Box 133"/>
            <p:cNvSpPr txBox="1">
              <a:spLocks noChangeAspect="1" noChangeArrowheads="1"/>
            </p:cNvSpPr>
            <p:nvPr/>
          </p:nvSpPr>
          <p:spPr bwMode="auto">
            <a:xfrm>
              <a:off x="1523" y="3645"/>
              <a:ext cx="1584" cy="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Metal2</a:t>
              </a:r>
              <a:br>
                <a:rPr lang="de-DE" altLang="de-DE"/>
              </a:br>
              <a:r>
                <a:rPr lang="de-DE" altLang="de-DE"/>
                <a:t>(Anschlussebene)</a:t>
              </a:r>
              <a:endParaRPr lang="en-US" altLang="de-DE"/>
            </a:p>
          </p:txBody>
        </p:sp>
        <p:sp>
          <p:nvSpPr>
            <p:cNvPr id="76819" name="Rectangle 134"/>
            <p:cNvSpPr>
              <a:spLocks noChangeAspect="1" noChangeArrowheads="1"/>
            </p:cNvSpPr>
            <p:nvPr/>
          </p:nvSpPr>
          <p:spPr bwMode="auto">
            <a:xfrm>
              <a:off x="1620" y="2177"/>
              <a:ext cx="1527" cy="1432"/>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20" name="Rectangle 135"/>
            <p:cNvSpPr>
              <a:spLocks noChangeAspect="1" noChangeArrowheads="1"/>
            </p:cNvSpPr>
            <p:nvPr/>
          </p:nvSpPr>
          <p:spPr bwMode="auto">
            <a:xfrm>
              <a:off x="2521" y="2267"/>
              <a:ext cx="288" cy="2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21" name="Line 136"/>
            <p:cNvSpPr>
              <a:spLocks noChangeAspect="1" noChangeShapeType="1"/>
            </p:cNvSpPr>
            <p:nvPr/>
          </p:nvSpPr>
          <p:spPr bwMode="auto">
            <a:xfrm>
              <a:off x="2210"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22" name="Line 137"/>
            <p:cNvSpPr>
              <a:spLocks noChangeAspect="1" noChangeShapeType="1"/>
            </p:cNvSpPr>
            <p:nvPr/>
          </p:nvSpPr>
          <p:spPr bwMode="auto">
            <a:xfrm rot="10800000">
              <a:off x="1745" y="3385"/>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23" name="Line 138"/>
            <p:cNvSpPr>
              <a:spLocks noChangeAspect="1" noChangeShapeType="1"/>
            </p:cNvSpPr>
            <p:nvPr/>
          </p:nvSpPr>
          <p:spPr bwMode="auto">
            <a:xfrm rot="10800000">
              <a:off x="1745" y="3295"/>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24" name="Rectangle 139"/>
            <p:cNvSpPr>
              <a:spLocks noChangeAspect="1" noChangeArrowheads="1"/>
            </p:cNvSpPr>
            <p:nvPr/>
          </p:nvSpPr>
          <p:spPr bwMode="auto">
            <a:xfrm rot="10800000">
              <a:off x="2892" y="3339"/>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25" name="Rectangle 140"/>
            <p:cNvSpPr>
              <a:spLocks noChangeAspect="1" noChangeArrowheads="1"/>
            </p:cNvSpPr>
            <p:nvPr/>
          </p:nvSpPr>
          <p:spPr bwMode="auto">
            <a:xfrm rot="10800000">
              <a:off x="2756" y="3248"/>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26" name="Rectangle 141"/>
            <p:cNvSpPr>
              <a:spLocks noChangeAspect="1" noChangeArrowheads="1"/>
            </p:cNvSpPr>
            <p:nvPr/>
          </p:nvSpPr>
          <p:spPr bwMode="auto">
            <a:xfrm rot="10800000">
              <a:off x="2620" y="324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27" name="Rectangle 142"/>
            <p:cNvSpPr>
              <a:spLocks noChangeAspect="1" noChangeArrowheads="1"/>
            </p:cNvSpPr>
            <p:nvPr/>
          </p:nvSpPr>
          <p:spPr bwMode="auto">
            <a:xfrm rot="10800000">
              <a:off x="2450" y="333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28" name="Rectangle 143"/>
            <p:cNvSpPr>
              <a:spLocks noChangeAspect="1" noChangeArrowheads="1"/>
            </p:cNvSpPr>
            <p:nvPr/>
          </p:nvSpPr>
          <p:spPr bwMode="auto">
            <a:xfrm rot="10800000">
              <a:off x="2087" y="333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29" name="Rectangle 144"/>
            <p:cNvSpPr>
              <a:spLocks noChangeAspect="1" noChangeArrowheads="1"/>
            </p:cNvSpPr>
            <p:nvPr/>
          </p:nvSpPr>
          <p:spPr bwMode="auto">
            <a:xfrm rot="10800000">
              <a:off x="1951" y="324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30" name="Line 145"/>
            <p:cNvSpPr>
              <a:spLocks noChangeAspect="1" noChangeShapeType="1"/>
            </p:cNvSpPr>
            <p:nvPr/>
          </p:nvSpPr>
          <p:spPr bwMode="auto">
            <a:xfrm>
              <a:off x="1777" y="2977"/>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31" name="Line 146"/>
            <p:cNvSpPr>
              <a:spLocks noChangeAspect="1" noChangeShapeType="1"/>
            </p:cNvSpPr>
            <p:nvPr/>
          </p:nvSpPr>
          <p:spPr bwMode="auto">
            <a:xfrm>
              <a:off x="1777" y="3067"/>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32" name="Rectangle 147"/>
            <p:cNvSpPr>
              <a:spLocks noChangeAspect="1" noChangeArrowheads="1"/>
            </p:cNvSpPr>
            <p:nvPr/>
          </p:nvSpPr>
          <p:spPr bwMode="auto">
            <a:xfrm>
              <a:off x="1822" y="2931"/>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33" name="Rectangle 148"/>
            <p:cNvSpPr>
              <a:spLocks noChangeAspect="1" noChangeArrowheads="1"/>
            </p:cNvSpPr>
            <p:nvPr/>
          </p:nvSpPr>
          <p:spPr bwMode="auto">
            <a:xfrm>
              <a:off x="1958" y="3022"/>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34" name="Rectangle 149"/>
            <p:cNvSpPr>
              <a:spLocks noChangeAspect="1" noChangeArrowheads="1"/>
            </p:cNvSpPr>
            <p:nvPr/>
          </p:nvSpPr>
          <p:spPr bwMode="auto">
            <a:xfrm>
              <a:off x="2106" y="3022"/>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35" name="Rectangle 150"/>
            <p:cNvSpPr>
              <a:spLocks noChangeAspect="1" noChangeArrowheads="1"/>
            </p:cNvSpPr>
            <p:nvPr/>
          </p:nvSpPr>
          <p:spPr bwMode="auto">
            <a:xfrm>
              <a:off x="2276" y="2931"/>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36" name="Rectangle 151"/>
            <p:cNvSpPr>
              <a:spLocks noChangeAspect="1" noChangeArrowheads="1"/>
            </p:cNvSpPr>
            <p:nvPr/>
          </p:nvSpPr>
          <p:spPr bwMode="auto">
            <a:xfrm>
              <a:off x="2423" y="3022"/>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37" name="Rectangle 152"/>
            <p:cNvSpPr>
              <a:spLocks noChangeAspect="1" noChangeArrowheads="1"/>
            </p:cNvSpPr>
            <p:nvPr/>
          </p:nvSpPr>
          <p:spPr bwMode="auto">
            <a:xfrm>
              <a:off x="2639" y="2931"/>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38" name="Line 153"/>
            <p:cNvSpPr>
              <a:spLocks noChangeAspect="1" noChangeShapeType="1"/>
            </p:cNvSpPr>
            <p:nvPr/>
          </p:nvSpPr>
          <p:spPr bwMode="auto">
            <a:xfrm rot="10800000">
              <a:off x="1745" y="279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39" name="Line 154"/>
            <p:cNvSpPr>
              <a:spLocks noChangeAspect="1" noChangeShapeType="1"/>
            </p:cNvSpPr>
            <p:nvPr/>
          </p:nvSpPr>
          <p:spPr bwMode="auto">
            <a:xfrm rot="10800000">
              <a:off x="1745" y="270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40" name="Rectangle 155"/>
            <p:cNvSpPr>
              <a:spLocks noChangeAspect="1" noChangeArrowheads="1"/>
            </p:cNvSpPr>
            <p:nvPr/>
          </p:nvSpPr>
          <p:spPr bwMode="auto">
            <a:xfrm rot="10800000">
              <a:off x="2892" y="2748"/>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41" name="Rectangle 156"/>
            <p:cNvSpPr>
              <a:spLocks noChangeAspect="1" noChangeArrowheads="1"/>
            </p:cNvSpPr>
            <p:nvPr/>
          </p:nvSpPr>
          <p:spPr bwMode="auto">
            <a:xfrm rot="10800000">
              <a:off x="2756" y="2657"/>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42" name="Rectangle 157"/>
            <p:cNvSpPr>
              <a:spLocks noChangeAspect="1" noChangeArrowheads="1"/>
            </p:cNvSpPr>
            <p:nvPr/>
          </p:nvSpPr>
          <p:spPr bwMode="auto">
            <a:xfrm rot="10800000">
              <a:off x="2620" y="2657"/>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43" name="Rectangle 158"/>
            <p:cNvSpPr>
              <a:spLocks noChangeAspect="1" noChangeArrowheads="1"/>
            </p:cNvSpPr>
            <p:nvPr/>
          </p:nvSpPr>
          <p:spPr bwMode="auto">
            <a:xfrm rot="10800000">
              <a:off x="2450" y="274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44" name="Rectangle 159"/>
            <p:cNvSpPr>
              <a:spLocks noChangeAspect="1" noChangeArrowheads="1"/>
            </p:cNvSpPr>
            <p:nvPr/>
          </p:nvSpPr>
          <p:spPr bwMode="auto">
            <a:xfrm rot="10800000">
              <a:off x="1951" y="2657"/>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76845" name="Group 160"/>
            <p:cNvGrpSpPr>
              <a:grpSpLocks noChangeAspect="1"/>
            </p:cNvGrpSpPr>
            <p:nvPr/>
          </p:nvGrpSpPr>
          <p:grpSpPr bwMode="auto">
            <a:xfrm>
              <a:off x="1777" y="2341"/>
              <a:ext cx="1284" cy="182"/>
              <a:chOff x="748" y="1298"/>
              <a:chExt cx="1284" cy="182"/>
            </a:xfrm>
          </p:grpSpPr>
          <p:sp>
            <p:nvSpPr>
              <p:cNvPr id="76853" name="Line 161"/>
              <p:cNvSpPr>
                <a:spLocks noChangeAspect="1" noChangeShapeType="1"/>
              </p:cNvSpPr>
              <p:nvPr/>
            </p:nvSpPr>
            <p:spPr bwMode="auto">
              <a:xfrm>
                <a:off x="748" y="134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54" name="Line 162"/>
              <p:cNvSpPr>
                <a:spLocks noChangeAspect="1" noChangeShapeType="1"/>
              </p:cNvSpPr>
              <p:nvPr/>
            </p:nvSpPr>
            <p:spPr bwMode="auto">
              <a:xfrm>
                <a:off x="748" y="143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6855" name="Rectangle 163"/>
              <p:cNvSpPr>
                <a:spLocks noChangeAspect="1" noChangeArrowheads="1"/>
              </p:cNvSpPr>
              <p:nvPr/>
            </p:nvSpPr>
            <p:spPr bwMode="auto">
              <a:xfrm>
                <a:off x="793" y="1298"/>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56" name="Rectangle 164"/>
              <p:cNvSpPr>
                <a:spLocks noChangeAspect="1" noChangeArrowheads="1"/>
              </p:cNvSpPr>
              <p:nvPr/>
            </p:nvSpPr>
            <p:spPr bwMode="auto">
              <a:xfrm>
                <a:off x="929" y="1389"/>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57" name="Rectangle 165"/>
              <p:cNvSpPr>
                <a:spLocks noChangeAspect="1" noChangeArrowheads="1"/>
              </p:cNvSpPr>
              <p:nvPr/>
            </p:nvSpPr>
            <p:spPr bwMode="auto">
              <a:xfrm>
                <a:off x="1077"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58" name="Rectangle 166"/>
              <p:cNvSpPr>
                <a:spLocks noChangeAspect="1" noChangeArrowheads="1"/>
              </p:cNvSpPr>
              <p:nvPr/>
            </p:nvSpPr>
            <p:spPr bwMode="auto">
              <a:xfrm>
                <a:off x="1247" y="129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59" name="Rectangle 167"/>
              <p:cNvSpPr>
                <a:spLocks noChangeAspect="1" noChangeArrowheads="1"/>
              </p:cNvSpPr>
              <p:nvPr/>
            </p:nvSpPr>
            <p:spPr bwMode="auto">
              <a:xfrm>
                <a:off x="1394"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0" name="Rectangle 168"/>
              <p:cNvSpPr>
                <a:spLocks noChangeAspect="1" noChangeArrowheads="1"/>
              </p:cNvSpPr>
              <p:nvPr/>
            </p:nvSpPr>
            <p:spPr bwMode="auto">
              <a:xfrm>
                <a:off x="1610" y="129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61" name="Rectangle 169"/>
              <p:cNvSpPr>
                <a:spLocks noChangeAspect="1" noChangeArrowheads="1"/>
              </p:cNvSpPr>
              <p:nvPr/>
            </p:nvSpPr>
            <p:spPr bwMode="auto">
              <a:xfrm>
                <a:off x="1746"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76846" name="Line 170"/>
            <p:cNvSpPr>
              <a:spLocks noChangeAspect="1" noChangeShapeType="1"/>
            </p:cNvSpPr>
            <p:nvPr/>
          </p:nvSpPr>
          <p:spPr bwMode="auto">
            <a:xfrm>
              <a:off x="1903"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47" name="Line 171"/>
            <p:cNvSpPr>
              <a:spLocks noChangeAspect="1" noChangeShapeType="1"/>
            </p:cNvSpPr>
            <p:nvPr/>
          </p:nvSpPr>
          <p:spPr bwMode="auto">
            <a:xfrm>
              <a:off x="2528"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48" name="Line 172"/>
            <p:cNvSpPr>
              <a:spLocks noChangeAspect="1" noChangeShapeType="1"/>
            </p:cNvSpPr>
            <p:nvPr/>
          </p:nvSpPr>
          <p:spPr bwMode="auto">
            <a:xfrm>
              <a:off x="2816"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49" name="Line 173"/>
            <p:cNvSpPr>
              <a:spLocks noChangeAspect="1" noChangeShapeType="1"/>
            </p:cNvSpPr>
            <p:nvPr/>
          </p:nvSpPr>
          <p:spPr bwMode="auto">
            <a:xfrm flipV="1">
              <a:off x="1616" y="3323"/>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50" name="Line 174"/>
            <p:cNvSpPr>
              <a:spLocks noChangeAspect="1" noChangeShapeType="1"/>
            </p:cNvSpPr>
            <p:nvPr/>
          </p:nvSpPr>
          <p:spPr bwMode="auto">
            <a:xfrm flipV="1">
              <a:off x="1616" y="3034"/>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51" name="Line 175"/>
            <p:cNvSpPr>
              <a:spLocks noChangeAspect="1" noChangeShapeType="1"/>
            </p:cNvSpPr>
            <p:nvPr/>
          </p:nvSpPr>
          <p:spPr bwMode="auto">
            <a:xfrm flipV="1">
              <a:off x="1616" y="2747"/>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52" name="Line 176"/>
            <p:cNvSpPr>
              <a:spLocks noChangeAspect="1" noChangeShapeType="1"/>
            </p:cNvSpPr>
            <p:nvPr/>
          </p:nvSpPr>
          <p:spPr bwMode="auto">
            <a:xfrm flipV="1">
              <a:off x="1616" y="2459"/>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778417" name="Group 177"/>
          <p:cNvGrpSpPr>
            <a:grpSpLocks noChangeAspect="1"/>
          </p:cNvGrpSpPr>
          <p:nvPr/>
        </p:nvGrpSpPr>
        <p:grpSpPr bwMode="auto">
          <a:xfrm>
            <a:off x="4094163" y="3284538"/>
            <a:ext cx="1952625" cy="2259012"/>
            <a:chOff x="2925" y="1581"/>
            <a:chExt cx="1536" cy="1778"/>
          </a:xfrm>
        </p:grpSpPr>
        <p:grpSp>
          <p:nvGrpSpPr>
            <p:cNvPr id="76807" name="Group 178"/>
            <p:cNvGrpSpPr>
              <a:grpSpLocks noChangeAspect="1"/>
            </p:cNvGrpSpPr>
            <p:nvPr/>
          </p:nvGrpSpPr>
          <p:grpSpPr bwMode="auto">
            <a:xfrm>
              <a:off x="2925" y="1581"/>
              <a:ext cx="1536" cy="1441"/>
              <a:chOff x="3158" y="538"/>
              <a:chExt cx="1536" cy="1441"/>
            </a:xfrm>
          </p:grpSpPr>
          <p:sp>
            <p:nvSpPr>
              <p:cNvPr id="76809" name="Rectangle 179"/>
              <p:cNvSpPr>
                <a:spLocks noChangeAspect="1" noChangeArrowheads="1"/>
              </p:cNvSpPr>
              <p:nvPr/>
            </p:nvSpPr>
            <p:spPr bwMode="auto">
              <a:xfrm>
                <a:off x="3162" y="544"/>
                <a:ext cx="1527" cy="1432"/>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6810" name="Line 180"/>
              <p:cNvSpPr>
                <a:spLocks noChangeAspect="1" noChangeShapeType="1"/>
              </p:cNvSpPr>
              <p:nvPr/>
            </p:nvSpPr>
            <p:spPr bwMode="auto">
              <a:xfrm flipV="1">
                <a:off x="3158" y="826"/>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11" name="Line 181"/>
              <p:cNvSpPr>
                <a:spLocks noChangeAspect="1" noChangeShapeType="1"/>
              </p:cNvSpPr>
              <p:nvPr/>
            </p:nvSpPr>
            <p:spPr bwMode="auto">
              <a:xfrm>
                <a:off x="3752"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12" name="Line 182"/>
              <p:cNvSpPr>
                <a:spLocks noChangeAspect="1" noChangeShapeType="1"/>
              </p:cNvSpPr>
              <p:nvPr/>
            </p:nvSpPr>
            <p:spPr bwMode="auto">
              <a:xfrm>
                <a:off x="4070"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13" name="Line 183"/>
              <p:cNvSpPr>
                <a:spLocks noChangeAspect="1" noChangeShapeType="1"/>
              </p:cNvSpPr>
              <p:nvPr/>
            </p:nvSpPr>
            <p:spPr bwMode="auto">
              <a:xfrm>
                <a:off x="4358"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14" name="Line 184"/>
              <p:cNvSpPr>
                <a:spLocks noChangeAspect="1" noChangeShapeType="1"/>
              </p:cNvSpPr>
              <p:nvPr/>
            </p:nvSpPr>
            <p:spPr bwMode="auto">
              <a:xfrm flipV="1">
                <a:off x="3158" y="1114"/>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15" name="Line 185"/>
              <p:cNvSpPr>
                <a:spLocks noChangeAspect="1" noChangeShapeType="1"/>
              </p:cNvSpPr>
              <p:nvPr/>
            </p:nvSpPr>
            <p:spPr bwMode="auto">
              <a:xfrm>
                <a:off x="3445"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16" name="Line 186"/>
              <p:cNvSpPr>
                <a:spLocks noChangeAspect="1" noChangeShapeType="1"/>
              </p:cNvSpPr>
              <p:nvPr/>
            </p:nvSpPr>
            <p:spPr bwMode="auto">
              <a:xfrm flipV="1">
                <a:off x="3158" y="1690"/>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6817" name="Line 187"/>
              <p:cNvSpPr>
                <a:spLocks noChangeAspect="1" noChangeShapeType="1"/>
              </p:cNvSpPr>
              <p:nvPr/>
            </p:nvSpPr>
            <p:spPr bwMode="auto">
              <a:xfrm flipV="1">
                <a:off x="3158" y="1401"/>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6808" name="Text Box 188"/>
            <p:cNvSpPr txBox="1">
              <a:spLocks noChangeAspect="1" noChangeArrowheads="1"/>
            </p:cNvSpPr>
            <p:nvPr/>
          </p:nvSpPr>
          <p:spPr bwMode="auto">
            <a:xfrm>
              <a:off x="3110" y="3035"/>
              <a:ext cx="732"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Metal3</a:t>
              </a:r>
              <a:endParaRPr lang="en-US" alt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78356"/>
                                        </p:tgtEl>
                                        <p:attrNameLst>
                                          <p:attrName>style.visibility</p:attrName>
                                        </p:attrNameLst>
                                      </p:cBhvr>
                                      <p:to>
                                        <p:strVal val="visible"/>
                                      </p:to>
                                    </p:set>
                                    <p:animEffect transition="in" filter="dissolve">
                                      <p:cBhvr>
                                        <p:cTn id="7" dur="500"/>
                                        <p:tgtEl>
                                          <p:spTgt spid="778356"/>
                                        </p:tgtEl>
                                      </p:cBhvr>
                                    </p:animEffect>
                                  </p:childTnLst>
                                </p:cTn>
                              </p:par>
                              <p:par>
                                <p:cTn id="8" presetID="9" presetClass="entr" presetSubtype="0" fill="hold" nodeType="withEffect">
                                  <p:stCondLst>
                                    <p:cond delay="0"/>
                                  </p:stCondLst>
                                  <p:childTnLst>
                                    <p:set>
                                      <p:cBhvr>
                                        <p:cTn id="9" dur="1" fill="hold">
                                          <p:stCondLst>
                                            <p:cond delay="0"/>
                                          </p:stCondLst>
                                        </p:cTn>
                                        <p:tgtEl>
                                          <p:spTgt spid="778372"/>
                                        </p:tgtEl>
                                        <p:attrNameLst>
                                          <p:attrName>style.visibility</p:attrName>
                                        </p:attrNameLst>
                                      </p:cBhvr>
                                      <p:to>
                                        <p:strVal val="visible"/>
                                      </p:to>
                                    </p:set>
                                    <p:animEffect transition="in" filter="dissolve">
                                      <p:cBhvr>
                                        <p:cTn id="10" dur="500"/>
                                        <p:tgtEl>
                                          <p:spTgt spid="778372"/>
                                        </p:tgtEl>
                                      </p:cBhvr>
                                    </p:animEffect>
                                  </p:childTnLst>
                                </p:cTn>
                              </p:par>
                              <p:par>
                                <p:cTn id="11" presetID="9" presetClass="entr" presetSubtype="0" fill="hold" nodeType="withEffect">
                                  <p:stCondLst>
                                    <p:cond delay="0"/>
                                  </p:stCondLst>
                                  <p:childTnLst>
                                    <p:set>
                                      <p:cBhvr>
                                        <p:cTn id="12" dur="1" fill="hold">
                                          <p:stCondLst>
                                            <p:cond delay="0"/>
                                          </p:stCondLst>
                                        </p:cTn>
                                        <p:tgtEl>
                                          <p:spTgt spid="778417"/>
                                        </p:tgtEl>
                                        <p:attrNameLst>
                                          <p:attrName>style.visibility</p:attrName>
                                        </p:attrNameLst>
                                      </p:cBhvr>
                                      <p:to>
                                        <p:strVal val="visible"/>
                                      </p:to>
                                    </p:set>
                                    <p:animEffect transition="in" filter="dissolve">
                                      <p:cBhvr>
                                        <p:cTn id="13" dur="500"/>
                                        <p:tgtEl>
                                          <p:spTgt spid="778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de-DE" altLang="de-DE"/>
              <a:t>6.7	OTC-Verdrahtung bei drei Lagen</a:t>
            </a:r>
          </a:p>
        </p:txBody>
      </p:sp>
      <p:sp>
        <p:nvSpPr>
          <p:cNvPr id="77827" name="Rectangle 4"/>
          <p:cNvSpPr>
            <a:spLocks noChangeAspect="1" noChangeArrowheads="1"/>
          </p:cNvSpPr>
          <p:nvPr/>
        </p:nvSpPr>
        <p:spPr bwMode="auto">
          <a:xfrm>
            <a:off x="4657725" y="2657475"/>
            <a:ext cx="3154363" cy="1419225"/>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28" name="Line 5"/>
          <p:cNvSpPr>
            <a:spLocks noChangeAspect="1" noChangeShapeType="1"/>
          </p:cNvSpPr>
          <p:nvPr/>
        </p:nvSpPr>
        <p:spPr bwMode="auto">
          <a:xfrm flipH="1">
            <a:off x="4692650" y="4087813"/>
            <a:ext cx="3119438" cy="1587"/>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7829" name="Rectangle 6"/>
          <p:cNvSpPr>
            <a:spLocks noChangeAspect="1" noChangeArrowheads="1"/>
          </p:cNvSpPr>
          <p:nvPr/>
        </p:nvSpPr>
        <p:spPr bwMode="auto">
          <a:xfrm flipH="1">
            <a:off x="6108700" y="3527425"/>
            <a:ext cx="280988" cy="10414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30" name="Text Box 10"/>
          <p:cNvSpPr txBox="1">
            <a:spLocks noChangeAspect="1" noChangeArrowheads="1"/>
          </p:cNvSpPr>
          <p:nvPr/>
        </p:nvSpPr>
        <p:spPr bwMode="auto">
          <a:xfrm>
            <a:off x="8089900" y="3684588"/>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Metal3</a:t>
            </a:r>
            <a:endParaRPr lang="en-US" altLang="de-DE" sz="1600"/>
          </a:p>
        </p:txBody>
      </p:sp>
      <p:sp>
        <p:nvSpPr>
          <p:cNvPr id="77831" name="Rectangle 11"/>
          <p:cNvSpPr>
            <a:spLocks noChangeAspect="1" noChangeArrowheads="1"/>
          </p:cNvSpPr>
          <p:nvPr/>
        </p:nvSpPr>
        <p:spPr bwMode="auto">
          <a:xfrm>
            <a:off x="4656138" y="5370513"/>
            <a:ext cx="3154362" cy="93821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32" name="Text Box 12"/>
          <p:cNvSpPr txBox="1">
            <a:spLocks noChangeAspect="1" noChangeArrowheads="1"/>
          </p:cNvSpPr>
          <p:nvPr/>
        </p:nvSpPr>
        <p:spPr bwMode="auto">
          <a:xfrm>
            <a:off x="4791075" y="3505200"/>
            <a:ext cx="10604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777777"/>
                </a:solidFill>
              </a:rPr>
              <a:t>Zellfläche</a:t>
            </a:r>
            <a:endParaRPr lang="en-US" altLang="de-DE" sz="1600">
              <a:solidFill>
                <a:srgbClr val="777777"/>
              </a:solidFill>
            </a:endParaRPr>
          </a:p>
        </p:txBody>
      </p:sp>
      <p:sp>
        <p:nvSpPr>
          <p:cNvPr id="77833" name="Line 13"/>
          <p:cNvSpPr>
            <a:spLocks noChangeAspect="1" noChangeShapeType="1"/>
          </p:cNvSpPr>
          <p:nvPr/>
        </p:nvSpPr>
        <p:spPr bwMode="auto">
          <a:xfrm flipH="1">
            <a:off x="4699000" y="5349875"/>
            <a:ext cx="3113088" cy="11113"/>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7834" name="Rectangle 14"/>
          <p:cNvSpPr>
            <a:spLocks noChangeAspect="1" noChangeArrowheads="1"/>
          </p:cNvSpPr>
          <p:nvPr/>
        </p:nvSpPr>
        <p:spPr bwMode="auto">
          <a:xfrm flipH="1" flipV="1">
            <a:off x="7373938" y="3517900"/>
            <a:ext cx="282575" cy="19526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35" name="Rectangle 15"/>
          <p:cNvSpPr>
            <a:spLocks noChangeAspect="1" noChangeArrowheads="1"/>
          </p:cNvSpPr>
          <p:nvPr/>
        </p:nvSpPr>
        <p:spPr bwMode="auto">
          <a:xfrm flipH="1" flipV="1">
            <a:off x="7373938" y="3511550"/>
            <a:ext cx="282575" cy="19812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36" name="Rectangle 16"/>
          <p:cNvSpPr>
            <a:spLocks noChangeAspect="1" noChangeArrowheads="1"/>
          </p:cNvSpPr>
          <p:nvPr/>
        </p:nvSpPr>
        <p:spPr bwMode="auto">
          <a:xfrm flipH="1" flipV="1">
            <a:off x="6951663" y="3963988"/>
            <a:ext cx="280987" cy="15240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37" name="Rectangle 17"/>
          <p:cNvSpPr>
            <a:spLocks noChangeAspect="1" noChangeArrowheads="1"/>
          </p:cNvSpPr>
          <p:nvPr/>
        </p:nvSpPr>
        <p:spPr bwMode="auto">
          <a:xfrm flipH="1" flipV="1">
            <a:off x="6951663" y="3963988"/>
            <a:ext cx="280987" cy="15319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38" name="Rectangle 18"/>
          <p:cNvSpPr>
            <a:spLocks noChangeAspect="1" noChangeArrowheads="1"/>
          </p:cNvSpPr>
          <p:nvPr/>
        </p:nvSpPr>
        <p:spPr bwMode="auto">
          <a:xfrm flipH="1" flipV="1">
            <a:off x="6530975" y="3963988"/>
            <a:ext cx="280988" cy="6699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39" name="Rectangle 19"/>
          <p:cNvSpPr>
            <a:spLocks noChangeAspect="1" noChangeArrowheads="1"/>
          </p:cNvSpPr>
          <p:nvPr/>
        </p:nvSpPr>
        <p:spPr bwMode="auto">
          <a:xfrm flipH="1" flipV="1">
            <a:off x="6530975" y="3963988"/>
            <a:ext cx="280988" cy="6699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0" name="Rectangle 20"/>
          <p:cNvSpPr>
            <a:spLocks noChangeAspect="1" noChangeArrowheads="1"/>
          </p:cNvSpPr>
          <p:nvPr/>
        </p:nvSpPr>
        <p:spPr bwMode="auto">
          <a:xfrm flipH="1" flipV="1">
            <a:off x="6108700" y="4802188"/>
            <a:ext cx="280988" cy="70326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1" name="Rectangle 21"/>
          <p:cNvSpPr>
            <a:spLocks noChangeAspect="1" noChangeArrowheads="1"/>
          </p:cNvSpPr>
          <p:nvPr/>
        </p:nvSpPr>
        <p:spPr bwMode="auto">
          <a:xfrm flipH="1" flipV="1">
            <a:off x="6108700" y="4802188"/>
            <a:ext cx="280988" cy="6937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2" name="Rectangle 22"/>
          <p:cNvSpPr>
            <a:spLocks noChangeAspect="1" noChangeArrowheads="1"/>
          </p:cNvSpPr>
          <p:nvPr/>
        </p:nvSpPr>
        <p:spPr bwMode="auto">
          <a:xfrm flipH="1" flipV="1">
            <a:off x="5694363" y="3963988"/>
            <a:ext cx="280987" cy="111918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3" name="Rectangle 23"/>
          <p:cNvSpPr>
            <a:spLocks noChangeAspect="1" noChangeArrowheads="1"/>
          </p:cNvSpPr>
          <p:nvPr/>
        </p:nvSpPr>
        <p:spPr bwMode="auto">
          <a:xfrm flipH="1" flipV="1">
            <a:off x="5694363" y="3963988"/>
            <a:ext cx="280987" cy="11191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4" name="Rectangle 24"/>
          <p:cNvSpPr>
            <a:spLocks noChangeAspect="1" noChangeArrowheads="1"/>
          </p:cNvSpPr>
          <p:nvPr/>
        </p:nvSpPr>
        <p:spPr bwMode="auto">
          <a:xfrm flipH="1" flipV="1">
            <a:off x="5272088" y="4386263"/>
            <a:ext cx="282575" cy="112871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5" name="Rectangle 25"/>
          <p:cNvSpPr>
            <a:spLocks noChangeAspect="1" noChangeArrowheads="1"/>
          </p:cNvSpPr>
          <p:nvPr/>
        </p:nvSpPr>
        <p:spPr bwMode="auto">
          <a:xfrm flipH="1" flipV="1">
            <a:off x="5272088" y="4386263"/>
            <a:ext cx="282575" cy="11191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6" name="Rectangle 26"/>
          <p:cNvSpPr>
            <a:spLocks noChangeAspect="1" noChangeArrowheads="1"/>
          </p:cNvSpPr>
          <p:nvPr/>
        </p:nvSpPr>
        <p:spPr bwMode="auto">
          <a:xfrm flipH="1" flipV="1">
            <a:off x="4849813" y="3963988"/>
            <a:ext cx="280987" cy="111918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7" name="Rectangle 27"/>
          <p:cNvSpPr>
            <a:spLocks noChangeAspect="1" noChangeArrowheads="1"/>
          </p:cNvSpPr>
          <p:nvPr/>
        </p:nvSpPr>
        <p:spPr bwMode="auto">
          <a:xfrm flipH="1" flipV="1">
            <a:off x="4849813" y="3963988"/>
            <a:ext cx="280987" cy="11191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8" name="Rectangle 28"/>
          <p:cNvSpPr>
            <a:spLocks noChangeAspect="1" noChangeArrowheads="1"/>
          </p:cNvSpPr>
          <p:nvPr/>
        </p:nvSpPr>
        <p:spPr bwMode="auto">
          <a:xfrm flipH="1" flipV="1">
            <a:off x="7385050" y="5214938"/>
            <a:ext cx="279400" cy="269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49" name="Rectangle 29"/>
          <p:cNvSpPr>
            <a:spLocks noChangeAspect="1" noChangeArrowheads="1"/>
          </p:cNvSpPr>
          <p:nvPr/>
        </p:nvSpPr>
        <p:spPr bwMode="auto">
          <a:xfrm flipH="1" flipV="1">
            <a:off x="6951663" y="5211763"/>
            <a:ext cx="280987" cy="2730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0" name="Rectangle 30"/>
          <p:cNvSpPr>
            <a:spLocks noChangeAspect="1" noChangeArrowheads="1"/>
          </p:cNvSpPr>
          <p:nvPr/>
        </p:nvSpPr>
        <p:spPr bwMode="auto">
          <a:xfrm flipH="1" flipV="1">
            <a:off x="6108700" y="5214938"/>
            <a:ext cx="280988" cy="2746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1" name="Rectangle 31"/>
          <p:cNvSpPr>
            <a:spLocks noChangeAspect="1" noChangeArrowheads="1"/>
          </p:cNvSpPr>
          <p:nvPr/>
        </p:nvSpPr>
        <p:spPr bwMode="auto">
          <a:xfrm flipH="1" flipV="1">
            <a:off x="6951663" y="3963988"/>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2" name="Rectangle 32"/>
          <p:cNvSpPr>
            <a:spLocks noChangeAspect="1" noChangeArrowheads="1"/>
          </p:cNvSpPr>
          <p:nvPr/>
        </p:nvSpPr>
        <p:spPr bwMode="auto">
          <a:xfrm flipH="1" flipV="1">
            <a:off x="6530975" y="3963988"/>
            <a:ext cx="280988"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3" name="Rectangle 33"/>
          <p:cNvSpPr>
            <a:spLocks noChangeAspect="1" noChangeArrowheads="1"/>
          </p:cNvSpPr>
          <p:nvPr/>
        </p:nvSpPr>
        <p:spPr bwMode="auto">
          <a:xfrm flipH="1" flipV="1">
            <a:off x="5694363" y="3963988"/>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4" name="Rectangle 34"/>
          <p:cNvSpPr>
            <a:spLocks noChangeAspect="1" noChangeArrowheads="1"/>
          </p:cNvSpPr>
          <p:nvPr/>
        </p:nvSpPr>
        <p:spPr bwMode="auto">
          <a:xfrm flipH="1" flipV="1">
            <a:off x="4849813" y="3963988"/>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5" name="Rectangle 35"/>
          <p:cNvSpPr>
            <a:spLocks noChangeAspect="1" noChangeArrowheads="1"/>
          </p:cNvSpPr>
          <p:nvPr/>
        </p:nvSpPr>
        <p:spPr bwMode="auto">
          <a:xfrm flipH="1" flipV="1">
            <a:off x="6530975" y="4365625"/>
            <a:ext cx="280988"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6" name="Rectangle 36"/>
          <p:cNvSpPr>
            <a:spLocks noChangeAspect="1" noChangeArrowheads="1"/>
          </p:cNvSpPr>
          <p:nvPr/>
        </p:nvSpPr>
        <p:spPr bwMode="auto">
          <a:xfrm flipH="1" flipV="1">
            <a:off x="6530975" y="4365625"/>
            <a:ext cx="280988"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7" name="Rectangle 37"/>
          <p:cNvSpPr>
            <a:spLocks noChangeAspect="1" noChangeArrowheads="1"/>
          </p:cNvSpPr>
          <p:nvPr/>
        </p:nvSpPr>
        <p:spPr bwMode="auto">
          <a:xfrm flipH="1" flipV="1">
            <a:off x="6951663" y="4802188"/>
            <a:ext cx="280987" cy="2809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8" name="Rectangle 38"/>
          <p:cNvSpPr>
            <a:spLocks noChangeAspect="1" noChangeArrowheads="1"/>
          </p:cNvSpPr>
          <p:nvPr/>
        </p:nvSpPr>
        <p:spPr bwMode="auto">
          <a:xfrm flipH="1" flipV="1">
            <a:off x="6951663" y="4802188"/>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59" name="Rectangle 39"/>
          <p:cNvSpPr>
            <a:spLocks noChangeAspect="1" noChangeArrowheads="1"/>
          </p:cNvSpPr>
          <p:nvPr/>
        </p:nvSpPr>
        <p:spPr bwMode="auto">
          <a:xfrm flipH="1" flipV="1">
            <a:off x="6108700" y="4802188"/>
            <a:ext cx="280988" cy="2809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0" name="Rectangle 40"/>
          <p:cNvSpPr>
            <a:spLocks noChangeAspect="1" noChangeArrowheads="1"/>
          </p:cNvSpPr>
          <p:nvPr/>
        </p:nvSpPr>
        <p:spPr bwMode="auto">
          <a:xfrm flipH="1" flipV="1">
            <a:off x="6108700" y="4802188"/>
            <a:ext cx="280988"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1" name="Rectangle 41"/>
          <p:cNvSpPr>
            <a:spLocks noChangeAspect="1" noChangeArrowheads="1"/>
          </p:cNvSpPr>
          <p:nvPr/>
        </p:nvSpPr>
        <p:spPr bwMode="auto">
          <a:xfrm flipH="1" flipV="1">
            <a:off x="5694363" y="4802188"/>
            <a:ext cx="280987" cy="2809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2" name="Rectangle 42"/>
          <p:cNvSpPr>
            <a:spLocks noChangeAspect="1" noChangeArrowheads="1"/>
          </p:cNvSpPr>
          <p:nvPr/>
        </p:nvSpPr>
        <p:spPr bwMode="auto">
          <a:xfrm flipH="1" flipV="1">
            <a:off x="5694363" y="4802188"/>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3" name="Rectangle 43"/>
          <p:cNvSpPr>
            <a:spLocks noChangeAspect="1" noChangeArrowheads="1"/>
          </p:cNvSpPr>
          <p:nvPr/>
        </p:nvSpPr>
        <p:spPr bwMode="auto">
          <a:xfrm flipH="1" flipV="1">
            <a:off x="4849813" y="4802188"/>
            <a:ext cx="280987" cy="2809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4" name="Rectangle 44"/>
          <p:cNvSpPr>
            <a:spLocks noChangeAspect="1" noChangeArrowheads="1"/>
          </p:cNvSpPr>
          <p:nvPr/>
        </p:nvSpPr>
        <p:spPr bwMode="auto">
          <a:xfrm flipH="1" flipV="1">
            <a:off x="4849813" y="4802188"/>
            <a:ext cx="280987"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5" name="Rectangle 45"/>
          <p:cNvSpPr>
            <a:spLocks noChangeAspect="1" noChangeArrowheads="1"/>
          </p:cNvSpPr>
          <p:nvPr/>
        </p:nvSpPr>
        <p:spPr bwMode="auto">
          <a:xfrm flipH="1" flipV="1">
            <a:off x="5272088" y="438626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6" name="Rectangle 46"/>
          <p:cNvSpPr>
            <a:spLocks noChangeAspect="1" noChangeArrowheads="1"/>
          </p:cNvSpPr>
          <p:nvPr/>
        </p:nvSpPr>
        <p:spPr bwMode="auto">
          <a:xfrm flipH="1" flipV="1">
            <a:off x="5272088" y="438626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7" name="Rectangle 47"/>
          <p:cNvSpPr>
            <a:spLocks noChangeAspect="1" noChangeArrowheads="1"/>
          </p:cNvSpPr>
          <p:nvPr/>
        </p:nvSpPr>
        <p:spPr bwMode="auto">
          <a:xfrm flipH="1" flipV="1">
            <a:off x="5975350" y="4875213"/>
            <a:ext cx="133350"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8" name="Rectangle 48"/>
          <p:cNvSpPr>
            <a:spLocks noChangeAspect="1" noChangeArrowheads="1"/>
          </p:cNvSpPr>
          <p:nvPr/>
        </p:nvSpPr>
        <p:spPr bwMode="auto">
          <a:xfrm flipH="1" flipV="1">
            <a:off x="5975350" y="4875213"/>
            <a:ext cx="133350"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69" name="Rectangle 49"/>
          <p:cNvSpPr>
            <a:spLocks noChangeAspect="1" noChangeArrowheads="1"/>
          </p:cNvSpPr>
          <p:nvPr/>
        </p:nvSpPr>
        <p:spPr bwMode="auto">
          <a:xfrm flipH="1" flipV="1">
            <a:off x="6811963" y="4440238"/>
            <a:ext cx="1203325" cy="131762"/>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0" name="Rectangle 50"/>
          <p:cNvSpPr>
            <a:spLocks noChangeAspect="1" noChangeArrowheads="1"/>
          </p:cNvSpPr>
          <p:nvPr/>
        </p:nvSpPr>
        <p:spPr bwMode="auto">
          <a:xfrm flipH="1" flipV="1">
            <a:off x="6811963" y="4441825"/>
            <a:ext cx="1203325"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1" name="Rectangle 51"/>
          <p:cNvSpPr>
            <a:spLocks noChangeAspect="1" noChangeArrowheads="1"/>
          </p:cNvSpPr>
          <p:nvPr/>
        </p:nvSpPr>
        <p:spPr bwMode="auto">
          <a:xfrm flipH="1" flipV="1">
            <a:off x="7232650" y="4875213"/>
            <a:ext cx="849313"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2" name="Rectangle 52"/>
          <p:cNvSpPr>
            <a:spLocks noChangeAspect="1" noChangeArrowheads="1"/>
          </p:cNvSpPr>
          <p:nvPr/>
        </p:nvSpPr>
        <p:spPr bwMode="auto">
          <a:xfrm flipH="1" flipV="1">
            <a:off x="7232650" y="4875213"/>
            <a:ext cx="849313"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3" name="Rectangle 53"/>
          <p:cNvSpPr>
            <a:spLocks noChangeAspect="1" noChangeArrowheads="1"/>
          </p:cNvSpPr>
          <p:nvPr/>
        </p:nvSpPr>
        <p:spPr bwMode="auto">
          <a:xfrm flipH="1" flipV="1">
            <a:off x="6389688" y="4875213"/>
            <a:ext cx="561975"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4" name="Rectangle 54"/>
          <p:cNvSpPr>
            <a:spLocks noChangeAspect="1" noChangeArrowheads="1"/>
          </p:cNvSpPr>
          <p:nvPr/>
        </p:nvSpPr>
        <p:spPr bwMode="auto">
          <a:xfrm flipH="1" flipV="1">
            <a:off x="6389688" y="4875213"/>
            <a:ext cx="561975"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5" name="Rectangle 55"/>
          <p:cNvSpPr>
            <a:spLocks noChangeAspect="1" noChangeArrowheads="1"/>
          </p:cNvSpPr>
          <p:nvPr/>
        </p:nvSpPr>
        <p:spPr bwMode="auto">
          <a:xfrm flipH="1" flipV="1">
            <a:off x="5130800" y="4875213"/>
            <a:ext cx="563563"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6" name="Rectangle 56"/>
          <p:cNvSpPr>
            <a:spLocks noChangeAspect="1" noChangeArrowheads="1"/>
          </p:cNvSpPr>
          <p:nvPr/>
        </p:nvSpPr>
        <p:spPr bwMode="auto">
          <a:xfrm flipH="1" flipV="1">
            <a:off x="5130800" y="4875213"/>
            <a:ext cx="563563"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7" name="Rectangle 57"/>
          <p:cNvSpPr>
            <a:spLocks noChangeAspect="1" noChangeArrowheads="1"/>
          </p:cNvSpPr>
          <p:nvPr/>
        </p:nvSpPr>
        <p:spPr bwMode="auto">
          <a:xfrm flipH="1" flipV="1">
            <a:off x="5554663" y="4454525"/>
            <a:ext cx="554037"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8" name="Rectangle 58"/>
          <p:cNvSpPr>
            <a:spLocks noChangeAspect="1" noChangeArrowheads="1"/>
          </p:cNvSpPr>
          <p:nvPr/>
        </p:nvSpPr>
        <p:spPr bwMode="auto">
          <a:xfrm flipH="1" flipV="1">
            <a:off x="5554663" y="4454525"/>
            <a:ext cx="554037"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79" name="Rectangle 59"/>
          <p:cNvSpPr>
            <a:spLocks noChangeAspect="1" noChangeArrowheads="1"/>
          </p:cNvSpPr>
          <p:nvPr/>
        </p:nvSpPr>
        <p:spPr bwMode="auto">
          <a:xfrm flipH="1" flipV="1">
            <a:off x="6604000" y="4440238"/>
            <a:ext cx="139700" cy="1428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0" name="Rectangle 60"/>
          <p:cNvSpPr>
            <a:spLocks noChangeAspect="1" noChangeArrowheads="1"/>
          </p:cNvSpPr>
          <p:nvPr/>
        </p:nvSpPr>
        <p:spPr bwMode="auto">
          <a:xfrm flipH="1" flipV="1">
            <a:off x="6604000" y="4440238"/>
            <a:ext cx="139700"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1" name="Rectangle 61"/>
          <p:cNvSpPr>
            <a:spLocks noChangeAspect="1" noChangeArrowheads="1"/>
          </p:cNvSpPr>
          <p:nvPr/>
        </p:nvSpPr>
        <p:spPr bwMode="auto">
          <a:xfrm flipH="1" flipV="1">
            <a:off x="7018338" y="4875213"/>
            <a:ext cx="141287"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2" name="Rectangle 62"/>
          <p:cNvSpPr>
            <a:spLocks noChangeAspect="1" noChangeArrowheads="1"/>
          </p:cNvSpPr>
          <p:nvPr/>
        </p:nvSpPr>
        <p:spPr bwMode="auto">
          <a:xfrm flipH="1" flipV="1">
            <a:off x="7018338" y="4875213"/>
            <a:ext cx="141287"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3" name="Rectangle 63"/>
          <p:cNvSpPr>
            <a:spLocks noChangeAspect="1" noChangeArrowheads="1"/>
          </p:cNvSpPr>
          <p:nvPr/>
        </p:nvSpPr>
        <p:spPr bwMode="auto">
          <a:xfrm flipH="1" flipV="1">
            <a:off x="6183313" y="4875213"/>
            <a:ext cx="138112"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4" name="Rectangle 64"/>
          <p:cNvSpPr>
            <a:spLocks noChangeAspect="1" noChangeArrowheads="1"/>
          </p:cNvSpPr>
          <p:nvPr/>
        </p:nvSpPr>
        <p:spPr bwMode="auto">
          <a:xfrm flipH="1" flipV="1">
            <a:off x="6183313" y="4875213"/>
            <a:ext cx="138112"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5" name="Rectangle 65"/>
          <p:cNvSpPr>
            <a:spLocks noChangeAspect="1" noChangeArrowheads="1"/>
          </p:cNvSpPr>
          <p:nvPr/>
        </p:nvSpPr>
        <p:spPr bwMode="auto">
          <a:xfrm flipH="1" flipV="1">
            <a:off x="5761038" y="4875213"/>
            <a:ext cx="141287"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6" name="Rectangle 66"/>
          <p:cNvSpPr>
            <a:spLocks noChangeAspect="1" noChangeArrowheads="1"/>
          </p:cNvSpPr>
          <p:nvPr/>
        </p:nvSpPr>
        <p:spPr bwMode="auto">
          <a:xfrm flipH="1" flipV="1">
            <a:off x="5761038" y="4875213"/>
            <a:ext cx="141287"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7" name="Rectangle 67"/>
          <p:cNvSpPr>
            <a:spLocks noChangeAspect="1" noChangeArrowheads="1"/>
          </p:cNvSpPr>
          <p:nvPr/>
        </p:nvSpPr>
        <p:spPr bwMode="auto">
          <a:xfrm flipH="1" flipV="1">
            <a:off x="4924425" y="4875213"/>
            <a:ext cx="139700"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8" name="Rectangle 68"/>
          <p:cNvSpPr>
            <a:spLocks noChangeAspect="1" noChangeArrowheads="1"/>
          </p:cNvSpPr>
          <p:nvPr/>
        </p:nvSpPr>
        <p:spPr bwMode="auto">
          <a:xfrm flipH="1" flipV="1">
            <a:off x="4924425" y="4875213"/>
            <a:ext cx="139700"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89" name="Rectangle 69"/>
          <p:cNvSpPr>
            <a:spLocks noChangeAspect="1" noChangeArrowheads="1"/>
          </p:cNvSpPr>
          <p:nvPr/>
        </p:nvSpPr>
        <p:spPr bwMode="auto">
          <a:xfrm flipH="1">
            <a:off x="7373938" y="3951288"/>
            <a:ext cx="282575"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0" name="Rectangle 70"/>
          <p:cNvSpPr>
            <a:spLocks noChangeAspect="1" noChangeArrowheads="1"/>
          </p:cNvSpPr>
          <p:nvPr/>
        </p:nvSpPr>
        <p:spPr bwMode="auto">
          <a:xfrm flipH="1">
            <a:off x="6108700" y="3951288"/>
            <a:ext cx="280988"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1" name="Rectangle 71"/>
          <p:cNvSpPr>
            <a:spLocks noChangeAspect="1" noChangeArrowheads="1"/>
          </p:cNvSpPr>
          <p:nvPr/>
        </p:nvSpPr>
        <p:spPr bwMode="auto">
          <a:xfrm flipH="1" flipV="1">
            <a:off x="5345113" y="4454525"/>
            <a:ext cx="134937"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2" name="Rectangle 72"/>
          <p:cNvSpPr>
            <a:spLocks noChangeAspect="1" noChangeArrowheads="1"/>
          </p:cNvSpPr>
          <p:nvPr/>
        </p:nvSpPr>
        <p:spPr bwMode="auto">
          <a:xfrm flipH="1" flipV="1">
            <a:off x="5345113" y="4454525"/>
            <a:ext cx="134937"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3" name="Rectangle 73"/>
          <p:cNvSpPr>
            <a:spLocks noChangeAspect="1" noChangeArrowheads="1"/>
          </p:cNvSpPr>
          <p:nvPr/>
        </p:nvSpPr>
        <p:spPr bwMode="auto">
          <a:xfrm flipH="1" flipV="1">
            <a:off x="5260975" y="5214938"/>
            <a:ext cx="282575" cy="2746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4" name="Rectangle 74"/>
          <p:cNvSpPr>
            <a:spLocks noChangeAspect="1" noChangeArrowheads="1"/>
          </p:cNvSpPr>
          <p:nvPr/>
        </p:nvSpPr>
        <p:spPr bwMode="auto">
          <a:xfrm flipH="1">
            <a:off x="5710238" y="5678488"/>
            <a:ext cx="280987" cy="2809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5" name="Rectangle 75"/>
          <p:cNvSpPr>
            <a:spLocks noChangeAspect="1" noChangeArrowheads="1"/>
          </p:cNvSpPr>
          <p:nvPr/>
        </p:nvSpPr>
        <p:spPr bwMode="auto">
          <a:xfrm flipH="1">
            <a:off x="5784850" y="5753100"/>
            <a:ext cx="141288"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6" name="Rectangle 76"/>
          <p:cNvSpPr>
            <a:spLocks noChangeAspect="1" noChangeArrowheads="1"/>
          </p:cNvSpPr>
          <p:nvPr/>
        </p:nvSpPr>
        <p:spPr bwMode="auto">
          <a:xfrm flipH="1">
            <a:off x="5122863" y="5702300"/>
            <a:ext cx="588962" cy="2603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897" name="Text Box 77"/>
          <p:cNvSpPr txBox="1">
            <a:spLocks noChangeAspect="1" noChangeArrowheads="1"/>
          </p:cNvSpPr>
          <p:nvPr/>
        </p:nvSpPr>
        <p:spPr bwMode="auto">
          <a:xfrm>
            <a:off x="4859338" y="3932238"/>
            <a:ext cx="3063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2</a:t>
            </a:r>
            <a:endParaRPr lang="en-US" altLang="de-DE" sz="1600" b="1"/>
          </a:p>
        </p:txBody>
      </p:sp>
      <p:sp>
        <p:nvSpPr>
          <p:cNvPr id="77898" name="Text Box 78"/>
          <p:cNvSpPr txBox="1">
            <a:spLocks noChangeAspect="1" noChangeArrowheads="1"/>
          </p:cNvSpPr>
          <p:nvPr/>
        </p:nvSpPr>
        <p:spPr bwMode="auto">
          <a:xfrm>
            <a:off x="5667375" y="3932238"/>
            <a:ext cx="3063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2</a:t>
            </a:r>
            <a:endParaRPr lang="en-US" altLang="de-DE" sz="1600" b="1"/>
          </a:p>
        </p:txBody>
      </p:sp>
      <p:sp>
        <p:nvSpPr>
          <p:cNvPr id="77899" name="Text Box 79"/>
          <p:cNvSpPr txBox="1">
            <a:spLocks noChangeAspect="1" noChangeArrowheads="1"/>
          </p:cNvSpPr>
          <p:nvPr/>
        </p:nvSpPr>
        <p:spPr bwMode="auto">
          <a:xfrm>
            <a:off x="6135688" y="5208588"/>
            <a:ext cx="3063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2</a:t>
            </a:r>
            <a:endParaRPr lang="en-US" altLang="de-DE" sz="1600" b="1"/>
          </a:p>
        </p:txBody>
      </p:sp>
      <p:sp>
        <p:nvSpPr>
          <p:cNvPr id="77900" name="Text Box 80"/>
          <p:cNvSpPr txBox="1">
            <a:spLocks noChangeAspect="1" noChangeArrowheads="1"/>
          </p:cNvSpPr>
          <p:nvPr/>
        </p:nvSpPr>
        <p:spPr bwMode="auto">
          <a:xfrm>
            <a:off x="6940550" y="3932238"/>
            <a:ext cx="3063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2</a:t>
            </a:r>
            <a:endParaRPr lang="en-US" altLang="de-DE" sz="1600" b="1"/>
          </a:p>
        </p:txBody>
      </p:sp>
      <p:sp>
        <p:nvSpPr>
          <p:cNvPr id="77901" name="Text Box 81"/>
          <p:cNvSpPr txBox="1">
            <a:spLocks noChangeAspect="1" noChangeArrowheads="1"/>
          </p:cNvSpPr>
          <p:nvPr/>
        </p:nvSpPr>
        <p:spPr bwMode="auto">
          <a:xfrm>
            <a:off x="6940550" y="5208588"/>
            <a:ext cx="3063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2</a:t>
            </a:r>
            <a:endParaRPr lang="en-US" altLang="de-DE" sz="1600" b="1"/>
          </a:p>
        </p:txBody>
      </p:sp>
      <p:sp>
        <p:nvSpPr>
          <p:cNvPr id="77902" name="Text Box 82"/>
          <p:cNvSpPr txBox="1">
            <a:spLocks noChangeAspect="1" noChangeArrowheads="1"/>
          </p:cNvSpPr>
          <p:nvPr/>
        </p:nvSpPr>
        <p:spPr bwMode="auto">
          <a:xfrm>
            <a:off x="5253038" y="5192713"/>
            <a:ext cx="3063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3</a:t>
            </a:r>
            <a:endParaRPr lang="en-US" altLang="de-DE" sz="1600" b="1"/>
          </a:p>
        </p:txBody>
      </p:sp>
      <p:sp>
        <p:nvSpPr>
          <p:cNvPr id="77903" name="Text Box 83"/>
          <p:cNvSpPr txBox="1">
            <a:spLocks noChangeAspect="1" noChangeArrowheads="1"/>
          </p:cNvSpPr>
          <p:nvPr/>
        </p:nvSpPr>
        <p:spPr bwMode="auto">
          <a:xfrm>
            <a:off x="7388225" y="5208588"/>
            <a:ext cx="3063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3</a:t>
            </a:r>
            <a:endParaRPr lang="en-US" altLang="de-DE" sz="1600" b="1"/>
          </a:p>
        </p:txBody>
      </p:sp>
      <p:sp>
        <p:nvSpPr>
          <p:cNvPr id="77904" name="Text Box 84"/>
          <p:cNvSpPr txBox="1">
            <a:spLocks noChangeAspect="1" noChangeArrowheads="1"/>
          </p:cNvSpPr>
          <p:nvPr/>
        </p:nvSpPr>
        <p:spPr bwMode="auto">
          <a:xfrm>
            <a:off x="7388225" y="3932238"/>
            <a:ext cx="3063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3</a:t>
            </a:r>
            <a:endParaRPr lang="en-US" altLang="de-DE" sz="1600" b="1"/>
          </a:p>
        </p:txBody>
      </p:sp>
      <p:sp>
        <p:nvSpPr>
          <p:cNvPr id="77905" name="Text Box 85"/>
          <p:cNvSpPr txBox="1">
            <a:spLocks noChangeAspect="1" noChangeArrowheads="1"/>
          </p:cNvSpPr>
          <p:nvPr/>
        </p:nvSpPr>
        <p:spPr bwMode="auto">
          <a:xfrm>
            <a:off x="6537325" y="3932238"/>
            <a:ext cx="3063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4</a:t>
            </a:r>
            <a:endParaRPr lang="en-US" altLang="de-DE" sz="1600" b="1"/>
          </a:p>
        </p:txBody>
      </p:sp>
      <p:sp>
        <p:nvSpPr>
          <p:cNvPr id="77906" name="Freeform 86"/>
          <p:cNvSpPr>
            <a:spLocks noChangeAspect="1"/>
          </p:cNvSpPr>
          <p:nvPr/>
        </p:nvSpPr>
        <p:spPr bwMode="auto">
          <a:xfrm rot="5639681" flipH="1">
            <a:off x="7721601" y="4537075"/>
            <a:ext cx="736600" cy="403225"/>
          </a:xfrm>
          <a:custGeom>
            <a:avLst/>
            <a:gdLst>
              <a:gd name="T0" fmla="*/ 1697902 w 2711"/>
              <a:gd name="T1" fmla="*/ 138156717 h 259"/>
              <a:gd name="T2" fmla="*/ 13066974 w 2711"/>
              <a:gd name="T3" fmla="*/ 14542567 h 259"/>
              <a:gd name="T4" fmla="*/ 40456213 w 2711"/>
              <a:gd name="T5" fmla="*/ 111494048 h 259"/>
              <a:gd name="T6" fmla="*/ 53080304 w 2711"/>
              <a:gd name="T7" fmla="*/ 261769311 h 259"/>
              <a:gd name="T8" fmla="*/ 69100470 w 2711"/>
              <a:gd name="T9" fmla="*/ 193902963 h 259"/>
              <a:gd name="T10" fmla="*/ 83348559 w 2711"/>
              <a:gd name="T11" fmla="*/ 123614151 h 259"/>
              <a:gd name="T12" fmla="*/ 95160514 w 2711"/>
              <a:gd name="T13" fmla="*/ 14542567 h 259"/>
              <a:gd name="T14" fmla="*/ 113690719 w 2711"/>
              <a:gd name="T15" fmla="*/ 26661112 h 259"/>
              <a:gd name="T16" fmla="*/ 119153677 w 2711"/>
              <a:gd name="T17" fmla="*/ 111494048 h 259"/>
              <a:gd name="T18" fmla="*/ 133475941 w 2711"/>
              <a:gd name="T19" fmla="*/ 220565632 h 259"/>
              <a:gd name="T20" fmla="*/ 145287897 w 2711"/>
              <a:gd name="T21" fmla="*/ 179360396 h 259"/>
              <a:gd name="T22" fmla="*/ 158724122 w 2711"/>
              <a:gd name="T23" fmla="*/ 55747802 h 259"/>
              <a:gd name="T24" fmla="*/ 165516003 w 2711"/>
              <a:gd name="T25" fmla="*/ 26661112 h 259"/>
              <a:gd name="T26" fmla="*/ 172233980 w 2711"/>
              <a:gd name="T27" fmla="*/ 0 h 259"/>
              <a:gd name="T28" fmla="*/ 194972124 w 2711"/>
              <a:gd name="T29" fmla="*/ 67866348 h 259"/>
              <a:gd name="T30" fmla="*/ 197482433 w 2711"/>
              <a:gd name="T31" fmla="*/ 470216397 h 259"/>
              <a:gd name="T32" fmla="*/ 169723943 w 2711"/>
              <a:gd name="T33" fmla="*/ 538081188 h 259"/>
              <a:gd name="T34" fmla="*/ 123804772 w 2711"/>
              <a:gd name="T35" fmla="*/ 552625311 h 259"/>
              <a:gd name="T36" fmla="*/ 95160514 w 2711"/>
              <a:gd name="T37" fmla="*/ 470216397 h 259"/>
              <a:gd name="T38" fmla="*/ 77073466 w 2711"/>
              <a:gd name="T39" fmla="*/ 399926028 h 259"/>
              <a:gd name="T40" fmla="*/ 70355489 w 2711"/>
              <a:gd name="T41" fmla="*/ 373263359 h 259"/>
              <a:gd name="T42" fmla="*/ 0 w 2711"/>
              <a:gd name="T43" fmla="*/ 290854444 h 259"/>
              <a:gd name="T44" fmla="*/ 1697902 w 2711"/>
              <a:gd name="T45" fmla="*/ 138156717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07" name="Rectangle 87"/>
          <p:cNvSpPr>
            <a:spLocks noChangeAspect="1" noChangeArrowheads="1"/>
          </p:cNvSpPr>
          <p:nvPr/>
        </p:nvSpPr>
        <p:spPr bwMode="auto">
          <a:xfrm flipH="1">
            <a:off x="6105525" y="4365625"/>
            <a:ext cx="280988" cy="2809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08" name="Rectangle 88"/>
          <p:cNvSpPr>
            <a:spLocks noChangeAspect="1" noChangeArrowheads="1"/>
          </p:cNvSpPr>
          <p:nvPr/>
        </p:nvSpPr>
        <p:spPr bwMode="auto">
          <a:xfrm flipH="1">
            <a:off x="6105525" y="4365625"/>
            <a:ext cx="280988" cy="2809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09" name="Rectangle 89"/>
          <p:cNvSpPr>
            <a:spLocks noChangeAspect="1" noChangeArrowheads="1"/>
          </p:cNvSpPr>
          <p:nvPr/>
        </p:nvSpPr>
        <p:spPr bwMode="auto">
          <a:xfrm flipH="1">
            <a:off x="6178550" y="4440238"/>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10" name="Rectangle 90"/>
          <p:cNvSpPr>
            <a:spLocks noChangeAspect="1" noChangeArrowheads="1"/>
          </p:cNvSpPr>
          <p:nvPr/>
        </p:nvSpPr>
        <p:spPr bwMode="auto">
          <a:xfrm flipH="1">
            <a:off x="6178550" y="444023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11" name="Text Box 91"/>
          <p:cNvSpPr txBox="1">
            <a:spLocks noChangeAspect="1" noChangeArrowheads="1"/>
          </p:cNvSpPr>
          <p:nvPr/>
        </p:nvSpPr>
        <p:spPr bwMode="auto">
          <a:xfrm>
            <a:off x="6429375" y="5741988"/>
            <a:ext cx="106045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solidFill>
                  <a:srgbClr val="777777"/>
                </a:solidFill>
              </a:rPr>
              <a:t>Zellfläche</a:t>
            </a:r>
            <a:endParaRPr lang="en-US" altLang="de-DE" sz="1600">
              <a:solidFill>
                <a:srgbClr val="777777"/>
              </a:solidFill>
            </a:endParaRPr>
          </a:p>
        </p:txBody>
      </p:sp>
      <p:sp>
        <p:nvSpPr>
          <p:cNvPr id="77912" name="Freeform 97"/>
          <p:cNvSpPr>
            <a:spLocks noChangeAspect="1"/>
          </p:cNvSpPr>
          <p:nvPr/>
        </p:nvSpPr>
        <p:spPr bwMode="auto">
          <a:xfrm>
            <a:off x="4041775" y="2551113"/>
            <a:ext cx="4518025" cy="771525"/>
          </a:xfrm>
          <a:custGeom>
            <a:avLst/>
            <a:gdLst>
              <a:gd name="T0" fmla="*/ 915549392 w 3312"/>
              <a:gd name="T1" fmla="*/ 912257972 h 521"/>
              <a:gd name="T2" fmla="*/ 1674784941 w 3312"/>
              <a:gd name="T3" fmla="*/ 1010940610 h 521"/>
              <a:gd name="T4" fmla="*/ 2097203909 w 3312"/>
              <a:gd name="T5" fmla="*/ 811383670 h 521"/>
              <a:gd name="T6" fmla="*/ 2147483647 w 3312"/>
              <a:gd name="T7" fmla="*/ 811383670 h 521"/>
              <a:gd name="T8" fmla="*/ 2147483647 w 3312"/>
              <a:gd name="T9" fmla="*/ 1010940610 h 521"/>
              <a:gd name="T10" fmla="*/ 2147483647 w 3312"/>
              <a:gd name="T11" fmla="*/ 1109621767 h 521"/>
              <a:gd name="T12" fmla="*/ 2147483647 w 3312"/>
              <a:gd name="T13" fmla="*/ 811383670 h 521"/>
              <a:gd name="T14" fmla="*/ 2147483647 w 3312"/>
              <a:gd name="T15" fmla="*/ 712702512 h 521"/>
              <a:gd name="T16" fmla="*/ 2147483647 w 3312"/>
              <a:gd name="T17" fmla="*/ 1010940610 h 521"/>
              <a:gd name="T18" fmla="*/ 2147483647 w 3312"/>
              <a:gd name="T19" fmla="*/ 1010940610 h 521"/>
              <a:gd name="T20" fmla="*/ 2147483647 w 3312"/>
              <a:gd name="T21" fmla="*/ 214907474 h 521"/>
              <a:gd name="T22" fmla="*/ 746209395 w 3312"/>
              <a:gd name="T23" fmla="*/ 116224836 h 521"/>
              <a:gd name="T24" fmla="*/ 915549392 w 3312"/>
              <a:gd name="T25" fmla="*/ 912257972 h 5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12" h="521">
                <a:moveTo>
                  <a:pt x="492" y="416"/>
                </a:moveTo>
                <a:cubicBezTo>
                  <a:pt x="575" y="484"/>
                  <a:pt x="794" y="469"/>
                  <a:pt x="900" y="461"/>
                </a:cubicBezTo>
                <a:cubicBezTo>
                  <a:pt x="1006" y="453"/>
                  <a:pt x="1021" y="385"/>
                  <a:pt x="1127" y="370"/>
                </a:cubicBezTo>
                <a:cubicBezTo>
                  <a:pt x="1233" y="355"/>
                  <a:pt x="1414" y="355"/>
                  <a:pt x="1535" y="370"/>
                </a:cubicBezTo>
                <a:cubicBezTo>
                  <a:pt x="1656" y="385"/>
                  <a:pt x="1755" y="438"/>
                  <a:pt x="1853" y="461"/>
                </a:cubicBezTo>
                <a:cubicBezTo>
                  <a:pt x="1951" y="484"/>
                  <a:pt x="2049" y="521"/>
                  <a:pt x="2125" y="506"/>
                </a:cubicBezTo>
                <a:cubicBezTo>
                  <a:pt x="2201" y="491"/>
                  <a:pt x="2262" y="400"/>
                  <a:pt x="2307" y="370"/>
                </a:cubicBezTo>
                <a:cubicBezTo>
                  <a:pt x="2352" y="340"/>
                  <a:pt x="2314" y="310"/>
                  <a:pt x="2397" y="325"/>
                </a:cubicBezTo>
                <a:cubicBezTo>
                  <a:pt x="2480" y="340"/>
                  <a:pt x="2722" y="438"/>
                  <a:pt x="2805" y="461"/>
                </a:cubicBezTo>
                <a:cubicBezTo>
                  <a:pt x="2888" y="484"/>
                  <a:pt x="2881" y="521"/>
                  <a:pt x="2896" y="461"/>
                </a:cubicBezTo>
                <a:cubicBezTo>
                  <a:pt x="2911" y="401"/>
                  <a:pt x="3312" y="166"/>
                  <a:pt x="2896" y="98"/>
                </a:cubicBezTo>
                <a:cubicBezTo>
                  <a:pt x="2480" y="30"/>
                  <a:pt x="802" y="0"/>
                  <a:pt x="401" y="53"/>
                </a:cubicBezTo>
                <a:cubicBezTo>
                  <a:pt x="0" y="106"/>
                  <a:pt x="409" y="348"/>
                  <a:pt x="492" y="416"/>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13" name="Text Box 98"/>
          <p:cNvSpPr txBox="1">
            <a:spLocks noChangeAspect="1" noChangeArrowheads="1"/>
          </p:cNvSpPr>
          <p:nvPr/>
        </p:nvSpPr>
        <p:spPr bwMode="auto">
          <a:xfrm>
            <a:off x="8089900" y="4508500"/>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Metal1</a:t>
            </a:r>
            <a:endParaRPr lang="en-US" altLang="de-DE" sz="1600"/>
          </a:p>
        </p:txBody>
      </p:sp>
      <p:sp>
        <p:nvSpPr>
          <p:cNvPr id="77914" name="Line 100"/>
          <p:cNvSpPr>
            <a:spLocks noChangeAspect="1" noChangeShapeType="1"/>
          </p:cNvSpPr>
          <p:nvPr/>
        </p:nvSpPr>
        <p:spPr bwMode="auto">
          <a:xfrm flipH="1">
            <a:off x="7702550" y="3827463"/>
            <a:ext cx="379413" cy="15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15" name="Rectangle 101"/>
          <p:cNvSpPr>
            <a:spLocks noChangeAspect="1" noChangeArrowheads="1"/>
          </p:cNvSpPr>
          <p:nvPr/>
        </p:nvSpPr>
        <p:spPr bwMode="auto">
          <a:xfrm flipH="1">
            <a:off x="5710238" y="5230813"/>
            <a:ext cx="280987" cy="7429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16" name="Rectangle 102"/>
          <p:cNvSpPr>
            <a:spLocks noChangeAspect="1" noChangeArrowheads="1"/>
          </p:cNvSpPr>
          <p:nvPr/>
        </p:nvSpPr>
        <p:spPr bwMode="auto">
          <a:xfrm flipH="1">
            <a:off x="5710238" y="5221288"/>
            <a:ext cx="280987" cy="7413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17" name="Rectangle 103"/>
          <p:cNvSpPr>
            <a:spLocks noChangeAspect="1" noChangeArrowheads="1"/>
          </p:cNvSpPr>
          <p:nvPr/>
        </p:nvSpPr>
        <p:spPr bwMode="auto">
          <a:xfrm flipH="1">
            <a:off x="4840288" y="5678488"/>
            <a:ext cx="282575" cy="2809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18" name="Rectangle 104"/>
          <p:cNvSpPr>
            <a:spLocks noChangeAspect="1" noChangeArrowheads="1"/>
          </p:cNvSpPr>
          <p:nvPr/>
        </p:nvSpPr>
        <p:spPr bwMode="auto">
          <a:xfrm flipH="1">
            <a:off x="4840288" y="5199063"/>
            <a:ext cx="282575" cy="75723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19" name="Rectangle 105"/>
          <p:cNvSpPr>
            <a:spLocks noChangeAspect="1" noChangeArrowheads="1"/>
          </p:cNvSpPr>
          <p:nvPr/>
        </p:nvSpPr>
        <p:spPr bwMode="auto">
          <a:xfrm flipH="1">
            <a:off x="4840288" y="5221288"/>
            <a:ext cx="282575" cy="7413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20" name="Rectangle 106"/>
          <p:cNvSpPr>
            <a:spLocks noChangeAspect="1" noChangeArrowheads="1"/>
          </p:cNvSpPr>
          <p:nvPr/>
        </p:nvSpPr>
        <p:spPr bwMode="auto">
          <a:xfrm flipH="1">
            <a:off x="4840288" y="5216525"/>
            <a:ext cx="282575" cy="2746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21" name="Text Box 107"/>
          <p:cNvSpPr txBox="1">
            <a:spLocks noChangeAspect="1" noChangeArrowheads="1"/>
          </p:cNvSpPr>
          <p:nvPr/>
        </p:nvSpPr>
        <p:spPr bwMode="auto">
          <a:xfrm>
            <a:off x="4851400" y="5192713"/>
            <a:ext cx="3063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1</a:t>
            </a:r>
            <a:endParaRPr lang="en-US" altLang="de-DE" sz="1600" b="1"/>
          </a:p>
        </p:txBody>
      </p:sp>
      <p:sp>
        <p:nvSpPr>
          <p:cNvPr id="77922" name="Text Box 108"/>
          <p:cNvSpPr txBox="1">
            <a:spLocks noChangeAspect="1" noChangeArrowheads="1"/>
          </p:cNvSpPr>
          <p:nvPr/>
        </p:nvSpPr>
        <p:spPr bwMode="auto">
          <a:xfrm>
            <a:off x="5700713" y="5192713"/>
            <a:ext cx="3063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1</a:t>
            </a:r>
            <a:endParaRPr lang="en-US" altLang="de-DE" sz="1600" b="1"/>
          </a:p>
        </p:txBody>
      </p:sp>
      <p:sp>
        <p:nvSpPr>
          <p:cNvPr id="77923" name="Rectangle 109"/>
          <p:cNvSpPr>
            <a:spLocks noChangeAspect="1" noChangeArrowheads="1"/>
          </p:cNvSpPr>
          <p:nvPr/>
        </p:nvSpPr>
        <p:spPr bwMode="auto">
          <a:xfrm flipH="1">
            <a:off x="5710238" y="5221288"/>
            <a:ext cx="280987" cy="2508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24" name="Rectangle 110"/>
          <p:cNvSpPr>
            <a:spLocks noChangeAspect="1" noChangeArrowheads="1"/>
          </p:cNvSpPr>
          <p:nvPr/>
        </p:nvSpPr>
        <p:spPr bwMode="auto">
          <a:xfrm flipH="1">
            <a:off x="5026025" y="5718175"/>
            <a:ext cx="839788" cy="231775"/>
          </a:xfrm>
          <a:prstGeom prst="rect">
            <a:avLst/>
          </a:prstGeom>
          <a:solidFill>
            <a:srgbClr val="808080"/>
          </a:solidFill>
          <a:ln>
            <a:noFill/>
          </a:ln>
          <a:extLst>
            <a:ext uri="{91240B29-F687-4F45-9708-019B960494DF}">
              <a14:hiddenLine xmlns:a14="http://schemas.microsoft.com/office/drawing/2010/main" w="0">
                <a:solidFill>
                  <a:srgbClr val="DFDFDF"/>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25" name="Rectangle 111"/>
          <p:cNvSpPr>
            <a:spLocks noChangeAspect="1" noChangeArrowheads="1"/>
          </p:cNvSpPr>
          <p:nvPr/>
        </p:nvSpPr>
        <p:spPr bwMode="auto">
          <a:xfrm flipH="1">
            <a:off x="6108700" y="3514725"/>
            <a:ext cx="280988" cy="8667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26" name="Text Box 112"/>
          <p:cNvSpPr txBox="1">
            <a:spLocks noChangeAspect="1" noChangeArrowheads="1"/>
          </p:cNvSpPr>
          <p:nvPr/>
        </p:nvSpPr>
        <p:spPr bwMode="auto">
          <a:xfrm>
            <a:off x="6069013" y="3932238"/>
            <a:ext cx="3063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b="1"/>
              <a:t>3</a:t>
            </a:r>
            <a:endParaRPr lang="en-US" altLang="de-DE" sz="1600" b="1"/>
          </a:p>
        </p:txBody>
      </p:sp>
      <p:sp>
        <p:nvSpPr>
          <p:cNvPr id="77927" name="Rectangle 113"/>
          <p:cNvSpPr>
            <a:spLocks noChangeAspect="1" noChangeArrowheads="1"/>
          </p:cNvSpPr>
          <p:nvPr/>
        </p:nvSpPr>
        <p:spPr bwMode="auto">
          <a:xfrm flipH="1">
            <a:off x="6400800" y="3514725"/>
            <a:ext cx="973138" cy="2540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28" name="Rectangle 114"/>
          <p:cNvSpPr>
            <a:spLocks noChangeAspect="1" noChangeArrowheads="1"/>
          </p:cNvSpPr>
          <p:nvPr/>
        </p:nvSpPr>
        <p:spPr bwMode="auto">
          <a:xfrm flipH="1">
            <a:off x="6135688" y="3524250"/>
            <a:ext cx="1509712" cy="233363"/>
          </a:xfrm>
          <a:prstGeom prst="rect">
            <a:avLst/>
          </a:prstGeom>
          <a:solidFill>
            <a:srgbClr val="808080"/>
          </a:solidFill>
          <a:ln>
            <a:noFill/>
          </a:ln>
          <a:extLst>
            <a:ext uri="{91240B29-F687-4F45-9708-019B960494DF}">
              <a14:hiddenLine xmlns:a14="http://schemas.microsoft.com/office/drawing/2010/main" w="0">
                <a:solidFill>
                  <a:srgbClr val="DFDFDF"/>
                </a:solidFill>
                <a:miter lim="800000"/>
                <a:headEnd/>
                <a:tailEnd/>
              </a14:hiddenLine>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29" name="Rectangle 132"/>
          <p:cNvSpPr>
            <a:spLocks noChangeAspect="1" noChangeArrowheads="1"/>
          </p:cNvSpPr>
          <p:nvPr/>
        </p:nvSpPr>
        <p:spPr bwMode="auto">
          <a:xfrm>
            <a:off x="1168400" y="3295650"/>
            <a:ext cx="1939925" cy="1819275"/>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30" name="Rectangle 133"/>
          <p:cNvSpPr>
            <a:spLocks noChangeAspect="1" noChangeArrowheads="1"/>
          </p:cNvSpPr>
          <p:nvPr/>
        </p:nvSpPr>
        <p:spPr bwMode="auto">
          <a:xfrm rot="-5400000">
            <a:off x="2028031" y="3205957"/>
            <a:ext cx="212725" cy="164941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31" name="Rectangle 134"/>
          <p:cNvSpPr>
            <a:spLocks noChangeAspect="1" noChangeArrowheads="1"/>
          </p:cNvSpPr>
          <p:nvPr/>
        </p:nvSpPr>
        <p:spPr bwMode="auto">
          <a:xfrm rot="-5400000">
            <a:off x="2028825" y="3608388"/>
            <a:ext cx="211138" cy="164941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32" name="Rectangle 135"/>
          <p:cNvSpPr>
            <a:spLocks noChangeAspect="1" noChangeArrowheads="1"/>
          </p:cNvSpPr>
          <p:nvPr/>
        </p:nvSpPr>
        <p:spPr bwMode="auto">
          <a:xfrm rot="-5400000">
            <a:off x="2028031" y="3993357"/>
            <a:ext cx="212725" cy="164941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33" name="Rectangle 136"/>
          <p:cNvSpPr>
            <a:spLocks noChangeAspect="1" noChangeArrowheads="1"/>
          </p:cNvSpPr>
          <p:nvPr/>
        </p:nvSpPr>
        <p:spPr bwMode="auto">
          <a:xfrm rot="-5400000">
            <a:off x="2028031" y="2801145"/>
            <a:ext cx="212725" cy="1649412"/>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34" name="Rectangle 137"/>
          <p:cNvSpPr>
            <a:spLocks noChangeAspect="1" noChangeArrowheads="1"/>
          </p:cNvSpPr>
          <p:nvPr/>
        </p:nvSpPr>
        <p:spPr bwMode="auto">
          <a:xfrm>
            <a:off x="2312988" y="3409950"/>
            <a:ext cx="3651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35" name="Line 138"/>
          <p:cNvSpPr>
            <a:spLocks noChangeAspect="1" noChangeShapeType="1"/>
          </p:cNvSpPr>
          <p:nvPr/>
        </p:nvSpPr>
        <p:spPr bwMode="auto">
          <a:xfrm flipV="1">
            <a:off x="1163638" y="3652838"/>
            <a:ext cx="1951037"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36" name="Line 139"/>
          <p:cNvSpPr>
            <a:spLocks noChangeAspect="1" noChangeShapeType="1"/>
          </p:cNvSpPr>
          <p:nvPr/>
        </p:nvSpPr>
        <p:spPr bwMode="auto">
          <a:xfrm>
            <a:off x="1917700" y="3287713"/>
            <a:ext cx="0" cy="1830387"/>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37" name="Line 140"/>
          <p:cNvSpPr>
            <a:spLocks noChangeAspect="1" noChangeShapeType="1"/>
          </p:cNvSpPr>
          <p:nvPr/>
        </p:nvSpPr>
        <p:spPr bwMode="auto">
          <a:xfrm>
            <a:off x="2322513" y="3287713"/>
            <a:ext cx="0" cy="1830387"/>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38" name="Line 141"/>
          <p:cNvSpPr>
            <a:spLocks noChangeAspect="1" noChangeShapeType="1"/>
          </p:cNvSpPr>
          <p:nvPr/>
        </p:nvSpPr>
        <p:spPr bwMode="auto">
          <a:xfrm>
            <a:off x="2687638" y="3287713"/>
            <a:ext cx="0" cy="1830387"/>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39" name="Line 142"/>
          <p:cNvSpPr>
            <a:spLocks noChangeAspect="1" noChangeShapeType="1"/>
          </p:cNvSpPr>
          <p:nvPr/>
        </p:nvSpPr>
        <p:spPr bwMode="auto">
          <a:xfrm flipV="1">
            <a:off x="1163638" y="4019550"/>
            <a:ext cx="1951037"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40" name="Line 143"/>
          <p:cNvSpPr>
            <a:spLocks noChangeAspect="1" noChangeShapeType="1"/>
          </p:cNvSpPr>
          <p:nvPr/>
        </p:nvSpPr>
        <p:spPr bwMode="auto">
          <a:xfrm>
            <a:off x="1527175" y="3287713"/>
            <a:ext cx="0" cy="1830387"/>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41" name="Line 144"/>
          <p:cNvSpPr>
            <a:spLocks noChangeAspect="1" noChangeShapeType="1"/>
          </p:cNvSpPr>
          <p:nvPr/>
        </p:nvSpPr>
        <p:spPr bwMode="auto">
          <a:xfrm flipV="1">
            <a:off x="1163638" y="4751388"/>
            <a:ext cx="1951037"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42" name="Line 145"/>
          <p:cNvSpPr>
            <a:spLocks noChangeAspect="1" noChangeShapeType="1"/>
          </p:cNvSpPr>
          <p:nvPr/>
        </p:nvSpPr>
        <p:spPr bwMode="auto">
          <a:xfrm flipV="1">
            <a:off x="1163638" y="4384675"/>
            <a:ext cx="1951037"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43" name="Rectangle 3"/>
          <p:cNvSpPr>
            <a:spLocks noGrp="1" noChangeArrowheads="1"/>
          </p:cNvSpPr>
          <p:nvPr>
            <p:ph type="body" idx="1"/>
          </p:nvPr>
        </p:nvSpPr>
        <p:spPr>
          <a:xfrm>
            <a:off x="608013" y="1125538"/>
            <a:ext cx="8308975" cy="2873375"/>
          </a:xfrm>
          <a:noFill/>
        </p:spPr>
        <p:txBody>
          <a:bodyPr lIns="191095" tIns="44941" rIns="89883" bIns="44941"/>
          <a:lstStyle/>
          <a:p>
            <a:pPr defTabSz="762000">
              <a:tabLst/>
            </a:pPr>
            <a:r>
              <a:rPr lang="de-DE" altLang="de-DE"/>
              <a:t>Auf den Ebenen der internen Zellenverdrahtung, d.h. meist Poly und Metal1, werden zwischen den Zellen noch Kanäle angelegt, diese aber nur teilweise zur externen Verdrahtung zwischen den Zellen benutzt. </a:t>
            </a:r>
          </a:p>
          <a:p>
            <a:pPr defTabSz="762000">
              <a:tabLst/>
            </a:pPr>
            <a:r>
              <a:rPr lang="de-DE" altLang="de-DE"/>
              <a:t>Geeignete Netze, die z.B. nur auf einer Kanalseite anzuschließen sind, werden in der darüber liegenden „kanallosen“ Lage (also Metal2, evtl. Metal3) verlegt, wobei dort die gesamte Chipfläche zur Verfügung steht.</a:t>
            </a:r>
            <a:endParaRPr lang="en-US" altLang="de-DE"/>
          </a:p>
        </p:txBody>
      </p:sp>
      <p:sp>
        <p:nvSpPr>
          <p:cNvPr id="77944" name="Oval 148"/>
          <p:cNvSpPr>
            <a:spLocks noChangeAspect="1" noChangeArrowheads="1"/>
          </p:cNvSpPr>
          <p:nvPr/>
        </p:nvSpPr>
        <p:spPr bwMode="auto">
          <a:xfrm>
            <a:off x="2268538" y="4398963"/>
            <a:ext cx="574675" cy="469900"/>
          </a:xfrm>
          <a:prstGeom prst="ellipse">
            <a:avLst/>
          </a:prstGeom>
          <a:noFill/>
          <a:ln w="33338"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7945" name="Line 149"/>
          <p:cNvSpPr>
            <a:spLocks noChangeShapeType="1"/>
          </p:cNvSpPr>
          <p:nvPr/>
        </p:nvSpPr>
        <p:spPr bwMode="auto">
          <a:xfrm flipV="1">
            <a:off x="2484438" y="3287713"/>
            <a:ext cx="2016125" cy="111125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7946" name="Line 150"/>
          <p:cNvSpPr>
            <a:spLocks noChangeShapeType="1"/>
          </p:cNvSpPr>
          <p:nvPr/>
        </p:nvSpPr>
        <p:spPr bwMode="auto">
          <a:xfrm>
            <a:off x="2411413" y="4827588"/>
            <a:ext cx="2089150" cy="125412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77947" name="Text Box 151"/>
          <p:cNvSpPr txBox="1">
            <a:spLocks noChangeAspect="1" noChangeArrowheads="1"/>
          </p:cNvSpPr>
          <p:nvPr/>
        </p:nvSpPr>
        <p:spPr bwMode="auto">
          <a:xfrm>
            <a:off x="8089900" y="4097338"/>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Metal2</a:t>
            </a:r>
            <a:endParaRPr lang="en-US" altLang="de-DE" sz="1600"/>
          </a:p>
        </p:txBody>
      </p:sp>
      <p:sp>
        <p:nvSpPr>
          <p:cNvPr id="77948" name="Line 152"/>
          <p:cNvSpPr>
            <a:spLocks noChangeAspect="1" noChangeShapeType="1"/>
          </p:cNvSpPr>
          <p:nvPr/>
        </p:nvSpPr>
        <p:spPr bwMode="auto">
          <a:xfrm flipH="1">
            <a:off x="7702550" y="4240213"/>
            <a:ext cx="379413" cy="15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7949" name="Line 153"/>
          <p:cNvSpPr>
            <a:spLocks noChangeShapeType="1"/>
          </p:cNvSpPr>
          <p:nvPr/>
        </p:nvSpPr>
        <p:spPr bwMode="auto">
          <a:xfrm flipH="1">
            <a:off x="7888288" y="4711700"/>
            <a:ext cx="201612" cy="1158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4514" name="Object 2"/>
          <p:cNvGraphicFramePr>
            <a:graphicFrameLocks noChangeAspect="1"/>
          </p:cNvGraphicFramePr>
          <p:nvPr/>
        </p:nvGraphicFramePr>
        <p:xfrm>
          <a:off x="750888" y="1870075"/>
          <a:ext cx="7466012" cy="4303713"/>
        </p:xfrm>
        <a:graphic>
          <a:graphicData uri="http://schemas.openxmlformats.org/presentationml/2006/ole">
            <mc:AlternateContent xmlns:mc="http://schemas.openxmlformats.org/markup-compatibility/2006">
              <mc:Choice xmlns:v="urn:schemas-microsoft-com:vml" Requires="v">
                <p:oleObj spid="_x0000_s13345" name="Image" r:id="rId3" imgW="6934801" imgH="3680779" progId="PSP.Image">
                  <p:embed/>
                </p:oleObj>
              </mc:Choice>
              <mc:Fallback>
                <p:oleObj name="Image" r:id="rId3" imgW="6934801" imgH="3680779" progId="PSP.Image">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b="-223"/>
                      <a:stretch>
                        <a:fillRect/>
                      </a:stretch>
                    </p:blipFill>
                    <p:spPr bwMode="auto">
                      <a:xfrm>
                        <a:off x="750888" y="1870075"/>
                        <a:ext cx="7466012" cy="4303713"/>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oleObj>
              </mc:Fallback>
            </mc:AlternateContent>
          </a:graphicData>
        </a:graphic>
      </p:graphicFrame>
      <p:sp>
        <p:nvSpPr>
          <p:cNvPr id="704515" name="AutoShape 3"/>
          <p:cNvSpPr>
            <a:spLocks noChangeArrowheads="1"/>
          </p:cNvSpPr>
          <p:nvPr/>
        </p:nvSpPr>
        <p:spPr bwMode="auto">
          <a:xfrm>
            <a:off x="2759075" y="3724275"/>
            <a:ext cx="822325" cy="568325"/>
          </a:xfrm>
          <a:prstGeom prst="roundRect">
            <a:avLst>
              <a:gd name="adj" fmla="val 16667"/>
            </a:avLst>
          </a:prstGeom>
          <a:solidFill>
            <a:srgbClr val="A7CE7C"/>
          </a:solidFill>
          <a:ln w="12700">
            <a:solidFill>
              <a:schemeClr val="tx1"/>
            </a:solidFill>
            <a:round/>
            <a:headEnd type="none" w="sm" len="sm"/>
            <a:tailEnd type="none" w="sm" len="sm"/>
          </a:ln>
          <a:effectLst>
            <a:prstShdw prst="shdw17" dist="17961" dir="2700000">
              <a:schemeClr val="tx1">
                <a:gamma/>
                <a:shade val="60000"/>
                <a:invGamma/>
              </a:schemeClr>
            </a:prstShdw>
          </a:effectLst>
        </p:spPr>
        <p:txBody>
          <a:bodyPr lIns="87281" tIns="43641" rIns="87281" bIns="43641" anchor="ctr">
            <a:spAutoFit/>
          </a:bodyPr>
          <a:lstStyle/>
          <a:p>
            <a:pPr algn="ctr" defTabSz="871538">
              <a:lnSpc>
                <a:spcPct val="100000"/>
              </a:lnSpc>
              <a:defRPr/>
            </a:pPr>
            <a:r>
              <a:rPr lang="en-US" sz="1400"/>
              <a:t>Power Rail</a:t>
            </a:r>
          </a:p>
        </p:txBody>
      </p:sp>
      <p:sp>
        <p:nvSpPr>
          <p:cNvPr id="704516" name="AutoShape 4"/>
          <p:cNvSpPr>
            <a:spLocks noChangeArrowheads="1"/>
          </p:cNvSpPr>
          <p:nvPr/>
        </p:nvSpPr>
        <p:spPr bwMode="auto">
          <a:xfrm>
            <a:off x="6737350" y="3657600"/>
            <a:ext cx="779463" cy="334963"/>
          </a:xfrm>
          <a:prstGeom prst="roundRect">
            <a:avLst>
              <a:gd name="adj" fmla="val 16667"/>
            </a:avLst>
          </a:prstGeom>
          <a:solidFill>
            <a:srgbClr val="A7CE7C"/>
          </a:solidFill>
          <a:ln w="12700">
            <a:solidFill>
              <a:schemeClr val="tx1"/>
            </a:solidFill>
            <a:round/>
            <a:headEnd type="none" w="sm" len="sm"/>
            <a:tailEnd type="none" w="sm" len="sm"/>
          </a:ln>
          <a:effec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pPr>
            <a:r>
              <a:rPr lang="de-DE" altLang="de-DE" sz="1400"/>
              <a:t>Kanal</a:t>
            </a:r>
            <a:endParaRPr lang="en-US" altLang="de-DE" sz="1400"/>
          </a:p>
        </p:txBody>
      </p:sp>
      <p:sp>
        <p:nvSpPr>
          <p:cNvPr id="704517" name="AutoShape 5"/>
          <p:cNvSpPr>
            <a:spLocks noChangeArrowheads="1"/>
          </p:cNvSpPr>
          <p:nvPr/>
        </p:nvSpPr>
        <p:spPr bwMode="auto">
          <a:xfrm>
            <a:off x="303213" y="3159125"/>
            <a:ext cx="1141412" cy="566738"/>
          </a:xfrm>
          <a:prstGeom prst="roundRect">
            <a:avLst>
              <a:gd name="adj" fmla="val 16667"/>
            </a:avLst>
          </a:prstGeom>
          <a:solidFill>
            <a:srgbClr val="A7CE7C"/>
          </a:solidFill>
          <a:ln w="12700">
            <a:solidFill>
              <a:schemeClr val="tx1"/>
            </a:solidFill>
            <a:round/>
            <a:headEnd type="none" w="sm" len="sm"/>
            <a:tailEnd type="none" w="sm" len="sm"/>
          </a:ln>
          <a:effectLst>
            <a:prstShdw prst="shdw17" dist="17961" dir="2700000">
              <a:schemeClr val="tx1">
                <a:gamma/>
                <a:shade val="60000"/>
                <a:invGamma/>
              </a:schemeClr>
            </a:prstShdw>
          </a:effectLst>
        </p:spPr>
        <p:txBody>
          <a:bodyPr lIns="87281" tIns="43641" rIns="87281" bIns="43641" anchor="ctr">
            <a:spAutoFit/>
          </a:bodyPr>
          <a:lstStyle/>
          <a:p>
            <a:pPr algn="ctr" defTabSz="871538">
              <a:lnSpc>
                <a:spcPct val="100000"/>
              </a:lnSpc>
              <a:defRPr/>
            </a:pPr>
            <a:r>
              <a:rPr lang="de-DE" sz="1400"/>
              <a:t>Anschluss-pin</a:t>
            </a:r>
            <a:endParaRPr lang="en-US" sz="1400"/>
          </a:p>
        </p:txBody>
      </p:sp>
      <p:sp>
        <p:nvSpPr>
          <p:cNvPr id="13318" name="Rectangle 6"/>
          <p:cNvSpPr>
            <a:spLocks noGrp="1" noChangeArrowheads="1"/>
          </p:cNvSpPr>
          <p:nvPr>
            <p:ph type="title"/>
          </p:nvPr>
        </p:nvSpPr>
        <p:spPr/>
        <p:txBody>
          <a:bodyPr lIns="191095" tIns="44941" rIns="89883" bIns="67945"/>
          <a:lstStyle/>
          <a:p>
            <a:r>
              <a:rPr lang="de-DE" altLang="de-DE"/>
              <a:t>6.2	Begriffsbestimmungen</a:t>
            </a:r>
          </a:p>
        </p:txBody>
      </p:sp>
      <p:sp>
        <p:nvSpPr>
          <p:cNvPr id="13319" name="Text Box 7"/>
          <p:cNvSpPr txBox="1">
            <a:spLocks noChangeAspect="1" noChangeArrowheads="1"/>
          </p:cNvSpPr>
          <p:nvPr/>
        </p:nvSpPr>
        <p:spPr bwMode="auto">
          <a:xfrm>
            <a:off x="836613" y="1166813"/>
            <a:ext cx="2043112" cy="354012"/>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Kanalverdrahtung</a:t>
            </a:r>
            <a:endParaRPr lang="en-US" altLang="de-DE"/>
          </a:p>
        </p:txBody>
      </p:sp>
      <p:sp>
        <p:nvSpPr>
          <p:cNvPr id="704520" name="Line 8"/>
          <p:cNvSpPr>
            <a:spLocks noChangeShapeType="1"/>
          </p:cNvSpPr>
          <p:nvPr/>
        </p:nvSpPr>
        <p:spPr bwMode="auto">
          <a:xfrm flipH="1">
            <a:off x="6737350" y="2584450"/>
            <a:ext cx="655638" cy="381000"/>
          </a:xfrm>
          <a:prstGeom prst="line">
            <a:avLst/>
          </a:prstGeom>
          <a:noFill/>
          <a:ln w="76200">
            <a:solidFill>
              <a:srgbClr val="83BA4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500" tIns="42449" rIns="84899" bIns="64178" anchor="ctr"/>
          <a:lstStyle/>
          <a:p>
            <a:endParaRPr lang="de-DE"/>
          </a:p>
        </p:txBody>
      </p:sp>
      <p:sp>
        <p:nvSpPr>
          <p:cNvPr id="704521" name="AutoShape 9"/>
          <p:cNvSpPr>
            <a:spLocks noChangeArrowheads="1"/>
          </p:cNvSpPr>
          <p:nvPr/>
        </p:nvSpPr>
        <p:spPr bwMode="auto">
          <a:xfrm>
            <a:off x="7011988" y="2133600"/>
            <a:ext cx="1790700" cy="568325"/>
          </a:xfrm>
          <a:prstGeom prst="roundRect">
            <a:avLst>
              <a:gd name="adj" fmla="val 16667"/>
            </a:avLst>
          </a:prstGeom>
          <a:solidFill>
            <a:srgbClr val="A7CE7C"/>
          </a:solidFill>
          <a:ln w="12700">
            <a:solidFill>
              <a:schemeClr val="tx1"/>
            </a:solidFill>
            <a:round/>
            <a:headEnd type="none" w="sm" len="sm"/>
            <a:tailEnd type="none" w="sm" len="sm"/>
          </a:ln>
          <a:effec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pPr>
            <a:r>
              <a:rPr lang="de-DE" altLang="de-DE" sz="1400" dirty="0"/>
              <a:t>Standardzellen-Reihe</a:t>
            </a:r>
            <a:endParaRPr lang="en-US" altLang="de-DE" sz="1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04514"/>
                                        </p:tgtEl>
                                        <p:attrNameLst>
                                          <p:attrName>style.visibility</p:attrName>
                                        </p:attrNameLst>
                                      </p:cBhvr>
                                      <p:to>
                                        <p:strVal val="visible"/>
                                      </p:to>
                                    </p:set>
                                    <p:animEffect transition="in" filter="dissolve">
                                      <p:cBhvr>
                                        <p:cTn id="7" dur="500"/>
                                        <p:tgtEl>
                                          <p:spTgt spid="70451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4515"/>
                                        </p:tgtEl>
                                        <p:attrNameLst>
                                          <p:attrName>style.visibility</p:attrName>
                                        </p:attrNameLst>
                                      </p:cBhvr>
                                      <p:to>
                                        <p:strVal val="visible"/>
                                      </p:to>
                                    </p:set>
                                    <p:animEffect transition="in" filter="dissolve">
                                      <p:cBhvr>
                                        <p:cTn id="10" dur="500"/>
                                        <p:tgtEl>
                                          <p:spTgt spid="70451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04516"/>
                                        </p:tgtEl>
                                        <p:attrNameLst>
                                          <p:attrName>style.visibility</p:attrName>
                                        </p:attrNameLst>
                                      </p:cBhvr>
                                      <p:to>
                                        <p:strVal val="visible"/>
                                      </p:to>
                                    </p:set>
                                    <p:animEffect transition="in" filter="dissolve">
                                      <p:cBhvr>
                                        <p:cTn id="13" dur="500"/>
                                        <p:tgtEl>
                                          <p:spTgt spid="70451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04521"/>
                                        </p:tgtEl>
                                        <p:attrNameLst>
                                          <p:attrName>style.visibility</p:attrName>
                                        </p:attrNameLst>
                                      </p:cBhvr>
                                      <p:to>
                                        <p:strVal val="visible"/>
                                      </p:to>
                                    </p:set>
                                    <p:animEffect transition="in" filter="dissolve">
                                      <p:cBhvr>
                                        <p:cTn id="16" dur="500"/>
                                        <p:tgtEl>
                                          <p:spTgt spid="704521"/>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04517"/>
                                        </p:tgtEl>
                                        <p:attrNameLst>
                                          <p:attrName>style.visibility</p:attrName>
                                        </p:attrNameLst>
                                      </p:cBhvr>
                                      <p:to>
                                        <p:strVal val="visible"/>
                                      </p:to>
                                    </p:set>
                                    <p:animEffect transition="in" filter="dissolve">
                                      <p:cBhvr>
                                        <p:cTn id="19" dur="500"/>
                                        <p:tgtEl>
                                          <p:spTgt spid="704517"/>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04520"/>
                                        </p:tgtEl>
                                        <p:attrNameLst>
                                          <p:attrName>style.visibility</p:attrName>
                                        </p:attrNameLst>
                                      </p:cBhvr>
                                      <p:to>
                                        <p:strVal val="visible"/>
                                      </p:to>
                                    </p:set>
                                    <p:animEffect transition="in" filter="dissolve">
                                      <p:cBhvr>
                                        <p:cTn id="22" dur="500"/>
                                        <p:tgtEl>
                                          <p:spTgt spid="7045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4515" grpId="0" animBg="1"/>
      <p:bldP spid="704516" grpId="0" animBg="1"/>
      <p:bldP spid="704517" grpId="0" animBg="1"/>
      <p:bldP spid="704520" grpId="0" animBg="1"/>
      <p:bldP spid="704521" grpId="0" animBg="1"/>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de-DE" altLang="de-DE"/>
              <a:t>6.7	OTC-Verdrahtung bei drei Lagen</a:t>
            </a:r>
          </a:p>
        </p:txBody>
      </p:sp>
      <p:sp>
        <p:nvSpPr>
          <p:cNvPr id="765955" name="Rectangle 3"/>
          <p:cNvSpPr>
            <a:spLocks noGrp="1" noChangeArrowheads="1"/>
          </p:cNvSpPr>
          <p:nvPr>
            <p:ph type="body" idx="1"/>
          </p:nvPr>
        </p:nvSpPr>
        <p:spPr>
          <a:xfrm>
            <a:off x="608013" y="1524000"/>
            <a:ext cx="7667625" cy="2743200"/>
          </a:xfrm>
          <a:noFill/>
        </p:spPr>
        <p:txBody>
          <a:bodyPr lIns="191095" tIns="44941" rIns="89883" bIns="44941"/>
          <a:lstStyle/>
          <a:p>
            <a:pPr defTabSz="762000">
              <a:buFont typeface="Symbol" pitchFamily="18" charset="2"/>
              <a:buNone/>
              <a:tabLst/>
            </a:pPr>
            <a:r>
              <a:rPr lang="de-DE" altLang="de-DE" b="1"/>
              <a:t>Ablauf (1) </a:t>
            </a:r>
          </a:p>
          <a:p>
            <a:pPr defTabSz="762000">
              <a:buFont typeface="Symbol" pitchFamily="18" charset="2"/>
              <a:buAutoNum type="arabicPeriod"/>
              <a:tabLst/>
            </a:pPr>
            <a:r>
              <a:rPr lang="de-DE" altLang="de-DE"/>
              <a:t>Auswahl von Netzen bzw. Netzsegmenten, welche über den Zellen </a:t>
            </a:r>
            <a:br>
              <a:rPr lang="de-DE" altLang="de-DE"/>
            </a:br>
            <a:r>
              <a:rPr lang="de-DE" altLang="de-DE"/>
              <a:t>und damit außerhalb des Kanals verdrahtet werden können</a:t>
            </a:r>
          </a:p>
          <a:p>
            <a:pPr defTabSz="762000">
              <a:buFont typeface="Symbol" pitchFamily="18" charset="2"/>
              <a:buAutoNum type="arabicPeriod"/>
              <a:tabLst/>
            </a:pPr>
            <a:r>
              <a:rPr lang="de-DE" altLang="de-DE"/>
              <a:t>Verdrahtung dieser Netze bzw. Netzsegmente in der OTC-Fläche</a:t>
            </a:r>
          </a:p>
          <a:p>
            <a:pPr defTabSz="762000">
              <a:buFont typeface="Symbol" pitchFamily="18" charset="2"/>
              <a:buAutoNum type="arabicPeriod"/>
              <a:tabLst/>
            </a:pPr>
            <a:r>
              <a:rPr lang="de-DE" altLang="de-DE"/>
              <a:t>Verdrahtung der restlichen Netze bzw. Netzsegmente innerhalb des Kanals</a:t>
            </a:r>
            <a:endParaRPr lang="en-US" altLang="de-DE"/>
          </a:p>
          <a:p>
            <a:pPr defTabSz="762000">
              <a:tabLst/>
            </a:pPr>
            <a:endParaRPr lang="en-US" altLang="de-DE"/>
          </a:p>
        </p:txBody>
      </p:sp>
      <p:sp>
        <p:nvSpPr>
          <p:cNvPr id="765956" name="Rectangle 4"/>
          <p:cNvSpPr>
            <a:spLocks noChangeArrowheads="1"/>
          </p:cNvSpPr>
          <p:nvPr/>
        </p:nvSpPr>
        <p:spPr bwMode="auto">
          <a:xfrm>
            <a:off x="611188" y="3925888"/>
            <a:ext cx="7667625" cy="231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95" tIns="44941" rIns="89883" bIns="44941"/>
          <a:lstStyle>
            <a:lvl1pPr marL="342900" indent="-342900" defTabSz="762000">
              <a:defRPr sz="1700">
                <a:solidFill>
                  <a:schemeClr val="tx1"/>
                </a:solidFill>
                <a:latin typeface="Arial" charset="0"/>
              </a:defRPr>
            </a:lvl1pPr>
            <a:lvl2pPr marL="742950" indent="-285750" defTabSz="762000">
              <a:defRPr sz="1700">
                <a:solidFill>
                  <a:schemeClr val="tx1"/>
                </a:solidFill>
                <a:latin typeface="Arial" charset="0"/>
              </a:defRPr>
            </a:lvl2pPr>
            <a:lvl3pPr marL="1143000" indent="-228600" defTabSz="762000">
              <a:defRPr sz="1700">
                <a:solidFill>
                  <a:schemeClr val="tx1"/>
                </a:solidFill>
                <a:latin typeface="Arial" charset="0"/>
              </a:defRPr>
            </a:lvl3pPr>
            <a:lvl4pPr marL="1600200" indent="-228600" defTabSz="762000">
              <a:defRPr sz="1700">
                <a:solidFill>
                  <a:schemeClr val="tx1"/>
                </a:solidFill>
                <a:latin typeface="Arial" charset="0"/>
              </a:defRPr>
            </a:lvl4pPr>
            <a:lvl5pPr marL="2057400" indent="-228600" defTabSz="762000">
              <a:defRPr sz="1700">
                <a:solidFill>
                  <a:schemeClr val="tx1"/>
                </a:solidFill>
                <a:latin typeface="Arial" charset="0"/>
              </a:defRPr>
            </a:lvl5pPr>
            <a:lvl6pPr marL="2514600" indent="-228600" defTabSz="762000" eaLnBrk="0" fontAlgn="base" hangingPunct="0">
              <a:lnSpc>
                <a:spcPts val="2350"/>
              </a:lnSpc>
              <a:spcBef>
                <a:spcPct val="0"/>
              </a:spcBef>
              <a:spcAft>
                <a:spcPct val="0"/>
              </a:spcAft>
              <a:defRPr sz="1700">
                <a:solidFill>
                  <a:schemeClr val="tx1"/>
                </a:solidFill>
                <a:latin typeface="Arial" charset="0"/>
              </a:defRPr>
            </a:lvl6pPr>
            <a:lvl7pPr marL="2971800" indent="-228600" defTabSz="762000" eaLnBrk="0" fontAlgn="base" hangingPunct="0">
              <a:lnSpc>
                <a:spcPts val="2350"/>
              </a:lnSpc>
              <a:spcBef>
                <a:spcPct val="0"/>
              </a:spcBef>
              <a:spcAft>
                <a:spcPct val="0"/>
              </a:spcAft>
              <a:defRPr sz="1700">
                <a:solidFill>
                  <a:schemeClr val="tx1"/>
                </a:solidFill>
                <a:latin typeface="Arial" charset="0"/>
              </a:defRPr>
            </a:lvl7pPr>
            <a:lvl8pPr marL="3429000" indent="-228600" defTabSz="762000" eaLnBrk="0" fontAlgn="base" hangingPunct="0">
              <a:lnSpc>
                <a:spcPts val="2350"/>
              </a:lnSpc>
              <a:spcBef>
                <a:spcPct val="0"/>
              </a:spcBef>
              <a:spcAft>
                <a:spcPct val="0"/>
              </a:spcAft>
              <a:defRPr sz="1700">
                <a:solidFill>
                  <a:schemeClr val="tx1"/>
                </a:solidFill>
                <a:latin typeface="Arial" charset="0"/>
              </a:defRPr>
            </a:lvl8pPr>
            <a:lvl9pPr marL="3886200" indent="-228600" defTabSz="762000" eaLnBrk="0" fontAlgn="base" hangingPunct="0">
              <a:lnSpc>
                <a:spcPts val="2350"/>
              </a:lnSpc>
              <a:spcBef>
                <a:spcPct val="0"/>
              </a:spcBef>
              <a:spcAft>
                <a:spcPct val="0"/>
              </a:spcAft>
              <a:defRPr sz="1700">
                <a:solidFill>
                  <a:schemeClr val="tx1"/>
                </a:solidFill>
                <a:latin typeface="Arial" charset="0"/>
              </a:defRPr>
            </a:lvl9pPr>
          </a:lstStyle>
          <a:p>
            <a:pPr>
              <a:lnSpc>
                <a:spcPct val="102000"/>
              </a:lnSpc>
              <a:spcBef>
                <a:spcPct val="50000"/>
              </a:spcBef>
              <a:buClr>
                <a:srgbClr val="CC0000"/>
              </a:buClr>
              <a:buFont typeface="Symbol" pitchFamily="18" charset="2"/>
              <a:buNone/>
            </a:pPr>
            <a:r>
              <a:rPr lang="de-DE" altLang="de-DE" b="1">
                <a:sym typeface="Symbol" pitchFamily="18" charset="2"/>
              </a:rPr>
              <a:t>Ablauf (2)</a:t>
            </a:r>
          </a:p>
          <a:p>
            <a:pPr>
              <a:lnSpc>
                <a:spcPct val="102000"/>
              </a:lnSpc>
              <a:spcBef>
                <a:spcPct val="50000"/>
              </a:spcBef>
              <a:buClr>
                <a:srgbClr val="CC0000"/>
              </a:buClr>
              <a:buFont typeface="Symbol" pitchFamily="18" charset="2"/>
              <a:buAutoNum type="arabicPeriod"/>
            </a:pPr>
            <a:r>
              <a:rPr lang="de-DE" altLang="de-DE">
                <a:sym typeface="Symbol" pitchFamily="18" charset="2"/>
              </a:rPr>
              <a:t>Verdrahtung aller Netze bzw. Netzsegmente innerhalb des Kanals</a:t>
            </a:r>
          </a:p>
          <a:p>
            <a:pPr>
              <a:lnSpc>
                <a:spcPct val="102000"/>
              </a:lnSpc>
              <a:spcBef>
                <a:spcPct val="50000"/>
              </a:spcBef>
              <a:buClr>
                <a:srgbClr val="CC0000"/>
              </a:buClr>
              <a:buFont typeface="Symbol" pitchFamily="18" charset="2"/>
              <a:buAutoNum type="arabicPeriod"/>
            </a:pPr>
            <a:r>
              <a:rPr lang="de-DE" altLang="de-DE">
                <a:sym typeface="Symbol" pitchFamily="18" charset="2"/>
              </a:rPr>
              <a:t>Auswahl von Netzen bzw. Netzsegmenten, welche über den Zellen </a:t>
            </a:r>
            <a:br>
              <a:rPr lang="de-DE" altLang="de-DE">
                <a:sym typeface="Symbol" pitchFamily="18" charset="2"/>
              </a:rPr>
            </a:br>
            <a:r>
              <a:rPr lang="de-DE" altLang="de-DE">
                <a:sym typeface="Symbol" pitchFamily="18" charset="2"/>
              </a:rPr>
              <a:t>und damit außerhalb des Kanals verdrahtet werden können</a:t>
            </a:r>
          </a:p>
          <a:p>
            <a:pPr>
              <a:lnSpc>
                <a:spcPct val="102000"/>
              </a:lnSpc>
              <a:spcBef>
                <a:spcPct val="50000"/>
              </a:spcBef>
              <a:buClr>
                <a:srgbClr val="CC0000"/>
              </a:buClr>
              <a:buFont typeface="Symbol" pitchFamily="18" charset="2"/>
              <a:buAutoNum type="arabicPeriod"/>
            </a:pPr>
            <a:r>
              <a:rPr lang="de-DE" altLang="de-DE">
                <a:sym typeface="Symbol" pitchFamily="18" charset="2"/>
              </a:rPr>
              <a:t>Verlegung dieser Netze bzw. Netzsegmente in der OTC-Fläche</a:t>
            </a:r>
          </a:p>
          <a:p>
            <a:pPr>
              <a:lnSpc>
                <a:spcPct val="102000"/>
              </a:lnSpc>
              <a:spcBef>
                <a:spcPct val="50000"/>
              </a:spcBef>
              <a:buClr>
                <a:srgbClr val="CC0000"/>
              </a:buClr>
              <a:buFont typeface="Symbol" pitchFamily="18" charset="2"/>
              <a:buAutoNum type="arabicPeriod"/>
            </a:pPr>
            <a:endParaRPr lang="en-US" altLang="de-DE">
              <a:sym typeface="Symbol" pitchFamily="18" charset="2"/>
            </a:endParaRPr>
          </a:p>
          <a:p>
            <a:pPr>
              <a:lnSpc>
                <a:spcPct val="102000"/>
              </a:lnSpc>
              <a:spcBef>
                <a:spcPct val="50000"/>
              </a:spcBef>
              <a:buClr>
                <a:srgbClr val="CC0000"/>
              </a:buClr>
              <a:buFont typeface="Symbol" pitchFamily="18" charset="2"/>
              <a:buChar char="·"/>
            </a:pPr>
            <a:endParaRPr lang="en-US" altLang="de-DE">
              <a:sym typeface="Symbol" pitchFamily="18" charset="2"/>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65955">
                                            <p:txEl>
                                              <p:pRg st="0" end="0"/>
                                            </p:txEl>
                                          </p:spTgt>
                                        </p:tgtEl>
                                        <p:attrNameLst>
                                          <p:attrName>style.visibility</p:attrName>
                                        </p:attrNameLst>
                                      </p:cBhvr>
                                      <p:to>
                                        <p:strVal val="visible"/>
                                      </p:to>
                                    </p:set>
                                    <p:animEffect transition="in" filter="dissolve">
                                      <p:cBhvr>
                                        <p:cTn id="7" dur="500"/>
                                        <p:tgtEl>
                                          <p:spTgt spid="7659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65955">
                                            <p:txEl>
                                              <p:pRg st="1" end="1"/>
                                            </p:txEl>
                                          </p:spTgt>
                                        </p:tgtEl>
                                        <p:attrNameLst>
                                          <p:attrName>style.visibility</p:attrName>
                                        </p:attrNameLst>
                                      </p:cBhvr>
                                      <p:to>
                                        <p:strVal val="visible"/>
                                      </p:to>
                                    </p:set>
                                    <p:animEffect transition="in" filter="dissolve">
                                      <p:cBhvr>
                                        <p:cTn id="12" dur="500"/>
                                        <p:tgtEl>
                                          <p:spTgt spid="7659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65955">
                                            <p:txEl>
                                              <p:pRg st="2" end="2"/>
                                            </p:txEl>
                                          </p:spTgt>
                                        </p:tgtEl>
                                        <p:attrNameLst>
                                          <p:attrName>style.visibility</p:attrName>
                                        </p:attrNameLst>
                                      </p:cBhvr>
                                      <p:to>
                                        <p:strVal val="visible"/>
                                      </p:to>
                                    </p:set>
                                    <p:animEffect transition="in" filter="dissolve">
                                      <p:cBhvr>
                                        <p:cTn id="17" dur="500"/>
                                        <p:tgtEl>
                                          <p:spTgt spid="7659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65955">
                                            <p:txEl>
                                              <p:pRg st="3" end="3"/>
                                            </p:txEl>
                                          </p:spTgt>
                                        </p:tgtEl>
                                        <p:attrNameLst>
                                          <p:attrName>style.visibility</p:attrName>
                                        </p:attrNameLst>
                                      </p:cBhvr>
                                      <p:to>
                                        <p:strVal val="visible"/>
                                      </p:to>
                                    </p:set>
                                    <p:animEffect transition="in" filter="dissolve">
                                      <p:cBhvr>
                                        <p:cTn id="22" dur="500"/>
                                        <p:tgtEl>
                                          <p:spTgt spid="7659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765956">
                                            <p:txEl>
                                              <p:pRg st="0" end="0"/>
                                            </p:txEl>
                                          </p:spTgt>
                                        </p:tgtEl>
                                        <p:attrNameLst>
                                          <p:attrName>style.visibility</p:attrName>
                                        </p:attrNameLst>
                                      </p:cBhvr>
                                      <p:to>
                                        <p:strVal val="visible"/>
                                      </p:to>
                                    </p:set>
                                    <p:animEffect transition="in" filter="dissolve">
                                      <p:cBhvr>
                                        <p:cTn id="27" dur="500"/>
                                        <p:tgtEl>
                                          <p:spTgt spid="765956">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765956">
                                            <p:txEl>
                                              <p:pRg st="1" end="1"/>
                                            </p:txEl>
                                          </p:spTgt>
                                        </p:tgtEl>
                                        <p:attrNameLst>
                                          <p:attrName>style.visibility</p:attrName>
                                        </p:attrNameLst>
                                      </p:cBhvr>
                                      <p:to>
                                        <p:strVal val="visible"/>
                                      </p:to>
                                    </p:set>
                                    <p:animEffect transition="in" filter="dissolve">
                                      <p:cBhvr>
                                        <p:cTn id="32" dur="500"/>
                                        <p:tgtEl>
                                          <p:spTgt spid="765956">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765956">
                                            <p:txEl>
                                              <p:pRg st="2" end="2"/>
                                            </p:txEl>
                                          </p:spTgt>
                                        </p:tgtEl>
                                        <p:attrNameLst>
                                          <p:attrName>style.visibility</p:attrName>
                                        </p:attrNameLst>
                                      </p:cBhvr>
                                      <p:to>
                                        <p:strVal val="visible"/>
                                      </p:to>
                                    </p:set>
                                    <p:animEffect transition="in" filter="dissolve">
                                      <p:cBhvr>
                                        <p:cTn id="37" dur="500"/>
                                        <p:tgtEl>
                                          <p:spTgt spid="765956">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765956">
                                            <p:txEl>
                                              <p:pRg st="3" end="3"/>
                                            </p:txEl>
                                          </p:spTgt>
                                        </p:tgtEl>
                                        <p:attrNameLst>
                                          <p:attrName>style.visibility</p:attrName>
                                        </p:attrNameLst>
                                      </p:cBhvr>
                                      <p:to>
                                        <p:strVal val="visible"/>
                                      </p:to>
                                    </p:set>
                                    <p:animEffect transition="in" filter="dissolve">
                                      <p:cBhvr>
                                        <p:cTn id="42" dur="500"/>
                                        <p:tgtEl>
                                          <p:spTgt spid="7659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5955"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de-DE" altLang="de-DE"/>
              <a:t>6.7	OTC-Verdrahtung bei drei Lagen</a:t>
            </a:r>
          </a:p>
        </p:txBody>
      </p:sp>
      <p:sp>
        <p:nvSpPr>
          <p:cNvPr id="79875" name="Rectangle 3"/>
          <p:cNvSpPr>
            <a:spLocks noGrp="1" noChangeArrowheads="1"/>
          </p:cNvSpPr>
          <p:nvPr>
            <p:ph type="body" idx="1"/>
          </p:nvPr>
        </p:nvSpPr>
        <p:spPr>
          <a:xfrm>
            <a:off x="608013" y="1524000"/>
            <a:ext cx="7667625" cy="2743200"/>
          </a:xfrm>
          <a:noFill/>
        </p:spPr>
        <p:txBody>
          <a:bodyPr lIns="191095" tIns="44941" rIns="89883" bIns="44941"/>
          <a:lstStyle/>
          <a:p>
            <a:pPr defTabSz="762000">
              <a:buFont typeface="Symbol" pitchFamily="18" charset="2"/>
              <a:buNone/>
              <a:tabLst/>
            </a:pPr>
            <a:r>
              <a:rPr lang="de-DE" altLang="de-DE" b="1"/>
              <a:t>Ablauf (2) – Beispiel </a:t>
            </a:r>
          </a:p>
        </p:txBody>
      </p:sp>
      <p:sp>
        <p:nvSpPr>
          <p:cNvPr id="79876" name="Rectangle 5"/>
          <p:cNvSpPr>
            <a:spLocks noChangeArrowheads="1"/>
          </p:cNvSpPr>
          <p:nvPr/>
        </p:nvSpPr>
        <p:spPr bwMode="auto">
          <a:xfrm>
            <a:off x="971550" y="2927350"/>
            <a:ext cx="2516188" cy="6858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77" name="Rectangle 6"/>
          <p:cNvSpPr>
            <a:spLocks noChangeArrowheads="1"/>
          </p:cNvSpPr>
          <p:nvPr/>
        </p:nvSpPr>
        <p:spPr bwMode="auto">
          <a:xfrm>
            <a:off x="971550" y="4765675"/>
            <a:ext cx="1447800" cy="6858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78" name="Rectangle 7"/>
          <p:cNvSpPr>
            <a:spLocks noChangeArrowheads="1"/>
          </p:cNvSpPr>
          <p:nvPr/>
        </p:nvSpPr>
        <p:spPr bwMode="auto">
          <a:xfrm>
            <a:off x="2533650" y="4765675"/>
            <a:ext cx="954088" cy="6858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79" name="Line 8"/>
          <p:cNvSpPr>
            <a:spLocks noChangeShapeType="1"/>
          </p:cNvSpPr>
          <p:nvPr/>
        </p:nvSpPr>
        <p:spPr bwMode="auto">
          <a:xfrm>
            <a:off x="971550" y="4765675"/>
            <a:ext cx="25161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880" name="Rectangle 9"/>
          <p:cNvSpPr>
            <a:spLocks noChangeArrowheads="1"/>
          </p:cNvSpPr>
          <p:nvPr/>
        </p:nvSpPr>
        <p:spPr bwMode="auto">
          <a:xfrm>
            <a:off x="6553200" y="4765675"/>
            <a:ext cx="954088" cy="6858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81" name="Rectangle 10"/>
          <p:cNvSpPr>
            <a:spLocks noChangeArrowheads="1"/>
          </p:cNvSpPr>
          <p:nvPr/>
        </p:nvSpPr>
        <p:spPr bwMode="auto">
          <a:xfrm>
            <a:off x="4991100" y="4765675"/>
            <a:ext cx="1447800" cy="6858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82" name="Line 11"/>
          <p:cNvSpPr>
            <a:spLocks noChangeShapeType="1"/>
          </p:cNvSpPr>
          <p:nvPr/>
        </p:nvSpPr>
        <p:spPr bwMode="auto">
          <a:xfrm>
            <a:off x="4991100" y="4765675"/>
            <a:ext cx="25161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883" name="Rectangle 12"/>
          <p:cNvSpPr>
            <a:spLocks noChangeArrowheads="1"/>
          </p:cNvSpPr>
          <p:nvPr/>
        </p:nvSpPr>
        <p:spPr bwMode="auto">
          <a:xfrm>
            <a:off x="4991100" y="3411538"/>
            <a:ext cx="2516188" cy="6858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84" name="Line 13"/>
          <p:cNvSpPr>
            <a:spLocks noChangeShapeType="1"/>
          </p:cNvSpPr>
          <p:nvPr/>
        </p:nvSpPr>
        <p:spPr bwMode="auto">
          <a:xfrm>
            <a:off x="4991100" y="4098925"/>
            <a:ext cx="25161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885" name="Line 14"/>
          <p:cNvSpPr>
            <a:spLocks noChangeShapeType="1"/>
          </p:cNvSpPr>
          <p:nvPr/>
        </p:nvSpPr>
        <p:spPr bwMode="auto">
          <a:xfrm>
            <a:off x="971550" y="3608388"/>
            <a:ext cx="2516188"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886" name="Rectangle 15"/>
          <p:cNvSpPr>
            <a:spLocks noChangeArrowheads="1"/>
          </p:cNvSpPr>
          <p:nvPr/>
        </p:nvSpPr>
        <p:spPr bwMode="auto">
          <a:xfrm>
            <a:off x="1046163" y="3575050"/>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87" name="Rectangle 16"/>
          <p:cNvSpPr>
            <a:spLocks noChangeArrowheads="1"/>
          </p:cNvSpPr>
          <p:nvPr/>
        </p:nvSpPr>
        <p:spPr bwMode="auto">
          <a:xfrm>
            <a:off x="1200150" y="3575050"/>
            <a:ext cx="74613"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88" name="Rectangle 17"/>
          <p:cNvSpPr>
            <a:spLocks noChangeArrowheads="1"/>
          </p:cNvSpPr>
          <p:nvPr/>
        </p:nvSpPr>
        <p:spPr bwMode="auto">
          <a:xfrm>
            <a:off x="1350963" y="3575050"/>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89" name="Rectangle 18"/>
          <p:cNvSpPr>
            <a:spLocks noChangeArrowheads="1"/>
          </p:cNvSpPr>
          <p:nvPr/>
        </p:nvSpPr>
        <p:spPr bwMode="auto">
          <a:xfrm>
            <a:off x="1503363" y="3575050"/>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0" name="Rectangle 19"/>
          <p:cNvSpPr>
            <a:spLocks noChangeArrowheads="1"/>
          </p:cNvSpPr>
          <p:nvPr/>
        </p:nvSpPr>
        <p:spPr bwMode="auto">
          <a:xfrm>
            <a:off x="1657350" y="3575050"/>
            <a:ext cx="74613"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1" name="Rectangle 20"/>
          <p:cNvSpPr>
            <a:spLocks noChangeArrowheads="1"/>
          </p:cNvSpPr>
          <p:nvPr/>
        </p:nvSpPr>
        <p:spPr bwMode="auto">
          <a:xfrm>
            <a:off x="1809750" y="3575050"/>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2" name="Rectangle 21"/>
          <p:cNvSpPr>
            <a:spLocks noChangeArrowheads="1"/>
          </p:cNvSpPr>
          <p:nvPr/>
        </p:nvSpPr>
        <p:spPr bwMode="auto">
          <a:xfrm>
            <a:off x="1960563" y="3575050"/>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3" name="Rectangle 22"/>
          <p:cNvSpPr>
            <a:spLocks noChangeArrowheads="1"/>
          </p:cNvSpPr>
          <p:nvPr/>
        </p:nvSpPr>
        <p:spPr bwMode="auto">
          <a:xfrm>
            <a:off x="2114550" y="3575050"/>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4" name="Rectangle 23"/>
          <p:cNvSpPr>
            <a:spLocks noChangeArrowheads="1"/>
          </p:cNvSpPr>
          <p:nvPr/>
        </p:nvSpPr>
        <p:spPr bwMode="auto">
          <a:xfrm>
            <a:off x="2266950" y="3575050"/>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5" name="Rectangle 24"/>
          <p:cNvSpPr>
            <a:spLocks noChangeArrowheads="1"/>
          </p:cNvSpPr>
          <p:nvPr/>
        </p:nvSpPr>
        <p:spPr bwMode="auto">
          <a:xfrm>
            <a:off x="2419350" y="3575050"/>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6" name="Rectangle 25"/>
          <p:cNvSpPr>
            <a:spLocks noChangeArrowheads="1"/>
          </p:cNvSpPr>
          <p:nvPr/>
        </p:nvSpPr>
        <p:spPr bwMode="auto">
          <a:xfrm>
            <a:off x="2571750" y="3575050"/>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7" name="Rectangle 26"/>
          <p:cNvSpPr>
            <a:spLocks noChangeArrowheads="1"/>
          </p:cNvSpPr>
          <p:nvPr/>
        </p:nvSpPr>
        <p:spPr bwMode="auto">
          <a:xfrm>
            <a:off x="2724150" y="3575050"/>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8" name="Rectangle 27"/>
          <p:cNvSpPr>
            <a:spLocks noChangeArrowheads="1"/>
          </p:cNvSpPr>
          <p:nvPr/>
        </p:nvSpPr>
        <p:spPr bwMode="auto">
          <a:xfrm>
            <a:off x="2876550" y="3575050"/>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899" name="Rectangle 28"/>
          <p:cNvSpPr>
            <a:spLocks noChangeArrowheads="1"/>
          </p:cNvSpPr>
          <p:nvPr/>
        </p:nvSpPr>
        <p:spPr bwMode="auto">
          <a:xfrm>
            <a:off x="3028950" y="3575050"/>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0" name="Rectangle 29"/>
          <p:cNvSpPr>
            <a:spLocks noChangeArrowheads="1"/>
          </p:cNvSpPr>
          <p:nvPr/>
        </p:nvSpPr>
        <p:spPr bwMode="auto">
          <a:xfrm>
            <a:off x="3181350" y="3575050"/>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1" name="Rectangle 30"/>
          <p:cNvSpPr>
            <a:spLocks noChangeArrowheads="1"/>
          </p:cNvSpPr>
          <p:nvPr/>
        </p:nvSpPr>
        <p:spPr bwMode="auto">
          <a:xfrm>
            <a:off x="3333750" y="3575050"/>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2" name="Rectangle 31"/>
          <p:cNvSpPr>
            <a:spLocks noChangeArrowheads="1"/>
          </p:cNvSpPr>
          <p:nvPr/>
        </p:nvSpPr>
        <p:spPr bwMode="auto">
          <a:xfrm>
            <a:off x="104616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3" name="Rectangle 32"/>
          <p:cNvSpPr>
            <a:spLocks noChangeArrowheads="1"/>
          </p:cNvSpPr>
          <p:nvPr/>
        </p:nvSpPr>
        <p:spPr bwMode="auto">
          <a:xfrm>
            <a:off x="1200150" y="472598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4" name="Rectangle 33"/>
          <p:cNvSpPr>
            <a:spLocks noChangeArrowheads="1"/>
          </p:cNvSpPr>
          <p:nvPr/>
        </p:nvSpPr>
        <p:spPr bwMode="auto">
          <a:xfrm>
            <a:off x="1350963"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5" name="Rectangle 34"/>
          <p:cNvSpPr>
            <a:spLocks noChangeArrowheads="1"/>
          </p:cNvSpPr>
          <p:nvPr/>
        </p:nvSpPr>
        <p:spPr bwMode="auto">
          <a:xfrm>
            <a:off x="150336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6" name="Rectangle 35"/>
          <p:cNvSpPr>
            <a:spLocks noChangeArrowheads="1"/>
          </p:cNvSpPr>
          <p:nvPr/>
        </p:nvSpPr>
        <p:spPr bwMode="auto">
          <a:xfrm>
            <a:off x="1657350" y="472598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7" name="Rectangle 36"/>
          <p:cNvSpPr>
            <a:spLocks noChangeArrowheads="1"/>
          </p:cNvSpPr>
          <p:nvPr/>
        </p:nvSpPr>
        <p:spPr bwMode="auto">
          <a:xfrm>
            <a:off x="180816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8" name="Rectangle 37"/>
          <p:cNvSpPr>
            <a:spLocks noChangeArrowheads="1"/>
          </p:cNvSpPr>
          <p:nvPr/>
        </p:nvSpPr>
        <p:spPr bwMode="auto">
          <a:xfrm>
            <a:off x="196056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09" name="Rectangle 38"/>
          <p:cNvSpPr>
            <a:spLocks noChangeArrowheads="1"/>
          </p:cNvSpPr>
          <p:nvPr/>
        </p:nvSpPr>
        <p:spPr bwMode="auto">
          <a:xfrm>
            <a:off x="2114550" y="4725988"/>
            <a:ext cx="74613"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0" name="Rectangle 39"/>
          <p:cNvSpPr>
            <a:spLocks noChangeArrowheads="1"/>
          </p:cNvSpPr>
          <p:nvPr/>
        </p:nvSpPr>
        <p:spPr bwMode="auto">
          <a:xfrm>
            <a:off x="2266950"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1" name="Rectangle 40"/>
          <p:cNvSpPr>
            <a:spLocks noChangeArrowheads="1"/>
          </p:cNvSpPr>
          <p:nvPr/>
        </p:nvSpPr>
        <p:spPr bwMode="auto">
          <a:xfrm>
            <a:off x="2571750" y="472598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2" name="Rectangle 41"/>
          <p:cNvSpPr>
            <a:spLocks noChangeArrowheads="1"/>
          </p:cNvSpPr>
          <p:nvPr/>
        </p:nvSpPr>
        <p:spPr bwMode="auto">
          <a:xfrm>
            <a:off x="2722563"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3" name="Rectangle 42"/>
          <p:cNvSpPr>
            <a:spLocks noChangeArrowheads="1"/>
          </p:cNvSpPr>
          <p:nvPr/>
        </p:nvSpPr>
        <p:spPr bwMode="auto">
          <a:xfrm>
            <a:off x="287496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4" name="Rectangle 43"/>
          <p:cNvSpPr>
            <a:spLocks noChangeArrowheads="1"/>
          </p:cNvSpPr>
          <p:nvPr/>
        </p:nvSpPr>
        <p:spPr bwMode="auto">
          <a:xfrm>
            <a:off x="3027363" y="4725988"/>
            <a:ext cx="74612"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5" name="Rectangle 44"/>
          <p:cNvSpPr>
            <a:spLocks noChangeArrowheads="1"/>
          </p:cNvSpPr>
          <p:nvPr/>
        </p:nvSpPr>
        <p:spPr bwMode="auto">
          <a:xfrm>
            <a:off x="3181350"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6" name="Rectangle 45"/>
          <p:cNvSpPr>
            <a:spLocks noChangeArrowheads="1"/>
          </p:cNvSpPr>
          <p:nvPr/>
        </p:nvSpPr>
        <p:spPr bwMode="auto">
          <a:xfrm>
            <a:off x="3332163"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17" name="Line 46"/>
          <p:cNvSpPr>
            <a:spLocks noChangeShapeType="1"/>
          </p:cNvSpPr>
          <p:nvPr/>
        </p:nvSpPr>
        <p:spPr bwMode="auto">
          <a:xfrm>
            <a:off x="1389063" y="3622675"/>
            <a:ext cx="1587" cy="2222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18" name="Line 47"/>
          <p:cNvSpPr>
            <a:spLocks noChangeShapeType="1"/>
          </p:cNvSpPr>
          <p:nvPr/>
        </p:nvSpPr>
        <p:spPr bwMode="auto">
          <a:xfrm flipH="1">
            <a:off x="1084263" y="3851275"/>
            <a:ext cx="304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19" name="Line 48"/>
          <p:cNvSpPr>
            <a:spLocks noChangeShapeType="1"/>
          </p:cNvSpPr>
          <p:nvPr/>
        </p:nvSpPr>
        <p:spPr bwMode="auto">
          <a:xfrm flipH="1">
            <a:off x="1084263" y="3844925"/>
            <a:ext cx="4762" cy="88106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0" name="Line 49"/>
          <p:cNvSpPr>
            <a:spLocks noChangeShapeType="1"/>
          </p:cNvSpPr>
          <p:nvPr/>
        </p:nvSpPr>
        <p:spPr bwMode="auto">
          <a:xfrm>
            <a:off x="1546225" y="3622675"/>
            <a:ext cx="3175" cy="4460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1" name="Line 50"/>
          <p:cNvSpPr>
            <a:spLocks noChangeShapeType="1"/>
          </p:cNvSpPr>
          <p:nvPr/>
        </p:nvSpPr>
        <p:spPr bwMode="auto">
          <a:xfrm>
            <a:off x="1547813" y="4079875"/>
            <a:ext cx="121443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2" name="Line 51"/>
          <p:cNvSpPr>
            <a:spLocks noChangeShapeType="1"/>
          </p:cNvSpPr>
          <p:nvPr/>
        </p:nvSpPr>
        <p:spPr bwMode="auto">
          <a:xfrm>
            <a:off x="2759075" y="4081463"/>
            <a:ext cx="3175" cy="4540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3" name="Line 52"/>
          <p:cNvSpPr>
            <a:spLocks noChangeShapeType="1"/>
          </p:cNvSpPr>
          <p:nvPr/>
        </p:nvSpPr>
        <p:spPr bwMode="auto">
          <a:xfrm>
            <a:off x="2770188" y="4537075"/>
            <a:ext cx="30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4" name="Line 53"/>
          <p:cNvSpPr>
            <a:spLocks noChangeShapeType="1"/>
          </p:cNvSpPr>
          <p:nvPr/>
        </p:nvSpPr>
        <p:spPr bwMode="auto">
          <a:xfrm flipH="1">
            <a:off x="3063875" y="4538663"/>
            <a:ext cx="4763" cy="1873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5" name="Line 54"/>
          <p:cNvSpPr>
            <a:spLocks noChangeShapeType="1"/>
          </p:cNvSpPr>
          <p:nvPr/>
        </p:nvSpPr>
        <p:spPr bwMode="auto">
          <a:xfrm>
            <a:off x="1846263" y="3622675"/>
            <a:ext cx="3175" cy="6842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6" name="Line 55"/>
          <p:cNvSpPr>
            <a:spLocks noChangeShapeType="1"/>
          </p:cNvSpPr>
          <p:nvPr/>
        </p:nvSpPr>
        <p:spPr bwMode="auto">
          <a:xfrm flipH="1">
            <a:off x="1546225" y="4308475"/>
            <a:ext cx="3000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7" name="Line 56"/>
          <p:cNvSpPr>
            <a:spLocks noChangeShapeType="1"/>
          </p:cNvSpPr>
          <p:nvPr/>
        </p:nvSpPr>
        <p:spPr bwMode="auto">
          <a:xfrm flipH="1">
            <a:off x="1546225" y="4316413"/>
            <a:ext cx="6350" cy="44926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8" name="Line 57"/>
          <p:cNvSpPr>
            <a:spLocks noChangeShapeType="1"/>
          </p:cNvSpPr>
          <p:nvPr/>
        </p:nvSpPr>
        <p:spPr bwMode="auto">
          <a:xfrm>
            <a:off x="2151063" y="3622675"/>
            <a:ext cx="1587" cy="2301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29" name="Line 58"/>
          <p:cNvSpPr>
            <a:spLocks noChangeShapeType="1"/>
          </p:cNvSpPr>
          <p:nvPr/>
        </p:nvSpPr>
        <p:spPr bwMode="auto">
          <a:xfrm flipH="1">
            <a:off x="1693863" y="3851275"/>
            <a:ext cx="457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0" name="Line 59"/>
          <p:cNvSpPr>
            <a:spLocks noChangeShapeType="1"/>
          </p:cNvSpPr>
          <p:nvPr/>
        </p:nvSpPr>
        <p:spPr bwMode="auto">
          <a:xfrm flipH="1">
            <a:off x="1693863" y="3841750"/>
            <a:ext cx="3175" cy="8842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1" name="Line 60"/>
          <p:cNvSpPr>
            <a:spLocks noChangeShapeType="1"/>
          </p:cNvSpPr>
          <p:nvPr/>
        </p:nvSpPr>
        <p:spPr bwMode="auto">
          <a:xfrm flipH="1">
            <a:off x="1236663" y="4537075"/>
            <a:ext cx="457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2" name="Line 61"/>
          <p:cNvSpPr>
            <a:spLocks noChangeShapeType="1"/>
          </p:cNvSpPr>
          <p:nvPr/>
        </p:nvSpPr>
        <p:spPr bwMode="auto">
          <a:xfrm flipH="1">
            <a:off x="1236663" y="4530725"/>
            <a:ext cx="3175" cy="2349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3" name="Line 62"/>
          <p:cNvSpPr>
            <a:spLocks noChangeShapeType="1"/>
          </p:cNvSpPr>
          <p:nvPr/>
        </p:nvSpPr>
        <p:spPr bwMode="auto">
          <a:xfrm flipH="1">
            <a:off x="2454275" y="3622675"/>
            <a:ext cx="1588" cy="2190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4" name="Line 63"/>
          <p:cNvSpPr>
            <a:spLocks noChangeShapeType="1"/>
          </p:cNvSpPr>
          <p:nvPr/>
        </p:nvSpPr>
        <p:spPr bwMode="auto">
          <a:xfrm flipH="1">
            <a:off x="2306638" y="3851275"/>
            <a:ext cx="1492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5" name="Line 64"/>
          <p:cNvSpPr>
            <a:spLocks noChangeShapeType="1"/>
          </p:cNvSpPr>
          <p:nvPr/>
        </p:nvSpPr>
        <p:spPr bwMode="auto">
          <a:xfrm flipH="1">
            <a:off x="2303463" y="3844925"/>
            <a:ext cx="9525" cy="6937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6" name="Line 65"/>
          <p:cNvSpPr>
            <a:spLocks noChangeShapeType="1"/>
          </p:cNvSpPr>
          <p:nvPr/>
        </p:nvSpPr>
        <p:spPr bwMode="auto">
          <a:xfrm flipH="1">
            <a:off x="1846263" y="4537075"/>
            <a:ext cx="46037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7" name="Line 66"/>
          <p:cNvSpPr>
            <a:spLocks noChangeShapeType="1"/>
          </p:cNvSpPr>
          <p:nvPr/>
        </p:nvSpPr>
        <p:spPr bwMode="auto">
          <a:xfrm>
            <a:off x="1846263" y="4527550"/>
            <a:ext cx="0" cy="1984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8" name="Line 67"/>
          <p:cNvSpPr>
            <a:spLocks noChangeShapeType="1"/>
          </p:cNvSpPr>
          <p:nvPr/>
        </p:nvSpPr>
        <p:spPr bwMode="auto">
          <a:xfrm>
            <a:off x="2608263" y="3622675"/>
            <a:ext cx="1587" cy="2301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39" name="Line 68"/>
          <p:cNvSpPr>
            <a:spLocks noChangeShapeType="1"/>
          </p:cNvSpPr>
          <p:nvPr/>
        </p:nvSpPr>
        <p:spPr bwMode="auto">
          <a:xfrm>
            <a:off x="2608263" y="3851275"/>
            <a:ext cx="457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0" name="Line 69"/>
          <p:cNvSpPr>
            <a:spLocks noChangeShapeType="1"/>
          </p:cNvSpPr>
          <p:nvPr/>
        </p:nvSpPr>
        <p:spPr bwMode="auto">
          <a:xfrm flipV="1">
            <a:off x="3063875" y="3622675"/>
            <a:ext cx="1588" cy="2159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1" name="Line 70"/>
          <p:cNvSpPr>
            <a:spLocks noChangeShapeType="1"/>
          </p:cNvSpPr>
          <p:nvPr/>
        </p:nvSpPr>
        <p:spPr bwMode="auto">
          <a:xfrm flipH="1" flipV="1">
            <a:off x="2913063" y="3622675"/>
            <a:ext cx="0" cy="23177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2" name="Line 71"/>
          <p:cNvSpPr>
            <a:spLocks noChangeShapeType="1"/>
          </p:cNvSpPr>
          <p:nvPr/>
        </p:nvSpPr>
        <p:spPr bwMode="auto">
          <a:xfrm flipH="1">
            <a:off x="3214688" y="3625850"/>
            <a:ext cx="6350" cy="46196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3" name="Line 72"/>
          <p:cNvSpPr>
            <a:spLocks noChangeShapeType="1"/>
          </p:cNvSpPr>
          <p:nvPr/>
        </p:nvSpPr>
        <p:spPr bwMode="auto">
          <a:xfrm flipH="1">
            <a:off x="2913063" y="4079875"/>
            <a:ext cx="304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4" name="Line 73"/>
          <p:cNvSpPr>
            <a:spLocks noChangeShapeType="1"/>
          </p:cNvSpPr>
          <p:nvPr/>
        </p:nvSpPr>
        <p:spPr bwMode="auto">
          <a:xfrm flipH="1">
            <a:off x="2913063" y="4078288"/>
            <a:ext cx="4762" cy="6477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5" name="Line 74"/>
          <p:cNvSpPr>
            <a:spLocks noChangeShapeType="1"/>
          </p:cNvSpPr>
          <p:nvPr/>
        </p:nvSpPr>
        <p:spPr bwMode="auto">
          <a:xfrm flipH="1">
            <a:off x="1998663" y="4308475"/>
            <a:ext cx="914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6" name="Line 75"/>
          <p:cNvSpPr>
            <a:spLocks noChangeShapeType="1"/>
          </p:cNvSpPr>
          <p:nvPr/>
        </p:nvSpPr>
        <p:spPr bwMode="auto">
          <a:xfrm>
            <a:off x="1998663" y="4311650"/>
            <a:ext cx="0" cy="4143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7" name="Line 76"/>
          <p:cNvSpPr>
            <a:spLocks noChangeShapeType="1"/>
          </p:cNvSpPr>
          <p:nvPr/>
        </p:nvSpPr>
        <p:spPr bwMode="auto">
          <a:xfrm flipV="1">
            <a:off x="2608263" y="4530725"/>
            <a:ext cx="1587" cy="19526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8" name="Line 77"/>
          <p:cNvSpPr>
            <a:spLocks noChangeShapeType="1"/>
          </p:cNvSpPr>
          <p:nvPr/>
        </p:nvSpPr>
        <p:spPr bwMode="auto">
          <a:xfrm flipH="1">
            <a:off x="2474913" y="4537075"/>
            <a:ext cx="13335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49" name="Line 78"/>
          <p:cNvSpPr>
            <a:spLocks noChangeShapeType="1"/>
          </p:cNvSpPr>
          <p:nvPr/>
        </p:nvSpPr>
        <p:spPr bwMode="auto">
          <a:xfrm>
            <a:off x="2471738" y="4535488"/>
            <a:ext cx="3175" cy="9159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50" name="Rectangle 79"/>
          <p:cNvSpPr>
            <a:spLocks noChangeArrowheads="1"/>
          </p:cNvSpPr>
          <p:nvPr/>
        </p:nvSpPr>
        <p:spPr bwMode="auto">
          <a:xfrm>
            <a:off x="5067300" y="4059238"/>
            <a:ext cx="74613"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1" name="Rectangle 80"/>
          <p:cNvSpPr>
            <a:spLocks noChangeArrowheads="1"/>
          </p:cNvSpPr>
          <p:nvPr/>
        </p:nvSpPr>
        <p:spPr bwMode="auto">
          <a:xfrm>
            <a:off x="5219700" y="4059238"/>
            <a:ext cx="74613"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2" name="Rectangle 81"/>
          <p:cNvSpPr>
            <a:spLocks noChangeArrowheads="1"/>
          </p:cNvSpPr>
          <p:nvPr/>
        </p:nvSpPr>
        <p:spPr bwMode="auto">
          <a:xfrm>
            <a:off x="5370513" y="405923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3" name="Rectangle 82"/>
          <p:cNvSpPr>
            <a:spLocks noChangeArrowheads="1"/>
          </p:cNvSpPr>
          <p:nvPr/>
        </p:nvSpPr>
        <p:spPr bwMode="auto">
          <a:xfrm>
            <a:off x="5522913" y="405923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4" name="Rectangle 83"/>
          <p:cNvSpPr>
            <a:spLocks noChangeArrowheads="1"/>
          </p:cNvSpPr>
          <p:nvPr/>
        </p:nvSpPr>
        <p:spPr bwMode="auto">
          <a:xfrm>
            <a:off x="5676900" y="4059238"/>
            <a:ext cx="74613"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5" name="Rectangle 84"/>
          <p:cNvSpPr>
            <a:spLocks noChangeArrowheads="1"/>
          </p:cNvSpPr>
          <p:nvPr/>
        </p:nvSpPr>
        <p:spPr bwMode="auto">
          <a:xfrm>
            <a:off x="5829300" y="405923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6" name="Rectangle 85"/>
          <p:cNvSpPr>
            <a:spLocks noChangeArrowheads="1"/>
          </p:cNvSpPr>
          <p:nvPr/>
        </p:nvSpPr>
        <p:spPr bwMode="auto">
          <a:xfrm>
            <a:off x="5980113" y="405923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7" name="Rectangle 86"/>
          <p:cNvSpPr>
            <a:spLocks noChangeArrowheads="1"/>
          </p:cNvSpPr>
          <p:nvPr/>
        </p:nvSpPr>
        <p:spPr bwMode="auto">
          <a:xfrm>
            <a:off x="6134100" y="405923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8" name="Rectangle 87"/>
          <p:cNvSpPr>
            <a:spLocks noChangeArrowheads="1"/>
          </p:cNvSpPr>
          <p:nvPr/>
        </p:nvSpPr>
        <p:spPr bwMode="auto">
          <a:xfrm>
            <a:off x="6286500" y="405923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59" name="Rectangle 88"/>
          <p:cNvSpPr>
            <a:spLocks noChangeArrowheads="1"/>
          </p:cNvSpPr>
          <p:nvPr/>
        </p:nvSpPr>
        <p:spPr bwMode="auto">
          <a:xfrm>
            <a:off x="6438900" y="405923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0" name="Rectangle 89"/>
          <p:cNvSpPr>
            <a:spLocks noChangeArrowheads="1"/>
          </p:cNvSpPr>
          <p:nvPr/>
        </p:nvSpPr>
        <p:spPr bwMode="auto">
          <a:xfrm>
            <a:off x="6591300" y="405923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1" name="Rectangle 90"/>
          <p:cNvSpPr>
            <a:spLocks noChangeArrowheads="1"/>
          </p:cNvSpPr>
          <p:nvPr/>
        </p:nvSpPr>
        <p:spPr bwMode="auto">
          <a:xfrm>
            <a:off x="6743700" y="405923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2" name="Rectangle 91"/>
          <p:cNvSpPr>
            <a:spLocks noChangeArrowheads="1"/>
          </p:cNvSpPr>
          <p:nvPr/>
        </p:nvSpPr>
        <p:spPr bwMode="auto">
          <a:xfrm>
            <a:off x="6896100" y="405923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3" name="Rectangle 92"/>
          <p:cNvSpPr>
            <a:spLocks noChangeArrowheads="1"/>
          </p:cNvSpPr>
          <p:nvPr/>
        </p:nvSpPr>
        <p:spPr bwMode="auto">
          <a:xfrm>
            <a:off x="7048500" y="405923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4" name="Rectangle 93"/>
          <p:cNvSpPr>
            <a:spLocks noChangeArrowheads="1"/>
          </p:cNvSpPr>
          <p:nvPr/>
        </p:nvSpPr>
        <p:spPr bwMode="auto">
          <a:xfrm>
            <a:off x="7200900" y="405923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5" name="Rectangle 94"/>
          <p:cNvSpPr>
            <a:spLocks noChangeArrowheads="1"/>
          </p:cNvSpPr>
          <p:nvPr/>
        </p:nvSpPr>
        <p:spPr bwMode="auto">
          <a:xfrm>
            <a:off x="7353300" y="405923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6" name="Rectangle 95"/>
          <p:cNvSpPr>
            <a:spLocks noChangeArrowheads="1"/>
          </p:cNvSpPr>
          <p:nvPr/>
        </p:nvSpPr>
        <p:spPr bwMode="auto">
          <a:xfrm>
            <a:off x="5067300" y="472598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7" name="Rectangle 96"/>
          <p:cNvSpPr>
            <a:spLocks noChangeArrowheads="1"/>
          </p:cNvSpPr>
          <p:nvPr/>
        </p:nvSpPr>
        <p:spPr bwMode="auto">
          <a:xfrm>
            <a:off x="5219700" y="472598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8" name="Rectangle 97"/>
          <p:cNvSpPr>
            <a:spLocks noChangeArrowheads="1"/>
          </p:cNvSpPr>
          <p:nvPr/>
        </p:nvSpPr>
        <p:spPr bwMode="auto">
          <a:xfrm>
            <a:off x="5370513"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69" name="Rectangle 98"/>
          <p:cNvSpPr>
            <a:spLocks noChangeArrowheads="1"/>
          </p:cNvSpPr>
          <p:nvPr/>
        </p:nvSpPr>
        <p:spPr bwMode="auto">
          <a:xfrm>
            <a:off x="552291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0" name="Rectangle 99"/>
          <p:cNvSpPr>
            <a:spLocks noChangeArrowheads="1"/>
          </p:cNvSpPr>
          <p:nvPr/>
        </p:nvSpPr>
        <p:spPr bwMode="auto">
          <a:xfrm>
            <a:off x="5676900" y="472598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1" name="Rectangle 100"/>
          <p:cNvSpPr>
            <a:spLocks noChangeArrowheads="1"/>
          </p:cNvSpPr>
          <p:nvPr/>
        </p:nvSpPr>
        <p:spPr bwMode="auto">
          <a:xfrm>
            <a:off x="582771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2" name="Rectangle 101"/>
          <p:cNvSpPr>
            <a:spLocks noChangeArrowheads="1"/>
          </p:cNvSpPr>
          <p:nvPr/>
        </p:nvSpPr>
        <p:spPr bwMode="auto">
          <a:xfrm>
            <a:off x="598011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3" name="Rectangle 102"/>
          <p:cNvSpPr>
            <a:spLocks noChangeArrowheads="1"/>
          </p:cNvSpPr>
          <p:nvPr/>
        </p:nvSpPr>
        <p:spPr bwMode="auto">
          <a:xfrm>
            <a:off x="6134100" y="4725988"/>
            <a:ext cx="74613"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4" name="Rectangle 103"/>
          <p:cNvSpPr>
            <a:spLocks noChangeArrowheads="1"/>
          </p:cNvSpPr>
          <p:nvPr/>
        </p:nvSpPr>
        <p:spPr bwMode="auto">
          <a:xfrm>
            <a:off x="6286500"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5" name="Rectangle 104"/>
          <p:cNvSpPr>
            <a:spLocks noChangeArrowheads="1"/>
          </p:cNvSpPr>
          <p:nvPr/>
        </p:nvSpPr>
        <p:spPr bwMode="auto">
          <a:xfrm>
            <a:off x="6591300" y="4725988"/>
            <a:ext cx="74613"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6" name="Rectangle 105"/>
          <p:cNvSpPr>
            <a:spLocks noChangeArrowheads="1"/>
          </p:cNvSpPr>
          <p:nvPr/>
        </p:nvSpPr>
        <p:spPr bwMode="auto">
          <a:xfrm>
            <a:off x="6742113"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7" name="Rectangle 106"/>
          <p:cNvSpPr>
            <a:spLocks noChangeArrowheads="1"/>
          </p:cNvSpPr>
          <p:nvPr/>
        </p:nvSpPr>
        <p:spPr bwMode="auto">
          <a:xfrm>
            <a:off x="6894513" y="4725988"/>
            <a:ext cx="76200"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8" name="Rectangle 107"/>
          <p:cNvSpPr>
            <a:spLocks noChangeArrowheads="1"/>
          </p:cNvSpPr>
          <p:nvPr/>
        </p:nvSpPr>
        <p:spPr bwMode="auto">
          <a:xfrm>
            <a:off x="7046913" y="4725988"/>
            <a:ext cx="74612" cy="762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79" name="Rectangle 108"/>
          <p:cNvSpPr>
            <a:spLocks noChangeArrowheads="1"/>
          </p:cNvSpPr>
          <p:nvPr/>
        </p:nvSpPr>
        <p:spPr bwMode="auto">
          <a:xfrm>
            <a:off x="7200900"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80" name="Rectangle 109"/>
          <p:cNvSpPr>
            <a:spLocks noChangeArrowheads="1"/>
          </p:cNvSpPr>
          <p:nvPr/>
        </p:nvSpPr>
        <p:spPr bwMode="auto">
          <a:xfrm>
            <a:off x="7351713" y="4725988"/>
            <a:ext cx="76200" cy="76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9981" name="Line 110"/>
          <p:cNvSpPr>
            <a:spLocks noChangeShapeType="1"/>
          </p:cNvSpPr>
          <p:nvPr/>
        </p:nvSpPr>
        <p:spPr bwMode="auto">
          <a:xfrm flipV="1">
            <a:off x="5408613" y="3892550"/>
            <a:ext cx="0" cy="1666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2" name="Line 111"/>
          <p:cNvSpPr>
            <a:spLocks noChangeShapeType="1"/>
          </p:cNvSpPr>
          <p:nvPr/>
        </p:nvSpPr>
        <p:spPr bwMode="auto">
          <a:xfrm flipH="1">
            <a:off x="5105400" y="3892550"/>
            <a:ext cx="30321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3" name="Line 112"/>
          <p:cNvSpPr>
            <a:spLocks noChangeShapeType="1"/>
          </p:cNvSpPr>
          <p:nvPr/>
        </p:nvSpPr>
        <p:spPr bwMode="auto">
          <a:xfrm>
            <a:off x="5105400" y="3892550"/>
            <a:ext cx="0" cy="8334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4" name="Line 113"/>
          <p:cNvSpPr>
            <a:spLocks noChangeShapeType="1"/>
          </p:cNvSpPr>
          <p:nvPr/>
        </p:nvSpPr>
        <p:spPr bwMode="auto">
          <a:xfrm>
            <a:off x="5561013" y="4097338"/>
            <a:ext cx="0" cy="2127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5" name="Line 114"/>
          <p:cNvSpPr>
            <a:spLocks noChangeShapeType="1"/>
          </p:cNvSpPr>
          <p:nvPr/>
        </p:nvSpPr>
        <p:spPr bwMode="auto">
          <a:xfrm>
            <a:off x="5561013" y="4310063"/>
            <a:ext cx="122237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6" name="Line 115"/>
          <p:cNvSpPr>
            <a:spLocks noChangeShapeType="1"/>
          </p:cNvSpPr>
          <p:nvPr/>
        </p:nvSpPr>
        <p:spPr bwMode="auto">
          <a:xfrm>
            <a:off x="6783388" y="4310063"/>
            <a:ext cx="0" cy="6461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7" name="Line 116"/>
          <p:cNvSpPr>
            <a:spLocks noChangeShapeType="1"/>
          </p:cNvSpPr>
          <p:nvPr/>
        </p:nvSpPr>
        <p:spPr bwMode="auto">
          <a:xfrm>
            <a:off x="6783388" y="4956175"/>
            <a:ext cx="301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8" name="Line 117"/>
          <p:cNvSpPr>
            <a:spLocks noChangeShapeType="1"/>
          </p:cNvSpPr>
          <p:nvPr/>
        </p:nvSpPr>
        <p:spPr bwMode="auto">
          <a:xfrm flipV="1">
            <a:off x="7085013" y="4802188"/>
            <a:ext cx="0" cy="1539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89" name="Line 118"/>
          <p:cNvSpPr>
            <a:spLocks noChangeShapeType="1"/>
          </p:cNvSpPr>
          <p:nvPr/>
        </p:nvSpPr>
        <p:spPr bwMode="auto">
          <a:xfrm flipH="1">
            <a:off x="5857875" y="4135438"/>
            <a:ext cx="7938" cy="406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0" name="Line 119"/>
          <p:cNvSpPr>
            <a:spLocks noChangeShapeType="1"/>
          </p:cNvSpPr>
          <p:nvPr/>
        </p:nvSpPr>
        <p:spPr bwMode="auto">
          <a:xfrm flipH="1">
            <a:off x="5561013" y="4537075"/>
            <a:ext cx="304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1" name="Line 120"/>
          <p:cNvSpPr>
            <a:spLocks noChangeShapeType="1"/>
          </p:cNvSpPr>
          <p:nvPr/>
        </p:nvSpPr>
        <p:spPr bwMode="auto">
          <a:xfrm>
            <a:off x="5561013" y="4541838"/>
            <a:ext cx="0" cy="1841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2" name="Line 121"/>
          <p:cNvSpPr>
            <a:spLocks noChangeShapeType="1"/>
          </p:cNvSpPr>
          <p:nvPr/>
        </p:nvSpPr>
        <p:spPr bwMode="auto">
          <a:xfrm flipV="1">
            <a:off x="6170613" y="3892550"/>
            <a:ext cx="0" cy="1666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3" name="Line 122"/>
          <p:cNvSpPr>
            <a:spLocks noChangeShapeType="1"/>
          </p:cNvSpPr>
          <p:nvPr/>
        </p:nvSpPr>
        <p:spPr bwMode="auto">
          <a:xfrm flipH="1">
            <a:off x="5713413" y="3889375"/>
            <a:ext cx="457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4" name="Line 123"/>
          <p:cNvSpPr>
            <a:spLocks noChangeShapeType="1"/>
          </p:cNvSpPr>
          <p:nvPr/>
        </p:nvSpPr>
        <p:spPr bwMode="auto">
          <a:xfrm>
            <a:off x="5713413" y="3889375"/>
            <a:ext cx="0" cy="10668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5" name="Line 124"/>
          <p:cNvSpPr>
            <a:spLocks noChangeShapeType="1"/>
          </p:cNvSpPr>
          <p:nvPr/>
        </p:nvSpPr>
        <p:spPr bwMode="auto">
          <a:xfrm flipH="1">
            <a:off x="5256213" y="4956175"/>
            <a:ext cx="457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6" name="Line 125"/>
          <p:cNvSpPr>
            <a:spLocks noChangeShapeType="1"/>
          </p:cNvSpPr>
          <p:nvPr/>
        </p:nvSpPr>
        <p:spPr bwMode="auto">
          <a:xfrm flipV="1">
            <a:off x="5256213" y="4802188"/>
            <a:ext cx="0" cy="1539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7" name="Line 126"/>
          <p:cNvSpPr>
            <a:spLocks noChangeShapeType="1"/>
          </p:cNvSpPr>
          <p:nvPr/>
        </p:nvSpPr>
        <p:spPr bwMode="auto">
          <a:xfrm flipV="1">
            <a:off x="6475413" y="3892550"/>
            <a:ext cx="0" cy="1666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8" name="Line 127"/>
          <p:cNvSpPr>
            <a:spLocks noChangeShapeType="1"/>
          </p:cNvSpPr>
          <p:nvPr/>
        </p:nvSpPr>
        <p:spPr bwMode="auto">
          <a:xfrm flipH="1">
            <a:off x="6323013" y="3889375"/>
            <a:ext cx="1539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9999" name="Line 128"/>
          <p:cNvSpPr>
            <a:spLocks noChangeShapeType="1"/>
          </p:cNvSpPr>
          <p:nvPr/>
        </p:nvSpPr>
        <p:spPr bwMode="auto">
          <a:xfrm>
            <a:off x="6323013" y="3892550"/>
            <a:ext cx="0" cy="106362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0" name="Line 129"/>
          <p:cNvSpPr>
            <a:spLocks noChangeShapeType="1"/>
          </p:cNvSpPr>
          <p:nvPr/>
        </p:nvSpPr>
        <p:spPr bwMode="auto">
          <a:xfrm flipH="1">
            <a:off x="5865813" y="4956175"/>
            <a:ext cx="4572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1" name="Line 130"/>
          <p:cNvSpPr>
            <a:spLocks noChangeShapeType="1"/>
          </p:cNvSpPr>
          <p:nvPr/>
        </p:nvSpPr>
        <p:spPr bwMode="auto">
          <a:xfrm flipV="1">
            <a:off x="5865813" y="4802188"/>
            <a:ext cx="0" cy="1539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2" name="Line 131"/>
          <p:cNvSpPr>
            <a:spLocks noChangeShapeType="1"/>
          </p:cNvSpPr>
          <p:nvPr/>
        </p:nvSpPr>
        <p:spPr bwMode="auto">
          <a:xfrm flipV="1">
            <a:off x="6624638" y="3889375"/>
            <a:ext cx="0" cy="1666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3" name="Line 132"/>
          <p:cNvSpPr>
            <a:spLocks noChangeShapeType="1"/>
          </p:cNvSpPr>
          <p:nvPr/>
        </p:nvSpPr>
        <p:spPr bwMode="auto">
          <a:xfrm>
            <a:off x="6624638" y="3889375"/>
            <a:ext cx="46037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4" name="Line 133"/>
          <p:cNvSpPr>
            <a:spLocks noChangeShapeType="1"/>
          </p:cNvSpPr>
          <p:nvPr/>
        </p:nvSpPr>
        <p:spPr bwMode="auto">
          <a:xfrm>
            <a:off x="7085013" y="3892550"/>
            <a:ext cx="0" cy="1666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5" name="Line 134"/>
          <p:cNvSpPr>
            <a:spLocks noChangeShapeType="1"/>
          </p:cNvSpPr>
          <p:nvPr/>
        </p:nvSpPr>
        <p:spPr bwMode="auto">
          <a:xfrm>
            <a:off x="6932613" y="3892550"/>
            <a:ext cx="0" cy="20478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6" name="Line 135"/>
          <p:cNvSpPr>
            <a:spLocks noChangeShapeType="1"/>
          </p:cNvSpPr>
          <p:nvPr/>
        </p:nvSpPr>
        <p:spPr bwMode="auto">
          <a:xfrm>
            <a:off x="7237413" y="4135438"/>
            <a:ext cx="0" cy="4000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7" name="Line 136"/>
          <p:cNvSpPr>
            <a:spLocks noChangeShapeType="1"/>
          </p:cNvSpPr>
          <p:nvPr/>
        </p:nvSpPr>
        <p:spPr bwMode="auto">
          <a:xfrm flipH="1">
            <a:off x="6018213" y="4537075"/>
            <a:ext cx="12176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8" name="Line 137"/>
          <p:cNvSpPr>
            <a:spLocks noChangeShapeType="1"/>
          </p:cNvSpPr>
          <p:nvPr/>
        </p:nvSpPr>
        <p:spPr bwMode="auto">
          <a:xfrm flipH="1">
            <a:off x="6018213" y="4535488"/>
            <a:ext cx="3175" cy="1905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09" name="Line 138"/>
          <p:cNvSpPr>
            <a:spLocks noChangeShapeType="1"/>
          </p:cNvSpPr>
          <p:nvPr/>
        </p:nvSpPr>
        <p:spPr bwMode="auto">
          <a:xfrm>
            <a:off x="6624638" y="4802188"/>
            <a:ext cx="0" cy="1539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10" name="Line 139"/>
          <p:cNvSpPr>
            <a:spLocks noChangeShapeType="1"/>
          </p:cNvSpPr>
          <p:nvPr/>
        </p:nvSpPr>
        <p:spPr bwMode="auto">
          <a:xfrm flipH="1">
            <a:off x="6496050" y="4956175"/>
            <a:ext cx="12858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11" name="Line 140"/>
          <p:cNvSpPr>
            <a:spLocks noChangeShapeType="1"/>
          </p:cNvSpPr>
          <p:nvPr/>
        </p:nvSpPr>
        <p:spPr bwMode="auto">
          <a:xfrm>
            <a:off x="6494463" y="4956175"/>
            <a:ext cx="1587" cy="4953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12" name="Oval 141"/>
          <p:cNvSpPr>
            <a:spLocks noChangeArrowheads="1"/>
          </p:cNvSpPr>
          <p:nvPr/>
        </p:nvSpPr>
        <p:spPr bwMode="auto">
          <a:xfrm>
            <a:off x="7313613" y="3889375"/>
            <a:ext cx="153987" cy="10636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0013" name="Text Box 142"/>
          <p:cNvSpPr txBox="1">
            <a:spLocks noChangeArrowheads="1"/>
          </p:cNvSpPr>
          <p:nvPr/>
        </p:nvSpPr>
        <p:spPr bwMode="auto">
          <a:xfrm>
            <a:off x="2036763" y="2470150"/>
            <a:ext cx="2363787"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Freie Pinpositionen</a:t>
            </a:r>
          </a:p>
        </p:txBody>
      </p:sp>
      <p:sp>
        <p:nvSpPr>
          <p:cNvPr id="80014" name="Line 143"/>
          <p:cNvSpPr>
            <a:spLocks noChangeShapeType="1"/>
          </p:cNvSpPr>
          <p:nvPr/>
        </p:nvSpPr>
        <p:spPr bwMode="auto">
          <a:xfrm flipV="1">
            <a:off x="2760663" y="2859088"/>
            <a:ext cx="266700" cy="71596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15" name="Freeform 144"/>
          <p:cNvSpPr>
            <a:spLocks/>
          </p:cNvSpPr>
          <p:nvPr/>
        </p:nvSpPr>
        <p:spPr bwMode="auto">
          <a:xfrm>
            <a:off x="3028950" y="2859088"/>
            <a:ext cx="342900" cy="714375"/>
          </a:xfrm>
          <a:custGeom>
            <a:avLst/>
            <a:gdLst>
              <a:gd name="T0" fmla="*/ 0 w 204"/>
              <a:gd name="T1" fmla="*/ 0 h 425"/>
              <a:gd name="T2" fmla="*/ 576374559 w 204"/>
              <a:gd name="T3" fmla="*/ 1200780331 h 425"/>
              <a:gd name="T4" fmla="*/ 0 60000 65536"/>
              <a:gd name="T5" fmla="*/ 0 60000 65536"/>
            </a:gdLst>
            <a:ahLst/>
            <a:cxnLst>
              <a:cxn ang="T4">
                <a:pos x="T0" y="T1"/>
              </a:cxn>
              <a:cxn ang="T5">
                <a:pos x="T2" y="T3"/>
              </a:cxn>
            </a:cxnLst>
            <a:rect l="0" t="0" r="r" b="b"/>
            <a:pathLst>
              <a:path w="204" h="425">
                <a:moveTo>
                  <a:pt x="0" y="0"/>
                </a:moveTo>
                <a:lnTo>
                  <a:pt x="204" y="425"/>
                </a:ln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16" name="Text Box 145"/>
          <p:cNvSpPr txBox="1">
            <a:spLocks noChangeArrowheads="1"/>
          </p:cNvSpPr>
          <p:nvPr/>
        </p:nvSpPr>
        <p:spPr bwMode="auto">
          <a:xfrm>
            <a:off x="5635625" y="2936875"/>
            <a:ext cx="28971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spcBef>
                <a:spcPct val="50000"/>
              </a:spcBef>
            </a:pPr>
            <a:r>
              <a:rPr lang="de-DE" altLang="de-DE" sz="1600"/>
              <a:t>Freie Zellendurchgänge</a:t>
            </a:r>
          </a:p>
        </p:txBody>
      </p:sp>
      <p:sp>
        <p:nvSpPr>
          <p:cNvPr id="80017" name="Line 146"/>
          <p:cNvSpPr>
            <a:spLocks noChangeShapeType="1"/>
          </p:cNvSpPr>
          <p:nvPr/>
        </p:nvSpPr>
        <p:spPr bwMode="auto">
          <a:xfrm flipH="1">
            <a:off x="7392988" y="3286125"/>
            <a:ext cx="1587" cy="573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018" name="AutoShape 147"/>
          <p:cNvSpPr>
            <a:spLocks noChangeArrowheads="1"/>
          </p:cNvSpPr>
          <p:nvPr/>
        </p:nvSpPr>
        <p:spPr bwMode="auto">
          <a:xfrm>
            <a:off x="3795713" y="3925888"/>
            <a:ext cx="604837" cy="712787"/>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0019" name="Text Box 148"/>
          <p:cNvSpPr txBox="1">
            <a:spLocks noChangeArrowheads="1"/>
          </p:cNvSpPr>
          <p:nvPr/>
        </p:nvSpPr>
        <p:spPr bwMode="auto">
          <a:xfrm rot="-5400000">
            <a:off x="6705600" y="3986213"/>
            <a:ext cx="4294188" cy="207962"/>
          </a:xfrm>
          <a:prstGeom prst="rect">
            <a:avLst/>
          </a:prstGeom>
          <a:noFill/>
          <a:ln>
            <a:noFill/>
          </a:ln>
          <a:effectLst/>
          <a:extLst>
            <a:ext uri="{909E8E84-426E-40DD-AFC4-6F175D3DCCD1}">
              <a14:hiddenFill xmlns:a14="http://schemas.microsoft.com/office/drawing/2010/main">
                <a:solidFill>
                  <a:srgbClr val="CCEC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800">
                <a:solidFill>
                  <a:srgbClr val="B2B2B2"/>
                </a:solidFill>
              </a:rPr>
              <a:t>Nach Holmes, N. et. al.: Utilization of Vacant Terminals for Improved OTC Channel Routing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ChangeAspect="1" noChangeArrowheads="1"/>
          </p:cNvSpPr>
          <p:nvPr/>
        </p:nvSpPr>
        <p:spPr bwMode="auto">
          <a:xfrm>
            <a:off x="6800850" y="1166813"/>
            <a:ext cx="1811338" cy="1717675"/>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0899" name="Text Box 3"/>
          <p:cNvSpPr txBox="1">
            <a:spLocks noChangeAspect="1" noChangeArrowheads="1"/>
          </p:cNvSpPr>
          <p:nvPr/>
        </p:nvSpPr>
        <p:spPr bwMode="auto">
          <a:xfrm>
            <a:off x="6556375" y="3990975"/>
            <a:ext cx="209708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808" tIns="48404" rIns="96808" bIns="48404"/>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OTC-Verdrahtung</a:t>
            </a:r>
            <a:br>
              <a:rPr lang="en-US" altLang="de-DE" sz="1600"/>
            </a:br>
            <a:r>
              <a:rPr lang="en-US" altLang="de-DE" sz="1600"/>
              <a:t> in Metal3</a:t>
            </a:r>
          </a:p>
        </p:txBody>
      </p:sp>
      <p:sp>
        <p:nvSpPr>
          <p:cNvPr id="80900" name="Line 4"/>
          <p:cNvSpPr>
            <a:spLocks noChangeAspect="1" noChangeShapeType="1"/>
          </p:cNvSpPr>
          <p:nvPr/>
        </p:nvSpPr>
        <p:spPr bwMode="auto">
          <a:xfrm flipH="1" flipV="1">
            <a:off x="1298575" y="2290763"/>
            <a:ext cx="0" cy="3841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0901" name="Line 5"/>
          <p:cNvSpPr>
            <a:spLocks noChangeAspect="1" noChangeShapeType="1"/>
          </p:cNvSpPr>
          <p:nvPr/>
        </p:nvSpPr>
        <p:spPr bwMode="auto">
          <a:xfrm flipV="1">
            <a:off x="1292225" y="4460875"/>
            <a:ext cx="1588" cy="140652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0902" name="Text Box 6"/>
          <p:cNvSpPr txBox="1">
            <a:spLocks noChangeAspect="1" noChangeArrowheads="1"/>
          </p:cNvSpPr>
          <p:nvPr/>
        </p:nvSpPr>
        <p:spPr bwMode="auto">
          <a:xfrm>
            <a:off x="762000" y="4889500"/>
            <a:ext cx="850900" cy="454025"/>
          </a:xfrm>
          <a:prstGeom prst="rect">
            <a:avLst/>
          </a:prstGeom>
          <a:solidFill>
            <a:srgbClr val="EDEDED"/>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08" tIns="48404" rIns="96808" bIns="48404"/>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Kanal</a:t>
            </a:r>
          </a:p>
        </p:txBody>
      </p:sp>
      <p:sp>
        <p:nvSpPr>
          <p:cNvPr id="80903" name="Line 7"/>
          <p:cNvSpPr>
            <a:spLocks noChangeAspect="1" noChangeShapeType="1"/>
          </p:cNvSpPr>
          <p:nvPr/>
        </p:nvSpPr>
        <p:spPr bwMode="auto">
          <a:xfrm flipH="1">
            <a:off x="4721225" y="3606800"/>
            <a:ext cx="1436688" cy="1730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0904" name="Text Box 8"/>
          <p:cNvSpPr txBox="1">
            <a:spLocks noChangeAspect="1" noChangeArrowheads="1"/>
          </p:cNvSpPr>
          <p:nvPr/>
        </p:nvSpPr>
        <p:spPr bwMode="auto">
          <a:xfrm>
            <a:off x="6500813" y="3341688"/>
            <a:ext cx="2152650" cy="6651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08" tIns="48404" rIns="96808" bIns="48404"/>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Zellenanschlüsse </a:t>
            </a:r>
            <a:br>
              <a:rPr lang="en-US" altLang="de-DE" sz="1600"/>
            </a:br>
            <a:r>
              <a:rPr lang="de-DE" altLang="de-DE" sz="1600"/>
              <a:t>(Ports) in Metal2</a:t>
            </a:r>
          </a:p>
        </p:txBody>
      </p:sp>
      <p:pic>
        <p:nvPicPr>
          <p:cNvPr id="80905" name="Picture 9"/>
          <p:cNvPicPr>
            <a:picLocks noChangeAspect="1" noChangeArrowheads="1"/>
          </p:cNvPicPr>
          <p:nvPr/>
        </p:nvPicPr>
        <p:blipFill>
          <a:blip r:embed="rId2">
            <a:extLst>
              <a:ext uri="{28A0092B-C50C-407E-A947-70E740481C1C}">
                <a14:useLocalDpi xmlns:a14="http://schemas.microsoft.com/office/drawing/2010/main" val="0"/>
              </a:ext>
            </a:extLst>
          </a:blip>
          <a:srcRect l="8403" t="3200" r="25261"/>
          <a:stretch>
            <a:fillRect/>
          </a:stretch>
        </p:blipFill>
        <p:spPr bwMode="auto">
          <a:xfrm>
            <a:off x="1412875" y="2106613"/>
            <a:ext cx="4643438" cy="376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906" name="Line 10"/>
          <p:cNvSpPr>
            <a:spLocks noChangeAspect="1" noChangeShapeType="1"/>
          </p:cNvSpPr>
          <p:nvPr/>
        </p:nvSpPr>
        <p:spPr bwMode="auto">
          <a:xfrm>
            <a:off x="1254125" y="4460875"/>
            <a:ext cx="319088"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0907" name="Line 11"/>
          <p:cNvSpPr>
            <a:spLocks noChangeAspect="1" noChangeShapeType="1"/>
          </p:cNvSpPr>
          <p:nvPr/>
        </p:nvSpPr>
        <p:spPr bwMode="auto">
          <a:xfrm>
            <a:off x="1254125" y="2278063"/>
            <a:ext cx="319088" cy="158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0908" name="Line 12"/>
          <p:cNvSpPr>
            <a:spLocks noChangeAspect="1" noChangeShapeType="1"/>
          </p:cNvSpPr>
          <p:nvPr/>
        </p:nvSpPr>
        <p:spPr bwMode="auto">
          <a:xfrm>
            <a:off x="1254125" y="5867400"/>
            <a:ext cx="319088" cy="15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80909" name="Line 13"/>
          <p:cNvSpPr>
            <a:spLocks noChangeAspect="1" noChangeShapeType="1"/>
          </p:cNvSpPr>
          <p:nvPr/>
        </p:nvSpPr>
        <p:spPr bwMode="auto">
          <a:xfrm flipH="1">
            <a:off x="6089650" y="4146550"/>
            <a:ext cx="477838" cy="18891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0910" name="Line 14"/>
          <p:cNvSpPr>
            <a:spLocks noChangeAspect="1" noChangeShapeType="1"/>
          </p:cNvSpPr>
          <p:nvPr/>
        </p:nvSpPr>
        <p:spPr bwMode="auto">
          <a:xfrm flipH="1" flipV="1">
            <a:off x="6089650" y="4019550"/>
            <a:ext cx="477838" cy="1270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0911" name="Line 15"/>
          <p:cNvSpPr>
            <a:spLocks noChangeAspect="1" noChangeShapeType="1"/>
          </p:cNvSpPr>
          <p:nvPr/>
        </p:nvSpPr>
        <p:spPr bwMode="auto">
          <a:xfrm flipH="1" flipV="1">
            <a:off x="5541963" y="3144838"/>
            <a:ext cx="1011237" cy="4064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0912" name="Line 16"/>
          <p:cNvSpPr>
            <a:spLocks noChangeAspect="1" noChangeShapeType="1"/>
          </p:cNvSpPr>
          <p:nvPr/>
        </p:nvSpPr>
        <p:spPr bwMode="auto">
          <a:xfrm flipH="1">
            <a:off x="5216525" y="3551238"/>
            <a:ext cx="1336675" cy="22860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a:p>
        </p:txBody>
      </p:sp>
      <p:sp>
        <p:nvSpPr>
          <p:cNvPr id="80913" name="Text Box 17"/>
          <p:cNvSpPr txBox="1">
            <a:spLocks noChangeAspect="1" noChangeArrowheads="1"/>
          </p:cNvSpPr>
          <p:nvPr/>
        </p:nvSpPr>
        <p:spPr bwMode="auto">
          <a:xfrm>
            <a:off x="147638" y="2665413"/>
            <a:ext cx="1527175" cy="762000"/>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19057" tIns="11434" rIns="19057" bIns="11434"/>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gn="ctr">
              <a:lnSpc>
                <a:spcPct val="100000"/>
              </a:lnSpc>
            </a:pPr>
            <a:r>
              <a:rPr lang="en-US" altLang="de-DE" sz="1600"/>
              <a:t>Standard-</a:t>
            </a:r>
            <a:br>
              <a:rPr lang="en-US" altLang="de-DE" sz="1600"/>
            </a:br>
            <a:r>
              <a:rPr lang="en-US" altLang="de-DE" sz="1600"/>
              <a:t>zellen</a:t>
            </a:r>
          </a:p>
          <a:p>
            <a:pPr algn="ctr">
              <a:lnSpc>
                <a:spcPct val="100000"/>
              </a:lnSpc>
            </a:pPr>
            <a:r>
              <a:rPr lang="en-US" altLang="de-DE" sz="1600"/>
              <a:t>(nur </a:t>
            </a:r>
            <a:br>
              <a:rPr lang="en-US" altLang="de-DE" sz="1600"/>
            </a:br>
            <a:r>
              <a:rPr lang="en-US" altLang="de-DE" sz="1600"/>
              <a:t>Anschluss-darstellung)</a:t>
            </a:r>
          </a:p>
        </p:txBody>
      </p:sp>
      <p:sp>
        <p:nvSpPr>
          <p:cNvPr id="80914" name="Text Box 18"/>
          <p:cNvSpPr txBox="1">
            <a:spLocks noChangeAspect="1" noChangeArrowheads="1"/>
          </p:cNvSpPr>
          <p:nvPr/>
        </p:nvSpPr>
        <p:spPr bwMode="auto">
          <a:xfrm>
            <a:off x="839788" y="1431925"/>
            <a:ext cx="1752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Stromversorgung</a:t>
            </a:r>
          </a:p>
        </p:txBody>
      </p:sp>
      <p:sp>
        <p:nvSpPr>
          <p:cNvPr id="80915" name="Line 19"/>
          <p:cNvSpPr>
            <a:spLocks noChangeAspect="1" noChangeShapeType="1"/>
          </p:cNvSpPr>
          <p:nvPr/>
        </p:nvSpPr>
        <p:spPr bwMode="auto">
          <a:xfrm>
            <a:off x="1697038" y="1816100"/>
            <a:ext cx="0" cy="1889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0916" name="AutoShape 20"/>
          <p:cNvSpPr>
            <a:spLocks noChangeAspect="1"/>
          </p:cNvSpPr>
          <p:nvPr/>
        </p:nvSpPr>
        <p:spPr bwMode="auto">
          <a:xfrm>
            <a:off x="6175375" y="4579938"/>
            <a:ext cx="98425" cy="1239837"/>
          </a:xfrm>
          <a:prstGeom prst="rightBrace">
            <a:avLst>
              <a:gd name="adj1" fmla="val 10497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0917" name="Text Box 21"/>
          <p:cNvSpPr txBox="1">
            <a:spLocks noChangeAspect="1" noChangeArrowheads="1"/>
          </p:cNvSpPr>
          <p:nvPr/>
        </p:nvSpPr>
        <p:spPr bwMode="auto">
          <a:xfrm>
            <a:off x="6403975" y="4865688"/>
            <a:ext cx="1963738"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808" tIns="48404" rIns="96808" bIns="48404"/>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Kanalverdrahtung</a:t>
            </a:r>
            <a:br>
              <a:rPr lang="en-US" altLang="de-DE" sz="1600"/>
            </a:br>
            <a:r>
              <a:rPr lang="en-US" altLang="de-DE" sz="1600"/>
              <a:t>in Metal1, Metal2 </a:t>
            </a:r>
            <a:br>
              <a:rPr lang="en-US" altLang="de-DE" sz="1600"/>
            </a:br>
            <a:r>
              <a:rPr lang="en-US" altLang="de-DE" sz="1600"/>
              <a:t>und Metal3 </a:t>
            </a:r>
          </a:p>
        </p:txBody>
      </p:sp>
      <p:sp>
        <p:nvSpPr>
          <p:cNvPr id="80918" name="Line 22"/>
          <p:cNvSpPr>
            <a:spLocks noChangeAspect="1" noChangeShapeType="1"/>
          </p:cNvSpPr>
          <p:nvPr/>
        </p:nvSpPr>
        <p:spPr bwMode="auto">
          <a:xfrm flipH="1" flipV="1">
            <a:off x="1301750" y="4033838"/>
            <a:ext cx="0" cy="384175"/>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endParaRPr lang="de-DE"/>
          </a:p>
        </p:txBody>
      </p:sp>
      <p:sp>
        <p:nvSpPr>
          <p:cNvPr id="80919" name="Rectangle 23"/>
          <p:cNvSpPr>
            <a:spLocks noChangeAspect="1" noChangeArrowheads="1"/>
          </p:cNvSpPr>
          <p:nvPr/>
        </p:nvSpPr>
        <p:spPr bwMode="auto">
          <a:xfrm>
            <a:off x="6992938" y="1736725"/>
            <a:ext cx="666750" cy="95250"/>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0920" name="Rectangle 24"/>
          <p:cNvSpPr>
            <a:spLocks noChangeAspect="1" noChangeArrowheads="1"/>
          </p:cNvSpPr>
          <p:nvPr/>
        </p:nvSpPr>
        <p:spPr bwMode="auto">
          <a:xfrm rot="-5400000">
            <a:off x="7087394" y="2215357"/>
            <a:ext cx="477837" cy="95250"/>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0921" name="Text Box 25"/>
          <p:cNvSpPr txBox="1">
            <a:spLocks noChangeAspect="1" noChangeArrowheads="1"/>
          </p:cNvSpPr>
          <p:nvPr/>
        </p:nvSpPr>
        <p:spPr bwMode="auto">
          <a:xfrm>
            <a:off x="7756525" y="1522413"/>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Metal1</a:t>
            </a:r>
          </a:p>
        </p:txBody>
      </p:sp>
      <p:sp>
        <p:nvSpPr>
          <p:cNvPr id="80922" name="Text Box 26"/>
          <p:cNvSpPr txBox="1">
            <a:spLocks noChangeAspect="1" noChangeArrowheads="1"/>
          </p:cNvSpPr>
          <p:nvPr/>
        </p:nvSpPr>
        <p:spPr bwMode="auto">
          <a:xfrm>
            <a:off x="7756525" y="1998663"/>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Metal2</a:t>
            </a:r>
          </a:p>
        </p:txBody>
      </p:sp>
      <p:sp>
        <p:nvSpPr>
          <p:cNvPr id="80923" name="Text Box 27"/>
          <p:cNvSpPr txBox="1">
            <a:spLocks noChangeAspect="1" noChangeArrowheads="1"/>
          </p:cNvSpPr>
          <p:nvPr/>
        </p:nvSpPr>
        <p:spPr bwMode="auto">
          <a:xfrm>
            <a:off x="7756525" y="2474913"/>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Metal3</a:t>
            </a:r>
          </a:p>
        </p:txBody>
      </p:sp>
      <p:sp>
        <p:nvSpPr>
          <p:cNvPr id="80924" name="Text Box 28"/>
          <p:cNvSpPr txBox="1">
            <a:spLocks noChangeAspect="1" noChangeArrowheads="1"/>
          </p:cNvSpPr>
          <p:nvPr/>
        </p:nvSpPr>
        <p:spPr bwMode="auto">
          <a:xfrm>
            <a:off x="6765925" y="1152525"/>
            <a:ext cx="1525588"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Verdrahtung in</a:t>
            </a:r>
          </a:p>
        </p:txBody>
      </p:sp>
      <p:sp>
        <p:nvSpPr>
          <p:cNvPr id="80925" name="Rectangle 29"/>
          <p:cNvSpPr>
            <a:spLocks noChangeAspect="1" noChangeArrowheads="1"/>
          </p:cNvSpPr>
          <p:nvPr/>
        </p:nvSpPr>
        <p:spPr bwMode="auto">
          <a:xfrm>
            <a:off x="7024688" y="2598738"/>
            <a:ext cx="692150" cy="190500"/>
          </a:xfrm>
          <a:prstGeom prst="rect">
            <a:avLst/>
          </a:prstGeom>
          <a:solidFill>
            <a:srgbClr val="C9C769">
              <a:alpha val="8705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0926" name="Rectangle 30"/>
          <p:cNvSpPr>
            <a:spLocks noGrp="1" noChangeArrowheads="1"/>
          </p:cNvSpPr>
          <p:nvPr>
            <p:ph type="title"/>
          </p:nvPr>
        </p:nvSpPr>
        <p:spPr/>
        <p:txBody>
          <a:bodyPr lIns="191095" tIns="44941" rIns="89883" bIns="67945"/>
          <a:lstStyle/>
          <a:p>
            <a:r>
              <a:rPr lang="de-DE" altLang="de-DE"/>
              <a:t>6.7	OTC-Verdrahtung bei drei Lagen: Beispiel</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lIns="191095" tIns="44941" rIns="89883" bIns="67945"/>
          <a:lstStyle/>
          <a:p>
            <a:r>
              <a:rPr lang="de-DE" altLang="de-DE"/>
              <a:t>6.7	OTC-Verdrahtung bei drei Lagen: Beispiel</a:t>
            </a:r>
          </a:p>
        </p:txBody>
      </p:sp>
      <p:pic>
        <p:nvPicPr>
          <p:cNvPr id="746499" name="Picture 3"/>
          <p:cNvPicPr>
            <a:picLocks noChangeAspect="1" noChangeArrowheads="1"/>
          </p:cNvPicPr>
          <p:nvPr/>
        </p:nvPicPr>
        <p:blipFill>
          <a:blip r:embed="rId2">
            <a:extLst>
              <a:ext uri="{28A0092B-C50C-407E-A947-70E740481C1C}">
                <a14:useLocalDpi xmlns:a14="http://schemas.microsoft.com/office/drawing/2010/main" val="0"/>
              </a:ext>
            </a:extLst>
          </a:blip>
          <a:srcRect l="16881" t="16298" r="61598" b="14584"/>
          <a:stretch>
            <a:fillRect/>
          </a:stretch>
        </p:blipFill>
        <p:spPr bwMode="auto">
          <a:xfrm>
            <a:off x="927100" y="2341563"/>
            <a:ext cx="2089150" cy="391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6500" name="Picture 4"/>
          <p:cNvPicPr>
            <a:picLocks noChangeAspect="1" noChangeArrowheads="1"/>
          </p:cNvPicPr>
          <p:nvPr/>
        </p:nvPicPr>
        <p:blipFill>
          <a:blip r:embed="rId3">
            <a:extLst>
              <a:ext uri="{28A0092B-C50C-407E-A947-70E740481C1C}">
                <a14:useLocalDpi xmlns:a14="http://schemas.microsoft.com/office/drawing/2010/main" val="0"/>
              </a:ext>
            </a:extLst>
          </a:blip>
          <a:srcRect l="17030" t="26961" r="61497" b="16283"/>
          <a:stretch>
            <a:fillRect/>
          </a:stretch>
        </p:blipFill>
        <p:spPr bwMode="auto">
          <a:xfrm>
            <a:off x="3906838" y="2681288"/>
            <a:ext cx="2073275" cy="319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6501" name="Text Box 5"/>
          <p:cNvSpPr txBox="1">
            <a:spLocks noChangeArrowheads="1"/>
          </p:cNvSpPr>
          <p:nvPr/>
        </p:nvSpPr>
        <p:spPr bwMode="auto">
          <a:xfrm>
            <a:off x="762000" y="1787525"/>
            <a:ext cx="2822575"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sz="1600"/>
              <a:t>2-Lagen-Kanalverdrahtung</a:t>
            </a:r>
            <a:endParaRPr lang="en-US" altLang="de-DE" sz="1600"/>
          </a:p>
        </p:txBody>
      </p:sp>
      <p:sp>
        <p:nvSpPr>
          <p:cNvPr id="746502" name="Text Box 6"/>
          <p:cNvSpPr txBox="1">
            <a:spLocks noChangeArrowheads="1"/>
          </p:cNvSpPr>
          <p:nvPr/>
        </p:nvSpPr>
        <p:spPr bwMode="auto">
          <a:xfrm>
            <a:off x="3851275" y="1787525"/>
            <a:ext cx="2778125"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sz="1600"/>
              <a:t>3-Lagen-OTC-Verdrahtung</a:t>
            </a:r>
            <a:endParaRPr lang="en-US" altLang="de-DE" sz="1600"/>
          </a:p>
        </p:txBody>
      </p:sp>
      <p:sp>
        <p:nvSpPr>
          <p:cNvPr id="746503" name="Text Box 7"/>
          <p:cNvSpPr txBox="1">
            <a:spLocks noChangeArrowheads="1"/>
          </p:cNvSpPr>
          <p:nvPr/>
        </p:nvSpPr>
        <p:spPr bwMode="auto">
          <a:xfrm>
            <a:off x="3143250" y="2424113"/>
            <a:ext cx="455613"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3</a:t>
            </a:r>
          </a:p>
        </p:txBody>
      </p:sp>
      <p:sp>
        <p:nvSpPr>
          <p:cNvPr id="746504" name="Text Box 8"/>
          <p:cNvSpPr txBox="1">
            <a:spLocks noChangeArrowheads="1"/>
          </p:cNvSpPr>
          <p:nvPr/>
        </p:nvSpPr>
        <p:spPr bwMode="auto">
          <a:xfrm>
            <a:off x="3113088" y="4135438"/>
            <a:ext cx="554037"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en-US" altLang="de-DE" sz="1600"/>
              <a:t>10</a:t>
            </a:r>
          </a:p>
        </p:txBody>
      </p:sp>
      <p:sp>
        <p:nvSpPr>
          <p:cNvPr id="746505" name="Text Box 9"/>
          <p:cNvSpPr txBox="1">
            <a:spLocks noChangeArrowheads="1"/>
          </p:cNvSpPr>
          <p:nvPr/>
        </p:nvSpPr>
        <p:spPr bwMode="auto">
          <a:xfrm>
            <a:off x="3136900" y="5835650"/>
            <a:ext cx="447675"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en-US" altLang="de-DE" sz="1600"/>
              <a:t>4</a:t>
            </a:r>
          </a:p>
        </p:txBody>
      </p:sp>
      <p:sp>
        <p:nvSpPr>
          <p:cNvPr id="746506" name="Text Box 10"/>
          <p:cNvSpPr txBox="1">
            <a:spLocks noChangeArrowheads="1"/>
          </p:cNvSpPr>
          <p:nvPr/>
        </p:nvSpPr>
        <p:spPr bwMode="auto">
          <a:xfrm>
            <a:off x="6076950" y="2684463"/>
            <a:ext cx="287338"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2</a:t>
            </a:r>
          </a:p>
        </p:txBody>
      </p:sp>
      <p:sp>
        <p:nvSpPr>
          <p:cNvPr id="746507" name="Text Box 11"/>
          <p:cNvSpPr txBox="1">
            <a:spLocks noChangeArrowheads="1"/>
          </p:cNvSpPr>
          <p:nvPr/>
        </p:nvSpPr>
        <p:spPr bwMode="auto">
          <a:xfrm>
            <a:off x="6073775" y="4160838"/>
            <a:ext cx="287338"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6</a:t>
            </a:r>
          </a:p>
        </p:txBody>
      </p:sp>
      <p:sp>
        <p:nvSpPr>
          <p:cNvPr id="746508" name="Text Box 12"/>
          <p:cNvSpPr txBox="1">
            <a:spLocks noChangeArrowheads="1"/>
          </p:cNvSpPr>
          <p:nvPr/>
        </p:nvSpPr>
        <p:spPr bwMode="auto">
          <a:xfrm>
            <a:off x="6061075" y="5253038"/>
            <a:ext cx="287338"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t>2</a:t>
            </a:r>
          </a:p>
        </p:txBody>
      </p:sp>
      <p:sp>
        <p:nvSpPr>
          <p:cNvPr id="746509" name="Text Box 13"/>
          <p:cNvSpPr txBox="1">
            <a:spLocks noChangeArrowheads="1"/>
          </p:cNvSpPr>
          <p:nvPr/>
        </p:nvSpPr>
        <p:spPr bwMode="auto">
          <a:xfrm>
            <a:off x="7045325" y="3810000"/>
            <a:ext cx="1262063" cy="1063625"/>
          </a:xfrm>
          <a:prstGeom prst="rect">
            <a:avLst/>
          </a:prstGeom>
          <a:solidFill>
            <a:srgbClr val="FAC094"/>
          </a:solidFill>
          <a:ln>
            <a:noFill/>
          </a:ln>
          <a:effectLst/>
        </p:spPr>
        <p:txBody>
          <a:bodyPr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spcBef>
                <a:spcPct val="50000"/>
              </a:spcBef>
            </a:pPr>
            <a:r>
              <a:rPr lang="de-DE" altLang="de-DE" sz="1600"/>
              <a:t>Anzahl der benötigten Spuren pro Kanal</a:t>
            </a:r>
            <a:endParaRPr lang="en-US" altLang="de-DE" sz="1600"/>
          </a:p>
        </p:txBody>
      </p:sp>
      <p:sp>
        <p:nvSpPr>
          <p:cNvPr id="746510" name="Line 14"/>
          <p:cNvSpPr>
            <a:spLocks noChangeShapeType="1"/>
          </p:cNvSpPr>
          <p:nvPr/>
        </p:nvSpPr>
        <p:spPr bwMode="auto">
          <a:xfrm flipH="1" flipV="1">
            <a:off x="6376988" y="3217863"/>
            <a:ext cx="598487" cy="1077912"/>
          </a:xfrm>
          <a:prstGeom prst="line">
            <a:avLst/>
          </a:prstGeom>
          <a:noFill/>
          <a:ln w="1905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6511" name="Line 15"/>
          <p:cNvSpPr>
            <a:spLocks noChangeShapeType="1"/>
          </p:cNvSpPr>
          <p:nvPr/>
        </p:nvSpPr>
        <p:spPr bwMode="auto">
          <a:xfrm flipH="1">
            <a:off x="6376988" y="4295775"/>
            <a:ext cx="598487" cy="0"/>
          </a:xfrm>
          <a:prstGeom prst="line">
            <a:avLst/>
          </a:prstGeom>
          <a:noFill/>
          <a:ln w="1905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46512" name="Line 16"/>
          <p:cNvSpPr>
            <a:spLocks noChangeShapeType="1"/>
          </p:cNvSpPr>
          <p:nvPr/>
        </p:nvSpPr>
        <p:spPr bwMode="auto">
          <a:xfrm flipH="1">
            <a:off x="6376988" y="4295775"/>
            <a:ext cx="598487" cy="1081088"/>
          </a:xfrm>
          <a:prstGeom prst="line">
            <a:avLst/>
          </a:prstGeom>
          <a:noFill/>
          <a:ln w="19050">
            <a:solidFill>
              <a:srgbClr val="FFCC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1937" name="Text Box 17"/>
          <p:cNvSpPr txBox="1">
            <a:spLocks noChangeArrowheads="1"/>
          </p:cNvSpPr>
          <p:nvPr/>
        </p:nvSpPr>
        <p:spPr bwMode="auto">
          <a:xfrm>
            <a:off x="7745413" y="2401888"/>
            <a:ext cx="276225" cy="330200"/>
          </a:xfrm>
          <a:prstGeom prst="rect">
            <a:avLst/>
          </a:prstGeom>
          <a:noFill/>
          <a:ln>
            <a:noFill/>
          </a:ln>
          <a:effectLst/>
          <a:extLst>
            <a:ext uri="{909E8E84-426E-40DD-AFC4-6F175D3DCCD1}">
              <a14:hiddenFill xmlns:a14="http://schemas.microsoft.com/office/drawing/2010/main">
                <a:solidFill>
                  <a:srgbClr val="F8F8F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87281" tIns="43641" rIns="87281" bIns="43641">
            <a:spAutoFit/>
          </a:bodyPr>
          <a:lstStyle>
            <a:lvl1pPr defTabSz="871538">
              <a:defRPr sz="1700">
                <a:solidFill>
                  <a:schemeClr val="tx1"/>
                </a:solidFill>
                <a:latin typeface="Arial" charset="0"/>
              </a:defRPr>
            </a:lvl1pPr>
            <a:lvl2pPr marL="742950" indent="-285750" defTabSz="871538">
              <a:defRPr sz="1700">
                <a:solidFill>
                  <a:schemeClr val="tx1"/>
                </a:solidFill>
                <a:latin typeface="Arial" charset="0"/>
              </a:defRPr>
            </a:lvl2pPr>
            <a:lvl3pPr marL="1143000" indent="-228600" defTabSz="871538">
              <a:defRPr sz="1700">
                <a:solidFill>
                  <a:schemeClr val="tx1"/>
                </a:solidFill>
                <a:latin typeface="Arial" charset="0"/>
              </a:defRPr>
            </a:lvl3pPr>
            <a:lvl4pPr marL="1600200" indent="-228600" defTabSz="871538">
              <a:defRPr sz="1700">
                <a:solidFill>
                  <a:schemeClr val="tx1"/>
                </a:solidFill>
                <a:latin typeface="Arial" charset="0"/>
              </a:defRPr>
            </a:lvl4pPr>
            <a:lvl5pPr marL="2057400" indent="-228600" defTabSz="871538">
              <a:defRPr sz="1700">
                <a:solidFill>
                  <a:schemeClr val="tx1"/>
                </a:solidFill>
                <a:latin typeface="Arial" charset="0"/>
              </a:defRPr>
            </a:lvl5pPr>
            <a:lvl6pPr marL="2514600" indent="-228600" defTabSz="871538" eaLnBrk="0" fontAlgn="base" hangingPunct="0">
              <a:lnSpc>
                <a:spcPts val="2350"/>
              </a:lnSpc>
              <a:spcBef>
                <a:spcPct val="0"/>
              </a:spcBef>
              <a:spcAft>
                <a:spcPct val="0"/>
              </a:spcAft>
              <a:defRPr sz="1700">
                <a:solidFill>
                  <a:schemeClr val="tx1"/>
                </a:solidFill>
                <a:latin typeface="Arial" charset="0"/>
              </a:defRPr>
            </a:lvl6pPr>
            <a:lvl7pPr marL="2971800" indent="-228600" defTabSz="871538" eaLnBrk="0" fontAlgn="base" hangingPunct="0">
              <a:lnSpc>
                <a:spcPts val="2350"/>
              </a:lnSpc>
              <a:spcBef>
                <a:spcPct val="0"/>
              </a:spcBef>
              <a:spcAft>
                <a:spcPct val="0"/>
              </a:spcAft>
              <a:defRPr sz="1700">
                <a:solidFill>
                  <a:schemeClr val="tx1"/>
                </a:solidFill>
                <a:latin typeface="Arial" charset="0"/>
              </a:defRPr>
            </a:lvl7pPr>
            <a:lvl8pPr marL="3429000" indent="-228600" defTabSz="871538" eaLnBrk="0" fontAlgn="base" hangingPunct="0">
              <a:lnSpc>
                <a:spcPts val="2350"/>
              </a:lnSpc>
              <a:spcBef>
                <a:spcPct val="0"/>
              </a:spcBef>
              <a:spcAft>
                <a:spcPct val="0"/>
              </a:spcAft>
              <a:defRPr sz="1700">
                <a:solidFill>
                  <a:schemeClr val="tx1"/>
                </a:solidFill>
                <a:latin typeface="Arial" charset="0"/>
              </a:defRPr>
            </a:lvl8pPr>
            <a:lvl9pPr marL="3886200" indent="-228600" defTabSz="871538"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en-US" altLang="de-DE" sz="1600">
                <a:latin typeface="Times New Roman" pitchFamily="18" charset="0"/>
              </a:rPr>
              <a:t>2</a:t>
            </a:r>
          </a:p>
        </p:txBody>
      </p:sp>
      <p:sp>
        <p:nvSpPr>
          <p:cNvPr id="81938" name="Rectangle 18"/>
          <p:cNvSpPr>
            <a:spLocks noChangeAspect="1" noChangeArrowheads="1"/>
          </p:cNvSpPr>
          <p:nvPr/>
        </p:nvSpPr>
        <p:spPr bwMode="auto">
          <a:xfrm>
            <a:off x="7046913" y="1365250"/>
            <a:ext cx="1811337" cy="1519238"/>
          </a:xfrm>
          <a:prstGeom prst="rect">
            <a:avLst/>
          </a:prstGeom>
          <a:solidFill>
            <a:srgbClr val="F2F2F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1939" name="Rectangle 19"/>
          <p:cNvSpPr>
            <a:spLocks noChangeAspect="1" noChangeArrowheads="1"/>
          </p:cNvSpPr>
          <p:nvPr/>
        </p:nvSpPr>
        <p:spPr bwMode="auto">
          <a:xfrm>
            <a:off x="7239000" y="1736725"/>
            <a:ext cx="666750" cy="95250"/>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1940" name="Rectangle 20"/>
          <p:cNvSpPr>
            <a:spLocks noChangeAspect="1" noChangeArrowheads="1"/>
          </p:cNvSpPr>
          <p:nvPr/>
        </p:nvSpPr>
        <p:spPr bwMode="auto">
          <a:xfrm rot="-5400000">
            <a:off x="7332663" y="2214563"/>
            <a:ext cx="477837" cy="96837"/>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1941" name="Text Box 21"/>
          <p:cNvSpPr txBox="1">
            <a:spLocks noChangeAspect="1" noChangeArrowheads="1"/>
          </p:cNvSpPr>
          <p:nvPr/>
        </p:nvSpPr>
        <p:spPr bwMode="auto">
          <a:xfrm>
            <a:off x="8001000" y="1522413"/>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Metal1</a:t>
            </a:r>
          </a:p>
        </p:txBody>
      </p:sp>
      <p:sp>
        <p:nvSpPr>
          <p:cNvPr id="81942" name="Text Box 22"/>
          <p:cNvSpPr txBox="1">
            <a:spLocks noChangeAspect="1" noChangeArrowheads="1"/>
          </p:cNvSpPr>
          <p:nvPr/>
        </p:nvSpPr>
        <p:spPr bwMode="auto">
          <a:xfrm>
            <a:off x="8001000" y="1998663"/>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Metal2</a:t>
            </a:r>
          </a:p>
        </p:txBody>
      </p:sp>
      <p:sp>
        <p:nvSpPr>
          <p:cNvPr id="81943" name="Text Box 23"/>
          <p:cNvSpPr txBox="1">
            <a:spLocks noChangeAspect="1" noChangeArrowheads="1"/>
          </p:cNvSpPr>
          <p:nvPr/>
        </p:nvSpPr>
        <p:spPr bwMode="auto">
          <a:xfrm>
            <a:off x="8001000" y="2474913"/>
            <a:ext cx="80327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sz="1600"/>
              <a:t>Metal3</a:t>
            </a:r>
          </a:p>
        </p:txBody>
      </p:sp>
      <p:sp>
        <p:nvSpPr>
          <p:cNvPr id="81944" name="Rectangle 24"/>
          <p:cNvSpPr>
            <a:spLocks noChangeAspect="1" noChangeArrowheads="1"/>
          </p:cNvSpPr>
          <p:nvPr/>
        </p:nvSpPr>
        <p:spPr bwMode="auto">
          <a:xfrm>
            <a:off x="7219950" y="2617788"/>
            <a:ext cx="663575" cy="84137"/>
          </a:xfrm>
          <a:prstGeom prst="rect">
            <a:avLst/>
          </a:prstGeom>
          <a:solidFill>
            <a:srgbClr val="FF3300">
              <a:alpha val="87057"/>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1945" name="Text Box 25"/>
          <p:cNvSpPr txBox="1">
            <a:spLocks noChangeArrowheads="1"/>
          </p:cNvSpPr>
          <p:nvPr/>
        </p:nvSpPr>
        <p:spPr bwMode="auto">
          <a:xfrm>
            <a:off x="677863" y="1187450"/>
            <a:ext cx="1938337" cy="41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95" tIns="44941" rIns="89883" bIns="67945">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r>
              <a:rPr lang="de-DE" altLang="de-DE" b="1"/>
              <a:t>Spureinsparung</a:t>
            </a:r>
            <a:endParaRPr lang="en-US" altLang="de-DE" b="1"/>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46499"/>
                                        </p:tgtEl>
                                        <p:attrNameLst>
                                          <p:attrName>style.visibility</p:attrName>
                                        </p:attrNameLst>
                                      </p:cBhvr>
                                      <p:to>
                                        <p:strVal val="visible"/>
                                      </p:to>
                                    </p:set>
                                    <p:animEffect transition="in" filter="dissolve">
                                      <p:cBhvr>
                                        <p:cTn id="7" dur="500"/>
                                        <p:tgtEl>
                                          <p:spTgt spid="74649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46501"/>
                                        </p:tgtEl>
                                        <p:attrNameLst>
                                          <p:attrName>style.visibility</p:attrName>
                                        </p:attrNameLst>
                                      </p:cBhvr>
                                      <p:to>
                                        <p:strVal val="visible"/>
                                      </p:to>
                                    </p:set>
                                    <p:animEffect transition="in" filter="dissolve">
                                      <p:cBhvr>
                                        <p:cTn id="10" dur="500"/>
                                        <p:tgtEl>
                                          <p:spTgt spid="746501"/>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746503"/>
                                        </p:tgtEl>
                                        <p:attrNameLst>
                                          <p:attrName>style.visibility</p:attrName>
                                        </p:attrNameLst>
                                      </p:cBhvr>
                                      <p:to>
                                        <p:strVal val="visible"/>
                                      </p:to>
                                    </p:set>
                                    <p:animEffect transition="in" filter="dissolve">
                                      <p:cBhvr>
                                        <p:cTn id="15" dur="500"/>
                                        <p:tgtEl>
                                          <p:spTgt spid="746503"/>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746504"/>
                                        </p:tgtEl>
                                        <p:attrNameLst>
                                          <p:attrName>style.visibility</p:attrName>
                                        </p:attrNameLst>
                                      </p:cBhvr>
                                      <p:to>
                                        <p:strVal val="visible"/>
                                      </p:to>
                                    </p:set>
                                    <p:animEffect transition="in" filter="dissolve">
                                      <p:cBhvr>
                                        <p:cTn id="18" dur="500"/>
                                        <p:tgtEl>
                                          <p:spTgt spid="746504"/>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46505"/>
                                        </p:tgtEl>
                                        <p:attrNameLst>
                                          <p:attrName>style.visibility</p:attrName>
                                        </p:attrNameLst>
                                      </p:cBhvr>
                                      <p:to>
                                        <p:strVal val="visible"/>
                                      </p:to>
                                    </p:set>
                                    <p:animEffect transition="in" filter="dissolve">
                                      <p:cBhvr>
                                        <p:cTn id="21" dur="500"/>
                                        <p:tgtEl>
                                          <p:spTgt spid="74650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746500"/>
                                        </p:tgtEl>
                                        <p:attrNameLst>
                                          <p:attrName>style.visibility</p:attrName>
                                        </p:attrNameLst>
                                      </p:cBhvr>
                                      <p:to>
                                        <p:strVal val="visible"/>
                                      </p:to>
                                    </p:set>
                                    <p:animEffect transition="in" filter="dissolve">
                                      <p:cBhvr>
                                        <p:cTn id="26" dur="500"/>
                                        <p:tgtEl>
                                          <p:spTgt spid="74650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746502"/>
                                        </p:tgtEl>
                                        <p:attrNameLst>
                                          <p:attrName>style.visibility</p:attrName>
                                        </p:attrNameLst>
                                      </p:cBhvr>
                                      <p:to>
                                        <p:strVal val="visible"/>
                                      </p:to>
                                    </p:set>
                                    <p:animEffect transition="in" filter="dissolve">
                                      <p:cBhvr>
                                        <p:cTn id="29" dur="500"/>
                                        <p:tgtEl>
                                          <p:spTgt spid="746502"/>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746506"/>
                                        </p:tgtEl>
                                        <p:attrNameLst>
                                          <p:attrName>style.visibility</p:attrName>
                                        </p:attrNameLst>
                                      </p:cBhvr>
                                      <p:to>
                                        <p:strVal val="visible"/>
                                      </p:to>
                                    </p:set>
                                    <p:animEffect transition="in" filter="dissolve">
                                      <p:cBhvr>
                                        <p:cTn id="32" dur="500"/>
                                        <p:tgtEl>
                                          <p:spTgt spid="746506"/>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746507"/>
                                        </p:tgtEl>
                                        <p:attrNameLst>
                                          <p:attrName>style.visibility</p:attrName>
                                        </p:attrNameLst>
                                      </p:cBhvr>
                                      <p:to>
                                        <p:strVal val="visible"/>
                                      </p:to>
                                    </p:set>
                                    <p:animEffect transition="in" filter="dissolve">
                                      <p:cBhvr>
                                        <p:cTn id="35" dur="500"/>
                                        <p:tgtEl>
                                          <p:spTgt spid="74650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746508"/>
                                        </p:tgtEl>
                                        <p:attrNameLst>
                                          <p:attrName>style.visibility</p:attrName>
                                        </p:attrNameLst>
                                      </p:cBhvr>
                                      <p:to>
                                        <p:strVal val="visible"/>
                                      </p:to>
                                    </p:set>
                                    <p:animEffect transition="in" filter="dissolve">
                                      <p:cBhvr>
                                        <p:cTn id="38" dur="500"/>
                                        <p:tgtEl>
                                          <p:spTgt spid="74650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746509"/>
                                        </p:tgtEl>
                                        <p:attrNameLst>
                                          <p:attrName>style.visibility</p:attrName>
                                        </p:attrNameLst>
                                      </p:cBhvr>
                                      <p:to>
                                        <p:strVal val="visible"/>
                                      </p:to>
                                    </p:set>
                                    <p:animEffect transition="in" filter="dissolve">
                                      <p:cBhvr>
                                        <p:cTn id="41" dur="500"/>
                                        <p:tgtEl>
                                          <p:spTgt spid="746509"/>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746510"/>
                                        </p:tgtEl>
                                        <p:attrNameLst>
                                          <p:attrName>style.visibility</p:attrName>
                                        </p:attrNameLst>
                                      </p:cBhvr>
                                      <p:to>
                                        <p:strVal val="visible"/>
                                      </p:to>
                                    </p:set>
                                    <p:animEffect transition="in" filter="dissolve">
                                      <p:cBhvr>
                                        <p:cTn id="44" dur="500"/>
                                        <p:tgtEl>
                                          <p:spTgt spid="746510"/>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746511"/>
                                        </p:tgtEl>
                                        <p:attrNameLst>
                                          <p:attrName>style.visibility</p:attrName>
                                        </p:attrNameLst>
                                      </p:cBhvr>
                                      <p:to>
                                        <p:strVal val="visible"/>
                                      </p:to>
                                    </p:set>
                                    <p:animEffect transition="in" filter="dissolve">
                                      <p:cBhvr>
                                        <p:cTn id="47" dur="500"/>
                                        <p:tgtEl>
                                          <p:spTgt spid="746511"/>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746512"/>
                                        </p:tgtEl>
                                        <p:attrNameLst>
                                          <p:attrName>style.visibility</p:attrName>
                                        </p:attrNameLst>
                                      </p:cBhvr>
                                      <p:to>
                                        <p:strVal val="visible"/>
                                      </p:to>
                                    </p:set>
                                    <p:animEffect transition="in" filter="dissolve">
                                      <p:cBhvr>
                                        <p:cTn id="50" dur="500"/>
                                        <p:tgtEl>
                                          <p:spTgt spid="746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6501" grpId="0"/>
      <p:bldP spid="746502" grpId="0"/>
      <p:bldP spid="746503" grpId="0"/>
      <p:bldP spid="746504" grpId="0"/>
      <p:bldP spid="746505" grpId="0"/>
      <p:bldP spid="746506" grpId="0"/>
      <p:bldP spid="746507" grpId="0"/>
      <p:bldP spid="746508" grpId="0"/>
      <p:bldP spid="746509" grpId="0" animBg="1"/>
      <p:bldP spid="746510" grpId="0" animBg="1"/>
      <p:bldP spid="746511" grpId="0" animBg="1"/>
      <p:bldP spid="746512" grpId="0" animBg="1"/>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de-DE" altLang="de-DE"/>
              <a:t>Kapitel 6 – Feinverdrahtung</a:t>
            </a:r>
            <a:endParaRPr lang="en-US" altLang="de-DE"/>
          </a:p>
        </p:txBody>
      </p:sp>
      <p:sp>
        <p:nvSpPr>
          <p:cNvPr id="82947"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a:solidFill>
                  <a:srgbClr val="C0C0C0"/>
                </a:solidFill>
              </a:rPr>
              <a:t>6.1	Einführung</a:t>
            </a:r>
          </a:p>
          <a:p>
            <a:pPr marL="0" indent="0" defTabSz="849313">
              <a:lnSpc>
                <a:spcPct val="100000"/>
              </a:lnSpc>
              <a:buFont typeface="Symbol" pitchFamily="18" charset="2"/>
              <a:buNone/>
              <a:tabLst>
                <a:tab pos="284163" algn="l"/>
                <a:tab pos="512763" algn="l"/>
              </a:tabLst>
            </a:pPr>
            <a:r>
              <a:rPr lang="de-DE" altLang="de-DE">
                <a:solidFill>
                  <a:srgbClr val="C0C0C0"/>
                </a:solidFill>
              </a:rPr>
              <a:t>6.2	Begriffsbestimmungen</a:t>
            </a:r>
          </a:p>
          <a:p>
            <a:pPr marL="0" indent="0" defTabSz="849313">
              <a:lnSpc>
                <a:spcPct val="100000"/>
              </a:lnSpc>
              <a:buFont typeface="Symbol" pitchFamily="18" charset="2"/>
              <a:buNone/>
              <a:tabLst>
                <a:tab pos="284163" algn="l"/>
                <a:tab pos="512763" algn="l"/>
              </a:tabLst>
            </a:pPr>
            <a:r>
              <a:rPr lang="de-DE" altLang="de-DE">
                <a:solidFill>
                  <a:srgbClr val="C0C0C0"/>
                </a:solidFill>
              </a:rPr>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6.3.2  Vertikale Verträglichkeitsdarstellung</a:t>
            </a:r>
          </a:p>
          <a:p>
            <a:pPr marL="0" indent="0" defTabSz="849313">
              <a:lnSpc>
                <a:spcPct val="100000"/>
              </a:lnSpc>
              <a:buFont typeface="Symbol" pitchFamily="18" charset="2"/>
              <a:buNone/>
              <a:tabLst>
                <a:tab pos="284163" algn="l"/>
                <a:tab pos="512763" algn="l"/>
              </a:tabLst>
            </a:pPr>
            <a:r>
              <a:rPr lang="de-DE" altLang="de-DE">
                <a:solidFill>
                  <a:srgbClr val="C0C0C0"/>
                </a:solidFill>
              </a:rPr>
              <a:t>6.4	Optimierungsziele</a:t>
            </a:r>
          </a:p>
          <a:p>
            <a:pPr marL="0" indent="0" defTabSz="849313">
              <a:lnSpc>
                <a:spcPct val="100000"/>
              </a:lnSpc>
              <a:buFont typeface="Symbol" pitchFamily="18" charset="2"/>
              <a:buNone/>
              <a:tabLst>
                <a:tab pos="284163" algn="l"/>
                <a:tab pos="512763" algn="l"/>
              </a:tabLst>
            </a:pPr>
            <a:r>
              <a:rPr lang="de-DE" altLang="de-DE">
                <a:solidFill>
                  <a:srgbClr val="C0C0C0"/>
                </a:solidFill>
              </a:rPr>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a:solidFill>
                  <a:srgbClr val="C0C0C0"/>
                </a:solidFill>
              </a:rPr>
              <a:t>		</a:t>
            </a:r>
            <a:r>
              <a:rPr lang="de-DE" altLang="de-DE" sz="1600">
                <a:solidFill>
                  <a:srgbClr val="C0C0C0"/>
                </a:solidFill>
              </a:rPr>
              <a:t>6.5.1  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6.5.2  Dogleg-Left-Edge-Algorithmus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solidFill>
                  <a:srgbClr val="C0C0C0"/>
                </a:solidFill>
              </a:rPr>
              <a:t>		6.5.3  Greedy-Kanalverdrahter (Greedy Channel Router)</a:t>
            </a:r>
          </a:p>
          <a:p>
            <a:pPr marL="0" indent="0" defTabSz="849313">
              <a:lnSpc>
                <a:spcPct val="100000"/>
              </a:lnSpc>
              <a:buFont typeface="Symbol" pitchFamily="18" charset="2"/>
              <a:buNone/>
              <a:tabLst>
                <a:tab pos="284163" algn="l"/>
                <a:tab pos="512763" algn="l"/>
              </a:tabLst>
            </a:pPr>
            <a:r>
              <a:rPr lang="de-DE" altLang="de-DE">
                <a:solidFill>
                  <a:srgbClr val="C0C0C0"/>
                </a:solidFill>
              </a:rPr>
              <a:t>6.6	Switchbox-Verdrahtung</a:t>
            </a:r>
            <a:endParaRPr lang="de-DE" altLang="de-DE" sz="1600">
              <a:solidFill>
                <a:srgbClr val="C0C0C0"/>
              </a:solidFill>
            </a:endParaRPr>
          </a:p>
          <a:p>
            <a:pPr marL="0" indent="0" defTabSz="849313">
              <a:lnSpc>
                <a:spcPct val="100000"/>
              </a:lnSpc>
              <a:buFont typeface="Symbol" pitchFamily="18" charset="2"/>
              <a:buNone/>
              <a:tabLst>
                <a:tab pos="284163" algn="l"/>
                <a:tab pos="512763" algn="l"/>
              </a:tabLst>
            </a:pPr>
            <a:r>
              <a:rPr lang="de-DE" altLang="de-DE">
                <a:solidFill>
                  <a:srgbClr val="C0C0C0"/>
                </a:solidFill>
              </a:rPr>
              <a:t>6.7	OTC-Verdrahtung bei drei Lagen</a:t>
            </a:r>
          </a:p>
          <a:p>
            <a:pPr marL="0" indent="0" defTabSz="849313">
              <a:lnSpc>
                <a:spcPct val="100000"/>
              </a:lnSpc>
              <a:buFont typeface="Symbol" pitchFamily="18" charset="2"/>
              <a:buNone/>
              <a:tabLst>
                <a:tab pos="284163" algn="l"/>
                <a:tab pos="512763" algn="l"/>
              </a:tabLst>
            </a:pPr>
            <a:r>
              <a:rPr lang="de-DE" altLang="de-DE"/>
              <a:t>6.8	Multilayer-OTC-Verdrahtung</a:t>
            </a:r>
          </a:p>
          <a:p>
            <a:pPr marL="0" indent="0" defTabSz="849313">
              <a:lnSpc>
                <a:spcPct val="90000"/>
              </a:lnSpc>
              <a:spcBef>
                <a:spcPct val="20000"/>
              </a:spcBef>
              <a:buFont typeface="Symbol" pitchFamily="18" charset="2"/>
              <a:buNone/>
              <a:tabLst>
                <a:tab pos="284163" algn="l"/>
                <a:tab pos="512763" algn="l"/>
              </a:tabLst>
            </a:pPr>
            <a:r>
              <a:rPr lang="de-DE" altLang="de-DE" sz="1600"/>
              <a:t>		</a:t>
            </a:r>
          </a:p>
          <a:p>
            <a:pPr marL="0" indent="0" defTabSz="849313">
              <a:buFont typeface="Symbol" pitchFamily="18" charset="2"/>
              <a:buNone/>
              <a:tabLst>
                <a:tab pos="284163" algn="l"/>
                <a:tab pos="512763" algn="l"/>
              </a:tabLst>
            </a:pPr>
            <a:endParaRPr lang="de-DE" altLang="de-DE"/>
          </a:p>
        </p:txBody>
      </p:sp>
      <p:sp>
        <p:nvSpPr>
          <p:cNvPr id="82948" name="Line 4"/>
          <p:cNvSpPr>
            <a:spLocks noChangeShapeType="1"/>
          </p:cNvSpPr>
          <p:nvPr/>
        </p:nvSpPr>
        <p:spPr bwMode="auto">
          <a:xfrm>
            <a:off x="228600" y="5661025"/>
            <a:ext cx="411163" cy="0"/>
          </a:xfrm>
          <a:prstGeom prst="line">
            <a:avLst/>
          </a:prstGeom>
          <a:noFill/>
          <a:ln w="57150">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0291" name="Rectangle 3"/>
          <p:cNvSpPr>
            <a:spLocks noGrp="1" noChangeArrowheads="1"/>
          </p:cNvSpPr>
          <p:nvPr>
            <p:ph type="body" idx="1"/>
          </p:nvPr>
        </p:nvSpPr>
        <p:spPr>
          <a:xfrm>
            <a:off x="608013" y="1125538"/>
            <a:ext cx="8308975" cy="1079500"/>
          </a:xfrm>
          <a:noFill/>
        </p:spPr>
        <p:txBody>
          <a:bodyPr lIns="191095" tIns="44941" rIns="89883" bIns="44941"/>
          <a:lstStyle/>
          <a:p>
            <a:pPr defTabSz="762000">
              <a:tabLst/>
            </a:pPr>
            <a:r>
              <a:rPr lang="de-DE" altLang="de-DE"/>
              <a:t>Standardzellen werden ohne Kanalzwischenräume platziert bzw. immer zwei Zellenreihen werden zusammengefasst („Back to back“).</a:t>
            </a:r>
          </a:p>
        </p:txBody>
      </p:sp>
      <p:grpSp>
        <p:nvGrpSpPr>
          <p:cNvPr id="780426" name="Group 138"/>
          <p:cNvGrpSpPr>
            <a:grpSpLocks/>
          </p:cNvGrpSpPr>
          <p:nvPr/>
        </p:nvGrpSpPr>
        <p:grpSpPr bwMode="auto">
          <a:xfrm>
            <a:off x="1163638" y="3429000"/>
            <a:ext cx="1951037" cy="1830388"/>
            <a:chOff x="733" y="2071"/>
            <a:chExt cx="1229" cy="1153"/>
          </a:xfrm>
        </p:grpSpPr>
        <p:sp>
          <p:nvSpPr>
            <p:cNvPr id="83998" name="Rectangle 6"/>
            <p:cNvSpPr>
              <a:spLocks noChangeAspect="1" noChangeArrowheads="1"/>
            </p:cNvSpPr>
            <p:nvPr/>
          </p:nvSpPr>
          <p:spPr bwMode="auto">
            <a:xfrm>
              <a:off x="736" y="2076"/>
              <a:ext cx="1222" cy="1146"/>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endParaRPr lang="de-DE" altLang="de-DE"/>
            </a:p>
          </p:txBody>
        </p:sp>
        <p:sp>
          <p:nvSpPr>
            <p:cNvPr id="83999" name="Rectangle 136"/>
            <p:cNvSpPr>
              <a:spLocks noChangeAspect="1" noChangeArrowheads="1"/>
            </p:cNvSpPr>
            <p:nvPr/>
          </p:nvSpPr>
          <p:spPr bwMode="auto">
            <a:xfrm rot="-5400000">
              <a:off x="1267" y="2524"/>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4000" name="Rectangle 7"/>
            <p:cNvSpPr>
              <a:spLocks noChangeAspect="1" noChangeArrowheads="1"/>
            </p:cNvSpPr>
            <p:nvPr/>
          </p:nvSpPr>
          <p:spPr bwMode="auto">
            <a:xfrm rot="-5400000">
              <a:off x="1284" y="1963"/>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4001" name="Rectangle 8"/>
            <p:cNvSpPr>
              <a:spLocks noChangeAspect="1" noChangeArrowheads="1"/>
            </p:cNvSpPr>
            <p:nvPr/>
          </p:nvSpPr>
          <p:spPr bwMode="auto">
            <a:xfrm rot="-5400000">
              <a:off x="1278" y="2146"/>
              <a:ext cx="133"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4002" name="Rectangle 9"/>
            <p:cNvSpPr>
              <a:spLocks noChangeAspect="1" noChangeArrowheads="1"/>
            </p:cNvSpPr>
            <p:nvPr/>
          </p:nvSpPr>
          <p:spPr bwMode="auto">
            <a:xfrm rot="-5400000">
              <a:off x="1278" y="2342"/>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4003" name="Rectangle 10"/>
            <p:cNvSpPr>
              <a:spLocks noChangeAspect="1" noChangeArrowheads="1"/>
            </p:cNvSpPr>
            <p:nvPr/>
          </p:nvSpPr>
          <p:spPr bwMode="auto">
            <a:xfrm rot="-5400000">
              <a:off x="1278" y="1764"/>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4004" name="Rectangle 11"/>
            <p:cNvSpPr>
              <a:spLocks noChangeAspect="1" noChangeArrowheads="1"/>
            </p:cNvSpPr>
            <p:nvPr/>
          </p:nvSpPr>
          <p:spPr bwMode="auto">
            <a:xfrm>
              <a:off x="1457" y="2148"/>
              <a:ext cx="230"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4005" name="Line 12"/>
            <p:cNvSpPr>
              <a:spLocks noChangeAspect="1" noChangeShapeType="1"/>
            </p:cNvSpPr>
            <p:nvPr/>
          </p:nvSpPr>
          <p:spPr bwMode="auto">
            <a:xfrm flipV="1">
              <a:off x="733" y="2301"/>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06" name="Line 13"/>
            <p:cNvSpPr>
              <a:spLocks noChangeAspect="1" noChangeShapeType="1"/>
            </p:cNvSpPr>
            <p:nvPr/>
          </p:nvSpPr>
          <p:spPr bwMode="auto">
            <a:xfrm>
              <a:off x="1208"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07" name="Line 14"/>
            <p:cNvSpPr>
              <a:spLocks noChangeAspect="1" noChangeShapeType="1"/>
            </p:cNvSpPr>
            <p:nvPr/>
          </p:nvSpPr>
          <p:spPr bwMode="auto">
            <a:xfrm>
              <a:off x="1463"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08" name="Line 15"/>
            <p:cNvSpPr>
              <a:spLocks noChangeAspect="1" noChangeShapeType="1"/>
            </p:cNvSpPr>
            <p:nvPr/>
          </p:nvSpPr>
          <p:spPr bwMode="auto">
            <a:xfrm>
              <a:off x="1693"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09" name="Line 16"/>
            <p:cNvSpPr>
              <a:spLocks noChangeAspect="1" noChangeShapeType="1"/>
            </p:cNvSpPr>
            <p:nvPr/>
          </p:nvSpPr>
          <p:spPr bwMode="auto">
            <a:xfrm flipV="1">
              <a:off x="733" y="2532"/>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10" name="Line 17"/>
            <p:cNvSpPr>
              <a:spLocks noChangeAspect="1" noChangeShapeType="1"/>
            </p:cNvSpPr>
            <p:nvPr/>
          </p:nvSpPr>
          <p:spPr bwMode="auto">
            <a:xfrm>
              <a:off x="962"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11" name="Line 18"/>
            <p:cNvSpPr>
              <a:spLocks noChangeAspect="1" noChangeShapeType="1"/>
            </p:cNvSpPr>
            <p:nvPr/>
          </p:nvSpPr>
          <p:spPr bwMode="auto">
            <a:xfrm flipV="1">
              <a:off x="733" y="2993"/>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4012" name="Line 19"/>
            <p:cNvSpPr>
              <a:spLocks noChangeAspect="1" noChangeShapeType="1"/>
            </p:cNvSpPr>
            <p:nvPr/>
          </p:nvSpPr>
          <p:spPr bwMode="auto">
            <a:xfrm flipV="1">
              <a:off x="733" y="2762"/>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780308" name="Text Box 20"/>
          <p:cNvSpPr txBox="1">
            <a:spLocks noChangeAspect="1" noChangeArrowheads="1"/>
          </p:cNvSpPr>
          <p:nvPr/>
        </p:nvSpPr>
        <p:spPr bwMode="auto">
          <a:xfrm>
            <a:off x="968375" y="5276850"/>
            <a:ext cx="2932113"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„Ohne“ Zwischenräume</a:t>
            </a:r>
            <a:endParaRPr lang="en-US" altLang="de-DE"/>
          </a:p>
        </p:txBody>
      </p:sp>
      <p:sp>
        <p:nvSpPr>
          <p:cNvPr id="83973" name="Rectangle 212"/>
          <p:cNvSpPr>
            <a:spLocks noGrp="1" noChangeArrowheads="1"/>
          </p:cNvSpPr>
          <p:nvPr>
            <p:ph type="title"/>
          </p:nvPr>
        </p:nvSpPr>
        <p:spPr/>
        <p:txBody>
          <a:bodyPr/>
          <a:lstStyle/>
          <a:p>
            <a:pPr defTabSz="914400"/>
            <a:r>
              <a:rPr lang="de-DE" altLang="de-DE"/>
              <a:t>6.8	Multilayer-OTC-Verdrahtung</a:t>
            </a:r>
          </a:p>
        </p:txBody>
      </p:sp>
      <p:grpSp>
        <p:nvGrpSpPr>
          <p:cNvPr id="780552" name="Group 264"/>
          <p:cNvGrpSpPr>
            <a:grpSpLocks/>
          </p:cNvGrpSpPr>
          <p:nvPr/>
        </p:nvGrpSpPr>
        <p:grpSpPr bwMode="auto">
          <a:xfrm>
            <a:off x="4156075" y="3429000"/>
            <a:ext cx="2503488" cy="2219325"/>
            <a:chOff x="2618" y="2160"/>
            <a:chExt cx="1577" cy="1398"/>
          </a:xfrm>
        </p:grpSpPr>
        <p:sp>
          <p:nvSpPr>
            <p:cNvPr id="83975" name="Rectangle 214"/>
            <p:cNvSpPr>
              <a:spLocks noChangeAspect="1" noChangeArrowheads="1"/>
            </p:cNvSpPr>
            <p:nvPr/>
          </p:nvSpPr>
          <p:spPr bwMode="auto">
            <a:xfrm>
              <a:off x="2744" y="2165"/>
              <a:ext cx="1222" cy="1146"/>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endParaRPr lang="de-DE" altLang="de-DE"/>
            </a:p>
          </p:txBody>
        </p:sp>
        <p:grpSp>
          <p:nvGrpSpPr>
            <p:cNvPr id="83976" name="Group 252"/>
            <p:cNvGrpSpPr>
              <a:grpSpLocks noChangeAspect="1"/>
            </p:cNvGrpSpPr>
            <p:nvPr/>
          </p:nvGrpSpPr>
          <p:grpSpPr bwMode="auto">
            <a:xfrm>
              <a:off x="2835" y="2976"/>
              <a:ext cx="1040" cy="265"/>
              <a:chOff x="884" y="1784"/>
              <a:chExt cx="1298" cy="331"/>
            </a:xfrm>
          </p:grpSpPr>
          <p:sp>
            <p:nvSpPr>
              <p:cNvPr id="83995" name="Rectangle 253"/>
              <p:cNvSpPr>
                <a:spLocks noChangeAspect="1" noChangeArrowheads="1"/>
              </p:cNvSpPr>
              <p:nvPr/>
            </p:nvSpPr>
            <p:spPr bwMode="auto">
              <a:xfrm rot="-5400000">
                <a:off x="1449" y="1383"/>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3996" name="Rectangle 254"/>
              <p:cNvSpPr>
                <a:spLocks noChangeAspect="1" noChangeArrowheads="1"/>
              </p:cNvSpPr>
              <p:nvPr/>
            </p:nvSpPr>
            <p:spPr bwMode="auto">
              <a:xfrm rot="-5400000">
                <a:off x="1449" y="121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3997" name="Line 255"/>
              <p:cNvSpPr>
                <a:spLocks noChangeAspect="1" noChangeShapeType="1"/>
              </p:cNvSpPr>
              <p:nvPr/>
            </p:nvSpPr>
            <p:spPr bwMode="auto">
              <a:xfrm>
                <a:off x="884" y="1948"/>
                <a:ext cx="1298"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grpSp>
          <p:nvGrpSpPr>
            <p:cNvPr id="83977" name="Group 256"/>
            <p:cNvGrpSpPr>
              <a:grpSpLocks noChangeAspect="1"/>
            </p:cNvGrpSpPr>
            <p:nvPr/>
          </p:nvGrpSpPr>
          <p:grpSpPr bwMode="auto">
            <a:xfrm>
              <a:off x="2835" y="2623"/>
              <a:ext cx="1040" cy="266"/>
              <a:chOff x="884" y="1784"/>
              <a:chExt cx="1298" cy="331"/>
            </a:xfrm>
          </p:grpSpPr>
          <p:sp>
            <p:nvSpPr>
              <p:cNvPr id="83992" name="Rectangle 257"/>
              <p:cNvSpPr>
                <a:spLocks noChangeAspect="1" noChangeArrowheads="1"/>
              </p:cNvSpPr>
              <p:nvPr/>
            </p:nvSpPr>
            <p:spPr bwMode="auto">
              <a:xfrm rot="-5400000">
                <a:off x="1449" y="1383"/>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3993" name="Rectangle 258"/>
              <p:cNvSpPr>
                <a:spLocks noChangeAspect="1" noChangeArrowheads="1"/>
              </p:cNvSpPr>
              <p:nvPr/>
            </p:nvSpPr>
            <p:spPr bwMode="auto">
              <a:xfrm rot="-5400000">
                <a:off x="1449" y="121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3994" name="Line 259"/>
              <p:cNvSpPr>
                <a:spLocks noChangeAspect="1" noChangeShapeType="1"/>
              </p:cNvSpPr>
              <p:nvPr/>
            </p:nvSpPr>
            <p:spPr bwMode="auto">
              <a:xfrm>
                <a:off x="884" y="1948"/>
                <a:ext cx="1298"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grpSp>
          <p:nvGrpSpPr>
            <p:cNvPr id="83978" name="Group 260"/>
            <p:cNvGrpSpPr>
              <a:grpSpLocks noChangeAspect="1"/>
            </p:cNvGrpSpPr>
            <p:nvPr/>
          </p:nvGrpSpPr>
          <p:grpSpPr bwMode="auto">
            <a:xfrm>
              <a:off x="2835" y="2296"/>
              <a:ext cx="1040" cy="266"/>
              <a:chOff x="884" y="1784"/>
              <a:chExt cx="1298" cy="331"/>
            </a:xfrm>
          </p:grpSpPr>
          <p:sp>
            <p:nvSpPr>
              <p:cNvPr id="83989" name="Rectangle 261"/>
              <p:cNvSpPr>
                <a:spLocks noChangeAspect="1" noChangeArrowheads="1"/>
              </p:cNvSpPr>
              <p:nvPr/>
            </p:nvSpPr>
            <p:spPr bwMode="auto">
              <a:xfrm rot="-5400000">
                <a:off x="1449" y="1383"/>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3990" name="Rectangle 262"/>
              <p:cNvSpPr>
                <a:spLocks noChangeAspect="1" noChangeArrowheads="1"/>
              </p:cNvSpPr>
              <p:nvPr/>
            </p:nvSpPr>
            <p:spPr bwMode="auto">
              <a:xfrm rot="-5400000">
                <a:off x="1449" y="121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3991" name="Line 263"/>
              <p:cNvSpPr>
                <a:spLocks noChangeAspect="1" noChangeShapeType="1"/>
              </p:cNvSpPr>
              <p:nvPr/>
            </p:nvSpPr>
            <p:spPr bwMode="auto">
              <a:xfrm>
                <a:off x="884" y="1948"/>
                <a:ext cx="1298"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sp>
          <p:nvSpPr>
            <p:cNvPr id="83979" name="Rectangle 220"/>
            <p:cNvSpPr>
              <a:spLocks noChangeAspect="1" noChangeArrowheads="1"/>
            </p:cNvSpPr>
            <p:nvPr/>
          </p:nvSpPr>
          <p:spPr bwMode="auto">
            <a:xfrm>
              <a:off x="3465" y="2237"/>
              <a:ext cx="230"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3980" name="Line 221"/>
            <p:cNvSpPr>
              <a:spLocks noChangeAspect="1" noChangeShapeType="1"/>
            </p:cNvSpPr>
            <p:nvPr/>
          </p:nvSpPr>
          <p:spPr bwMode="auto">
            <a:xfrm flipV="1">
              <a:off x="2741" y="2390"/>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1" name="Line 222"/>
            <p:cNvSpPr>
              <a:spLocks noChangeAspect="1" noChangeShapeType="1"/>
            </p:cNvSpPr>
            <p:nvPr/>
          </p:nvSpPr>
          <p:spPr bwMode="auto">
            <a:xfrm>
              <a:off x="3216" y="2160"/>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2" name="Line 223"/>
            <p:cNvSpPr>
              <a:spLocks noChangeAspect="1" noChangeShapeType="1"/>
            </p:cNvSpPr>
            <p:nvPr/>
          </p:nvSpPr>
          <p:spPr bwMode="auto">
            <a:xfrm>
              <a:off x="3471" y="2160"/>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3" name="Line 224"/>
            <p:cNvSpPr>
              <a:spLocks noChangeAspect="1" noChangeShapeType="1"/>
            </p:cNvSpPr>
            <p:nvPr/>
          </p:nvSpPr>
          <p:spPr bwMode="auto">
            <a:xfrm>
              <a:off x="3701" y="2160"/>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4" name="Line 225"/>
            <p:cNvSpPr>
              <a:spLocks noChangeAspect="1" noChangeShapeType="1"/>
            </p:cNvSpPr>
            <p:nvPr/>
          </p:nvSpPr>
          <p:spPr bwMode="auto">
            <a:xfrm flipV="1">
              <a:off x="2741" y="2621"/>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5" name="Line 226"/>
            <p:cNvSpPr>
              <a:spLocks noChangeAspect="1" noChangeShapeType="1"/>
            </p:cNvSpPr>
            <p:nvPr/>
          </p:nvSpPr>
          <p:spPr bwMode="auto">
            <a:xfrm>
              <a:off x="2970" y="2160"/>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6" name="Line 227"/>
            <p:cNvSpPr>
              <a:spLocks noChangeAspect="1" noChangeShapeType="1"/>
            </p:cNvSpPr>
            <p:nvPr/>
          </p:nvSpPr>
          <p:spPr bwMode="auto">
            <a:xfrm flipV="1">
              <a:off x="2741" y="3082"/>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7" name="Line 228"/>
            <p:cNvSpPr>
              <a:spLocks noChangeAspect="1" noChangeShapeType="1"/>
            </p:cNvSpPr>
            <p:nvPr/>
          </p:nvSpPr>
          <p:spPr bwMode="auto">
            <a:xfrm flipV="1">
              <a:off x="2741" y="2851"/>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3988" name="Text Box 229"/>
            <p:cNvSpPr txBox="1">
              <a:spLocks noChangeAspect="1" noChangeArrowheads="1"/>
            </p:cNvSpPr>
            <p:nvPr/>
          </p:nvSpPr>
          <p:spPr bwMode="auto">
            <a:xfrm>
              <a:off x="2618" y="3324"/>
              <a:ext cx="1577"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Back to back</a:t>
              </a:r>
              <a:endParaRPr lang="en-US" altLang="de-DE"/>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80291">
                                            <p:txEl>
                                              <p:pRg st="0" end="0"/>
                                            </p:txEl>
                                          </p:spTgt>
                                        </p:tgtEl>
                                        <p:attrNameLst>
                                          <p:attrName>style.visibility</p:attrName>
                                        </p:attrNameLst>
                                      </p:cBhvr>
                                      <p:to>
                                        <p:strVal val="visible"/>
                                      </p:to>
                                    </p:set>
                                    <p:animEffect transition="in" filter="dissolve">
                                      <p:cBhvr>
                                        <p:cTn id="7" dur="500"/>
                                        <p:tgtEl>
                                          <p:spTgt spid="780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780426"/>
                                        </p:tgtEl>
                                        <p:attrNameLst>
                                          <p:attrName>style.visibility</p:attrName>
                                        </p:attrNameLst>
                                      </p:cBhvr>
                                      <p:to>
                                        <p:strVal val="visible"/>
                                      </p:to>
                                    </p:set>
                                    <p:animEffect transition="in" filter="dissolve">
                                      <p:cBhvr>
                                        <p:cTn id="12" dur="500"/>
                                        <p:tgtEl>
                                          <p:spTgt spid="78042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80308"/>
                                        </p:tgtEl>
                                        <p:attrNameLst>
                                          <p:attrName>style.visibility</p:attrName>
                                        </p:attrNameLst>
                                      </p:cBhvr>
                                      <p:to>
                                        <p:strVal val="visible"/>
                                      </p:to>
                                    </p:set>
                                    <p:animEffect transition="in" filter="dissolve">
                                      <p:cBhvr>
                                        <p:cTn id="15" dur="500"/>
                                        <p:tgtEl>
                                          <p:spTgt spid="78030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780552"/>
                                        </p:tgtEl>
                                        <p:attrNameLst>
                                          <p:attrName>style.visibility</p:attrName>
                                        </p:attrNameLst>
                                      </p:cBhvr>
                                      <p:to>
                                        <p:strVal val="visible"/>
                                      </p:to>
                                    </p:set>
                                    <p:animEffect transition="in" filter="dissolve">
                                      <p:cBhvr>
                                        <p:cTn id="20" dur="500"/>
                                        <p:tgtEl>
                                          <p:spTgt spid="7805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1" grpId="0" build="p"/>
      <p:bldP spid="780308" grpId="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4626" name="Rectangle 2"/>
          <p:cNvSpPr>
            <a:spLocks noGrp="1" noChangeArrowheads="1"/>
          </p:cNvSpPr>
          <p:nvPr>
            <p:ph type="body" idx="1"/>
          </p:nvPr>
        </p:nvSpPr>
        <p:spPr>
          <a:xfrm>
            <a:off x="608013" y="1125538"/>
            <a:ext cx="8308975" cy="4802187"/>
          </a:xfrm>
          <a:noFill/>
        </p:spPr>
        <p:txBody>
          <a:bodyPr lIns="191095" tIns="44941" rIns="89883" bIns="44941"/>
          <a:lstStyle/>
          <a:p>
            <a:pPr defTabSz="762000">
              <a:tabLst/>
            </a:pPr>
            <a:r>
              <a:rPr lang="de-DE" altLang="de-DE"/>
              <a:t>Standardzellen werden ohne Kanalzwischenräume platziert bzw. immer zwei Zellenreihen werden zusammengefasst („Back to back“).</a:t>
            </a:r>
          </a:p>
          <a:p>
            <a:pPr defTabSz="762000">
              <a:tabLst/>
            </a:pPr>
            <a:r>
              <a:rPr lang="de-DE" altLang="de-DE"/>
              <a:t>Die darüber liegenden Ebenen Metal2, Metal3 usw. stehen komplett, d.h. ohne Hindernisse, zur externen Verdrahtung der Zellen zur Verfügung. </a:t>
            </a:r>
          </a:p>
          <a:p>
            <a:pPr defTabSz="762000">
              <a:tabLst/>
            </a:pPr>
            <a:r>
              <a:rPr lang="de-DE" altLang="de-DE"/>
              <a:t>Globalverdrahtung im Raster aus gleichmäßig verteilten Rechtecken (Tiles, Boxen), Feinverdrahtung anschließend unter Zusammenfassung der Tiles.</a:t>
            </a:r>
          </a:p>
        </p:txBody>
      </p:sp>
      <p:grpSp>
        <p:nvGrpSpPr>
          <p:cNvPr id="794627" name="Group 3"/>
          <p:cNvGrpSpPr>
            <a:grpSpLocks/>
          </p:cNvGrpSpPr>
          <p:nvPr/>
        </p:nvGrpSpPr>
        <p:grpSpPr bwMode="auto">
          <a:xfrm>
            <a:off x="968375" y="3284538"/>
            <a:ext cx="7707313" cy="3252787"/>
            <a:chOff x="610" y="2069"/>
            <a:chExt cx="4855" cy="2049"/>
          </a:xfrm>
        </p:grpSpPr>
        <p:grpSp>
          <p:nvGrpSpPr>
            <p:cNvPr id="84997" name="Group 4"/>
            <p:cNvGrpSpPr>
              <a:grpSpLocks/>
            </p:cNvGrpSpPr>
            <p:nvPr/>
          </p:nvGrpSpPr>
          <p:grpSpPr bwMode="auto">
            <a:xfrm>
              <a:off x="733" y="2549"/>
              <a:ext cx="1229" cy="1153"/>
              <a:chOff x="733" y="2071"/>
              <a:chExt cx="1229" cy="1153"/>
            </a:xfrm>
          </p:grpSpPr>
          <p:sp>
            <p:nvSpPr>
              <p:cNvPr id="85076" name="Rectangle 5"/>
              <p:cNvSpPr>
                <a:spLocks noChangeAspect="1" noChangeArrowheads="1"/>
              </p:cNvSpPr>
              <p:nvPr/>
            </p:nvSpPr>
            <p:spPr bwMode="auto">
              <a:xfrm>
                <a:off x="736" y="2076"/>
                <a:ext cx="1222" cy="1146"/>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endParaRPr lang="de-DE" altLang="de-DE"/>
              </a:p>
            </p:txBody>
          </p:sp>
          <p:sp>
            <p:nvSpPr>
              <p:cNvPr id="85077" name="Rectangle 6"/>
              <p:cNvSpPr>
                <a:spLocks noChangeAspect="1" noChangeArrowheads="1"/>
              </p:cNvSpPr>
              <p:nvPr/>
            </p:nvSpPr>
            <p:spPr bwMode="auto">
              <a:xfrm rot="-5400000">
                <a:off x="1267" y="2524"/>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8" name="Rectangle 7"/>
              <p:cNvSpPr>
                <a:spLocks noChangeAspect="1" noChangeArrowheads="1"/>
              </p:cNvSpPr>
              <p:nvPr/>
            </p:nvSpPr>
            <p:spPr bwMode="auto">
              <a:xfrm rot="-5400000">
                <a:off x="1284" y="1963"/>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9" name="Rectangle 8"/>
              <p:cNvSpPr>
                <a:spLocks noChangeAspect="1" noChangeArrowheads="1"/>
              </p:cNvSpPr>
              <p:nvPr/>
            </p:nvSpPr>
            <p:spPr bwMode="auto">
              <a:xfrm rot="-5400000">
                <a:off x="1278" y="2146"/>
                <a:ext cx="133"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80" name="Rectangle 9"/>
              <p:cNvSpPr>
                <a:spLocks noChangeAspect="1" noChangeArrowheads="1"/>
              </p:cNvSpPr>
              <p:nvPr/>
            </p:nvSpPr>
            <p:spPr bwMode="auto">
              <a:xfrm rot="-5400000">
                <a:off x="1278" y="2342"/>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81" name="Rectangle 10"/>
              <p:cNvSpPr>
                <a:spLocks noChangeAspect="1" noChangeArrowheads="1"/>
              </p:cNvSpPr>
              <p:nvPr/>
            </p:nvSpPr>
            <p:spPr bwMode="auto">
              <a:xfrm rot="-5400000">
                <a:off x="1278" y="1764"/>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82" name="Rectangle 11"/>
              <p:cNvSpPr>
                <a:spLocks noChangeAspect="1" noChangeArrowheads="1"/>
              </p:cNvSpPr>
              <p:nvPr/>
            </p:nvSpPr>
            <p:spPr bwMode="auto">
              <a:xfrm>
                <a:off x="1457" y="2148"/>
                <a:ext cx="230"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83" name="Line 12"/>
              <p:cNvSpPr>
                <a:spLocks noChangeAspect="1" noChangeShapeType="1"/>
              </p:cNvSpPr>
              <p:nvPr/>
            </p:nvSpPr>
            <p:spPr bwMode="auto">
              <a:xfrm flipV="1">
                <a:off x="733" y="2301"/>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84" name="Line 13"/>
              <p:cNvSpPr>
                <a:spLocks noChangeAspect="1" noChangeShapeType="1"/>
              </p:cNvSpPr>
              <p:nvPr/>
            </p:nvSpPr>
            <p:spPr bwMode="auto">
              <a:xfrm>
                <a:off x="1208"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85" name="Line 14"/>
              <p:cNvSpPr>
                <a:spLocks noChangeAspect="1" noChangeShapeType="1"/>
              </p:cNvSpPr>
              <p:nvPr/>
            </p:nvSpPr>
            <p:spPr bwMode="auto">
              <a:xfrm>
                <a:off x="1463"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86" name="Line 15"/>
              <p:cNvSpPr>
                <a:spLocks noChangeAspect="1" noChangeShapeType="1"/>
              </p:cNvSpPr>
              <p:nvPr/>
            </p:nvSpPr>
            <p:spPr bwMode="auto">
              <a:xfrm>
                <a:off x="1693"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87" name="Line 16"/>
              <p:cNvSpPr>
                <a:spLocks noChangeAspect="1" noChangeShapeType="1"/>
              </p:cNvSpPr>
              <p:nvPr/>
            </p:nvSpPr>
            <p:spPr bwMode="auto">
              <a:xfrm flipV="1">
                <a:off x="733" y="2532"/>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88" name="Line 17"/>
              <p:cNvSpPr>
                <a:spLocks noChangeAspect="1" noChangeShapeType="1"/>
              </p:cNvSpPr>
              <p:nvPr/>
            </p:nvSpPr>
            <p:spPr bwMode="auto">
              <a:xfrm>
                <a:off x="962"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89" name="Line 18"/>
              <p:cNvSpPr>
                <a:spLocks noChangeAspect="1" noChangeShapeType="1"/>
              </p:cNvSpPr>
              <p:nvPr/>
            </p:nvSpPr>
            <p:spPr bwMode="auto">
              <a:xfrm flipV="1">
                <a:off x="733" y="2993"/>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90" name="Line 19"/>
              <p:cNvSpPr>
                <a:spLocks noChangeAspect="1" noChangeShapeType="1"/>
              </p:cNvSpPr>
              <p:nvPr/>
            </p:nvSpPr>
            <p:spPr bwMode="auto">
              <a:xfrm flipV="1">
                <a:off x="733" y="2762"/>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4998" name="Text Box 20"/>
            <p:cNvSpPr txBox="1">
              <a:spLocks noChangeAspect="1" noChangeArrowheads="1"/>
            </p:cNvSpPr>
            <p:nvPr/>
          </p:nvSpPr>
          <p:spPr bwMode="auto">
            <a:xfrm>
              <a:off x="610" y="3713"/>
              <a:ext cx="1847" cy="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Metal1</a:t>
              </a:r>
              <a:br>
                <a:rPr lang="de-DE" altLang="de-DE"/>
              </a:br>
              <a:r>
                <a:rPr lang="de-DE" altLang="de-DE"/>
                <a:t>(</a:t>
              </a:r>
              <a:r>
                <a:rPr lang="de-DE" altLang="de-DE">
                  <a:solidFill>
                    <a:srgbClr val="CC0000"/>
                  </a:solidFill>
                </a:rPr>
                <a:t>Zellenreihen</a:t>
              </a:r>
              <a:r>
                <a:rPr lang="de-DE" altLang="de-DE"/>
                <a:t>)</a:t>
              </a:r>
              <a:endParaRPr lang="en-US" altLang="de-DE"/>
            </a:p>
          </p:txBody>
        </p:sp>
        <p:sp>
          <p:nvSpPr>
            <p:cNvPr id="84999" name="Text Box 21"/>
            <p:cNvSpPr txBox="1">
              <a:spLocks noChangeAspect="1" noChangeArrowheads="1"/>
            </p:cNvSpPr>
            <p:nvPr/>
          </p:nvSpPr>
          <p:spPr bwMode="auto">
            <a:xfrm>
              <a:off x="2109" y="3721"/>
              <a:ext cx="1268" cy="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Metal2</a:t>
              </a:r>
              <a:br>
                <a:rPr lang="de-DE" altLang="de-DE"/>
              </a:br>
              <a:r>
                <a:rPr lang="de-DE" altLang="de-DE"/>
                <a:t>(Anschlussebene)</a:t>
              </a:r>
              <a:endParaRPr lang="en-US" altLang="de-DE"/>
            </a:p>
          </p:txBody>
        </p:sp>
        <p:sp>
          <p:nvSpPr>
            <p:cNvPr id="85000" name="Rectangle 22"/>
            <p:cNvSpPr>
              <a:spLocks noChangeAspect="1" noChangeArrowheads="1"/>
            </p:cNvSpPr>
            <p:nvPr/>
          </p:nvSpPr>
          <p:spPr bwMode="auto">
            <a:xfrm>
              <a:off x="2187" y="2546"/>
              <a:ext cx="1222" cy="1146"/>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01" name="Rectangle 23"/>
            <p:cNvSpPr>
              <a:spLocks noChangeAspect="1" noChangeArrowheads="1"/>
            </p:cNvSpPr>
            <p:nvPr/>
          </p:nvSpPr>
          <p:spPr bwMode="auto">
            <a:xfrm>
              <a:off x="2908" y="2618"/>
              <a:ext cx="230"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02" name="Line 24"/>
            <p:cNvSpPr>
              <a:spLocks noChangeAspect="1" noChangeShapeType="1"/>
            </p:cNvSpPr>
            <p:nvPr/>
          </p:nvSpPr>
          <p:spPr bwMode="auto">
            <a:xfrm>
              <a:off x="2659" y="2541"/>
              <a:ext cx="0" cy="1154"/>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03" name="Line 25"/>
            <p:cNvSpPr>
              <a:spLocks noChangeAspect="1" noChangeShapeType="1"/>
            </p:cNvSpPr>
            <p:nvPr/>
          </p:nvSpPr>
          <p:spPr bwMode="auto">
            <a:xfrm rot="10800000">
              <a:off x="2287" y="3540"/>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04" name="Line 26"/>
            <p:cNvSpPr>
              <a:spLocks noChangeAspect="1" noChangeShapeType="1"/>
            </p:cNvSpPr>
            <p:nvPr/>
          </p:nvSpPr>
          <p:spPr bwMode="auto">
            <a:xfrm rot="10800000">
              <a:off x="2287" y="3468"/>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05" name="Rectangle 27"/>
            <p:cNvSpPr>
              <a:spLocks noChangeAspect="1" noChangeArrowheads="1"/>
            </p:cNvSpPr>
            <p:nvPr/>
          </p:nvSpPr>
          <p:spPr bwMode="auto">
            <a:xfrm rot="10800000">
              <a:off x="3205" y="3503"/>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06" name="Rectangle 28"/>
            <p:cNvSpPr>
              <a:spLocks noChangeAspect="1" noChangeArrowheads="1"/>
            </p:cNvSpPr>
            <p:nvPr/>
          </p:nvSpPr>
          <p:spPr bwMode="auto">
            <a:xfrm rot="10800000">
              <a:off x="3096" y="3430"/>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07" name="Rectangle 29"/>
            <p:cNvSpPr>
              <a:spLocks noChangeAspect="1" noChangeArrowheads="1"/>
            </p:cNvSpPr>
            <p:nvPr/>
          </p:nvSpPr>
          <p:spPr bwMode="auto">
            <a:xfrm rot="10800000">
              <a:off x="2987" y="3430"/>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08" name="Rectangle 30"/>
            <p:cNvSpPr>
              <a:spLocks noChangeAspect="1" noChangeArrowheads="1"/>
            </p:cNvSpPr>
            <p:nvPr/>
          </p:nvSpPr>
          <p:spPr bwMode="auto">
            <a:xfrm rot="10800000">
              <a:off x="2851" y="3503"/>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09" name="Rectangle 31"/>
            <p:cNvSpPr>
              <a:spLocks noChangeAspect="1" noChangeArrowheads="1"/>
            </p:cNvSpPr>
            <p:nvPr/>
          </p:nvSpPr>
          <p:spPr bwMode="auto">
            <a:xfrm rot="10800000">
              <a:off x="2560" y="3503"/>
              <a:ext cx="65"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0" name="Rectangle 32"/>
            <p:cNvSpPr>
              <a:spLocks noChangeAspect="1" noChangeArrowheads="1"/>
            </p:cNvSpPr>
            <p:nvPr/>
          </p:nvSpPr>
          <p:spPr bwMode="auto">
            <a:xfrm rot="10800000">
              <a:off x="2452" y="3430"/>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1" name="Line 33"/>
            <p:cNvSpPr>
              <a:spLocks noChangeAspect="1" noChangeShapeType="1"/>
            </p:cNvSpPr>
            <p:nvPr/>
          </p:nvSpPr>
          <p:spPr bwMode="auto">
            <a:xfrm>
              <a:off x="2312" y="3104"/>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12" name="Line 34"/>
            <p:cNvSpPr>
              <a:spLocks noChangeAspect="1" noChangeShapeType="1"/>
            </p:cNvSpPr>
            <p:nvPr/>
          </p:nvSpPr>
          <p:spPr bwMode="auto">
            <a:xfrm>
              <a:off x="2312" y="3176"/>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13" name="Rectangle 35"/>
            <p:cNvSpPr>
              <a:spLocks noChangeAspect="1" noChangeArrowheads="1"/>
            </p:cNvSpPr>
            <p:nvPr/>
          </p:nvSpPr>
          <p:spPr bwMode="auto">
            <a:xfrm>
              <a:off x="2348" y="3067"/>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4" name="Rectangle 36"/>
            <p:cNvSpPr>
              <a:spLocks noChangeAspect="1" noChangeArrowheads="1"/>
            </p:cNvSpPr>
            <p:nvPr/>
          </p:nvSpPr>
          <p:spPr bwMode="auto">
            <a:xfrm>
              <a:off x="2457" y="3140"/>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5" name="Rectangle 37"/>
            <p:cNvSpPr>
              <a:spLocks noChangeAspect="1" noChangeArrowheads="1"/>
            </p:cNvSpPr>
            <p:nvPr/>
          </p:nvSpPr>
          <p:spPr bwMode="auto">
            <a:xfrm>
              <a:off x="2576" y="3140"/>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6" name="Rectangle 38"/>
            <p:cNvSpPr>
              <a:spLocks noChangeAspect="1" noChangeArrowheads="1"/>
            </p:cNvSpPr>
            <p:nvPr/>
          </p:nvSpPr>
          <p:spPr bwMode="auto">
            <a:xfrm>
              <a:off x="2712" y="3067"/>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7" name="Rectangle 39"/>
            <p:cNvSpPr>
              <a:spLocks noChangeAspect="1" noChangeArrowheads="1"/>
            </p:cNvSpPr>
            <p:nvPr/>
          </p:nvSpPr>
          <p:spPr bwMode="auto">
            <a:xfrm>
              <a:off x="2829" y="3140"/>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8" name="Rectangle 40"/>
            <p:cNvSpPr>
              <a:spLocks noChangeAspect="1" noChangeArrowheads="1"/>
            </p:cNvSpPr>
            <p:nvPr/>
          </p:nvSpPr>
          <p:spPr bwMode="auto">
            <a:xfrm>
              <a:off x="3002" y="3067"/>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19" name="Line 41"/>
            <p:cNvSpPr>
              <a:spLocks noChangeAspect="1" noChangeShapeType="1"/>
            </p:cNvSpPr>
            <p:nvPr/>
          </p:nvSpPr>
          <p:spPr bwMode="auto">
            <a:xfrm rot="10800000">
              <a:off x="2287" y="2996"/>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20" name="Line 42"/>
            <p:cNvSpPr>
              <a:spLocks noChangeAspect="1" noChangeShapeType="1"/>
            </p:cNvSpPr>
            <p:nvPr/>
          </p:nvSpPr>
          <p:spPr bwMode="auto">
            <a:xfrm rot="10800000">
              <a:off x="2287" y="2924"/>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21" name="Rectangle 43"/>
            <p:cNvSpPr>
              <a:spLocks noChangeAspect="1" noChangeArrowheads="1"/>
            </p:cNvSpPr>
            <p:nvPr/>
          </p:nvSpPr>
          <p:spPr bwMode="auto">
            <a:xfrm rot="10800000">
              <a:off x="3205" y="2959"/>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22" name="Rectangle 44"/>
            <p:cNvSpPr>
              <a:spLocks noChangeAspect="1" noChangeArrowheads="1"/>
            </p:cNvSpPr>
            <p:nvPr/>
          </p:nvSpPr>
          <p:spPr bwMode="auto">
            <a:xfrm rot="10800000">
              <a:off x="3096" y="2886"/>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23" name="Rectangle 45"/>
            <p:cNvSpPr>
              <a:spLocks noChangeAspect="1" noChangeArrowheads="1"/>
            </p:cNvSpPr>
            <p:nvPr/>
          </p:nvSpPr>
          <p:spPr bwMode="auto">
            <a:xfrm rot="10800000">
              <a:off x="2987" y="2886"/>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24" name="Rectangle 46"/>
            <p:cNvSpPr>
              <a:spLocks noChangeAspect="1" noChangeArrowheads="1"/>
            </p:cNvSpPr>
            <p:nvPr/>
          </p:nvSpPr>
          <p:spPr bwMode="auto">
            <a:xfrm rot="10800000">
              <a:off x="2851" y="2959"/>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25" name="Rectangle 47"/>
            <p:cNvSpPr>
              <a:spLocks noChangeAspect="1" noChangeArrowheads="1"/>
            </p:cNvSpPr>
            <p:nvPr/>
          </p:nvSpPr>
          <p:spPr bwMode="auto">
            <a:xfrm rot="10800000">
              <a:off x="2452" y="2886"/>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85026" name="Group 48"/>
            <p:cNvGrpSpPr>
              <a:grpSpLocks noChangeAspect="1"/>
            </p:cNvGrpSpPr>
            <p:nvPr/>
          </p:nvGrpSpPr>
          <p:grpSpPr bwMode="auto">
            <a:xfrm>
              <a:off x="2312" y="2677"/>
              <a:ext cx="1028" cy="146"/>
              <a:chOff x="748" y="1298"/>
              <a:chExt cx="1284" cy="182"/>
            </a:xfrm>
          </p:grpSpPr>
          <p:sp>
            <p:nvSpPr>
              <p:cNvPr id="85067" name="Line 49"/>
              <p:cNvSpPr>
                <a:spLocks noChangeAspect="1" noChangeShapeType="1"/>
              </p:cNvSpPr>
              <p:nvPr/>
            </p:nvSpPr>
            <p:spPr bwMode="auto">
              <a:xfrm>
                <a:off x="748" y="134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68" name="Line 50"/>
              <p:cNvSpPr>
                <a:spLocks noChangeAspect="1" noChangeShapeType="1"/>
              </p:cNvSpPr>
              <p:nvPr/>
            </p:nvSpPr>
            <p:spPr bwMode="auto">
              <a:xfrm>
                <a:off x="748" y="143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69" name="Rectangle 51"/>
              <p:cNvSpPr>
                <a:spLocks noChangeAspect="1" noChangeArrowheads="1"/>
              </p:cNvSpPr>
              <p:nvPr/>
            </p:nvSpPr>
            <p:spPr bwMode="auto">
              <a:xfrm>
                <a:off x="793" y="1298"/>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0" name="Rectangle 52"/>
              <p:cNvSpPr>
                <a:spLocks noChangeAspect="1" noChangeArrowheads="1"/>
              </p:cNvSpPr>
              <p:nvPr/>
            </p:nvSpPr>
            <p:spPr bwMode="auto">
              <a:xfrm>
                <a:off x="929" y="1389"/>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1" name="Rectangle 53"/>
              <p:cNvSpPr>
                <a:spLocks noChangeAspect="1" noChangeArrowheads="1"/>
              </p:cNvSpPr>
              <p:nvPr/>
            </p:nvSpPr>
            <p:spPr bwMode="auto">
              <a:xfrm>
                <a:off x="1077"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2" name="Rectangle 54"/>
              <p:cNvSpPr>
                <a:spLocks noChangeAspect="1" noChangeArrowheads="1"/>
              </p:cNvSpPr>
              <p:nvPr/>
            </p:nvSpPr>
            <p:spPr bwMode="auto">
              <a:xfrm>
                <a:off x="1247" y="129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3" name="Rectangle 55"/>
              <p:cNvSpPr>
                <a:spLocks noChangeAspect="1" noChangeArrowheads="1"/>
              </p:cNvSpPr>
              <p:nvPr/>
            </p:nvSpPr>
            <p:spPr bwMode="auto">
              <a:xfrm>
                <a:off x="1394"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4" name="Rectangle 56"/>
              <p:cNvSpPr>
                <a:spLocks noChangeAspect="1" noChangeArrowheads="1"/>
              </p:cNvSpPr>
              <p:nvPr/>
            </p:nvSpPr>
            <p:spPr bwMode="auto">
              <a:xfrm>
                <a:off x="1610" y="129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75" name="Rectangle 57"/>
              <p:cNvSpPr>
                <a:spLocks noChangeAspect="1" noChangeArrowheads="1"/>
              </p:cNvSpPr>
              <p:nvPr/>
            </p:nvSpPr>
            <p:spPr bwMode="auto">
              <a:xfrm>
                <a:off x="1746"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85027" name="Line 58"/>
            <p:cNvSpPr>
              <a:spLocks noChangeAspect="1" noChangeShapeType="1"/>
            </p:cNvSpPr>
            <p:nvPr/>
          </p:nvSpPr>
          <p:spPr bwMode="auto">
            <a:xfrm>
              <a:off x="2413" y="2541"/>
              <a:ext cx="0" cy="1154"/>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28" name="Line 59"/>
            <p:cNvSpPr>
              <a:spLocks noChangeAspect="1" noChangeShapeType="1"/>
            </p:cNvSpPr>
            <p:nvPr/>
          </p:nvSpPr>
          <p:spPr bwMode="auto">
            <a:xfrm>
              <a:off x="2913" y="2541"/>
              <a:ext cx="0" cy="1154"/>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29" name="Line 60"/>
            <p:cNvSpPr>
              <a:spLocks noChangeAspect="1" noChangeShapeType="1"/>
            </p:cNvSpPr>
            <p:nvPr/>
          </p:nvSpPr>
          <p:spPr bwMode="auto">
            <a:xfrm>
              <a:off x="3144" y="2541"/>
              <a:ext cx="0" cy="1154"/>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30" name="Line 61"/>
            <p:cNvSpPr>
              <a:spLocks noChangeAspect="1" noChangeShapeType="1"/>
            </p:cNvSpPr>
            <p:nvPr/>
          </p:nvSpPr>
          <p:spPr bwMode="auto">
            <a:xfrm flipV="1">
              <a:off x="2183" y="3463"/>
              <a:ext cx="123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31" name="Line 62"/>
            <p:cNvSpPr>
              <a:spLocks noChangeAspect="1" noChangeShapeType="1"/>
            </p:cNvSpPr>
            <p:nvPr/>
          </p:nvSpPr>
          <p:spPr bwMode="auto">
            <a:xfrm flipV="1">
              <a:off x="2183" y="3232"/>
              <a:ext cx="123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32" name="Line 63"/>
            <p:cNvSpPr>
              <a:spLocks noChangeAspect="1" noChangeShapeType="1"/>
            </p:cNvSpPr>
            <p:nvPr/>
          </p:nvSpPr>
          <p:spPr bwMode="auto">
            <a:xfrm flipV="1">
              <a:off x="2183" y="3002"/>
              <a:ext cx="123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33" name="Line 64"/>
            <p:cNvSpPr>
              <a:spLocks noChangeAspect="1" noChangeShapeType="1"/>
            </p:cNvSpPr>
            <p:nvPr/>
          </p:nvSpPr>
          <p:spPr bwMode="auto">
            <a:xfrm flipV="1">
              <a:off x="2183" y="2772"/>
              <a:ext cx="1230"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nvGrpSpPr>
            <p:cNvPr id="85034" name="Group 65"/>
            <p:cNvGrpSpPr>
              <a:grpSpLocks noChangeAspect="1"/>
            </p:cNvGrpSpPr>
            <p:nvPr/>
          </p:nvGrpSpPr>
          <p:grpSpPr bwMode="auto">
            <a:xfrm>
              <a:off x="3373" y="2069"/>
              <a:ext cx="1230" cy="1423"/>
              <a:chOff x="2925" y="1581"/>
              <a:chExt cx="1536" cy="1778"/>
            </a:xfrm>
          </p:grpSpPr>
          <p:grpSp>
            <p:nvGrpSpPr>
              <p:cNvPr id="85056" name="Group 66"/>
              <p:cNvGrpSpPr>
                <a:grpSpLocks noChangeAspect="1"/>
              </p:cNvGrpSpPr>
              <p:nvPr/>
            </p:nvGrpSpPr>
            <p:grpSpPr bwMode="auto">
              <a:xfrm>
                <a:off x="2925" y="1581"/>
                <a:ext cx="1536" cy="1441"/>
                <a:chOff x="3158" y="538"/>
                <a:chExt cx="1536" cy="1441"/>
              </a:xfrm>
            </p:grpSpPr>
            <p:sp>
              <p:nvSpPr>
                <p:cNvPr id="85058" name="Rectangle 67"/>
                <p:cNvSpPr>
                  <a:spLocks noChangeAspect="1" noChangeArrowheads="1"/>
                </p:cNvSpPr>
                <p:nvPr/>
              </p:nvSpPr>
              <p:spPr bwMode="auto">
                <a:xfrm>
                  <a:off x="3162" y="544"/>
                  <a:ext cx="1527" cy="1432"/>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59" name="Line 68"/>
                <p:cNvSpPr>
                  <a:spLocks noChangeAspect="1" noChangeShapeType="1"/>
                </p:cNvSpPr>
                <p:nvPr/>
              </p:nvSpPr>
              <p:spPr bwMode="auto">
                <a:xfrm flipV="1">
                  <a:off x="3158" y="826"/>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60" name="Line 69"/>
                <p:cNvSpPr>
                  <a:spLocks noChangeAspect="1" noChangeShapeType="1"/>
                </p:cNvSpPr>
                <p:nvPr/>
              </p:nvSpPr>
              <p:spPr bwMode="auto">
                <a:xfrm>
                  <a:off x="3752"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61" name="Line 70"/>
                <p:cNvSpPr>
                  <a:spLocks noChangeAspect="1" noChangeShapeType="1"/>
                </p:cNvSpPr>
                <p:nvPr/>
              </p:nvSpPr>
              <p:spPr bwMode="auto">
                <a:xfrm>
                  <a:off x="4070"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62" name="Line 71"/>
                <p:cNvSpPr>
                  <a:spLocks noChangeAspect="1" noChangeShapeType="1"/>
                </p:cNvSpPr>
                <p:nvPr/>
              </p:nvSpPr>
              <p:spPr bwMode="auto">
                <a:xfrm>
                  <a:off x="4358"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63" name="Line 72"/>
                <p:cNvSpPr>
                  <a:spLocks noChangeAspect="1" noChangeShapeType="1"/>
                </p:cNvSpPr>
                <p:nvPr/>
              </p:nvSpPr>
              <p:spPr bwMode="auto">
                <a:xfrm flipV="1">
                  <a:off x="3158" y="1114"/>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64" name="Line 73"/>
                <p:cNvSpPr>
                  <a:spLocks noChangeAspect="1" noChangeShapeType="1"/>
                </p:cNvSpPr>
                <p:nvPr/>
              </p:nvSpPr>
              <p:spPr bwMode="auto">
                <a:xfrm>
                  <a:off x="3445"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65" name="Line 74"/>
                <p:cNvSpPr>
                  <a:spLocks noChangeAspect="1" noChangeShapeType="1"/>
                </p:cNvSpPr>
                <p:nvPr/>
              </p:nvSpPr>
              <p:spPr bwMode="auto">
                <a:xfrm flipV="1">
                  <a:off x="3158" y="1690"/>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66" name="Line 75"/>
                <p:cNvSpPr>
                  <a:spLocks noChangeAspect="1" noChangeShapeType="1"/>
                </p:cNvSpPr>
                <p:nvPr/>
              </p:nvSpPr>
              <p:spPr bwMode="auto">
                <a:xfrm flipV="1">
                  <a:off x="3158" y="1401"/>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5057" name="Text Box 76"/>
              <p:cNvSpPr txBox="1">
                <a:spLocks noChangeAspect="1" noChangeArrowheads="1"/>
              </p:cNvSpPr>
              <p:nvPr/>
            </p:nvSpPr>
            <p:spPr bwMode="auto">
              <a:xfrm>
                <a:off x="3110" y="3035"/>
                <a:ext cx="732"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Metal3</a:t>
                </a:r>
                <a:endParaRPr lang="en-US" altLang="de-DE"/>
              </a:p>
            </p:txBody>
          </p:sp>
        </p:grpSp>
        <p:grpSp>
          <p:nvGrpSpPr>
            <p:cNvPr id="85035" name="Group 77"/>
            <p:cNvGrpSpPr>
              <a:grpSpLocks noChangeAspect="1"/>
            </p:cNvGrpSpPr>
            <p:nvPr/>
          </p:nvGrpSpPr>
          <p:grpSpPr bwMode="auto">
            <a:xfrm>
              <a:off x="4031" y="2541"/>
              <a:ext cx="1304" cy="1423"/>
              <a:chOff x="3746" y="2171"/>
              <a:chExt cx="1629" cy="1778"/>
            </a:xfrm>
          </p:grpSpPr>
          <p:grpSp>
            <p:nvGrpSpPr>
              <p:cNvPr id="85045" name="Group 78"/>
              <p:cNvGrpSpPr>
                <a:grpSpLocks noChangeAspect="1"/>
              </p:cNvGrpSpPr>
              <p:nvPr/>
            </p:nvGrpSpPr>
            <p:grpSpPr bwMode="auto">
              <a:xfrm>
                <a:off x="3839" y="2171"/>
                <a:ext cx="1536" cy="1441"/>
                <a:chOff x="3839" y="2171"/>
                <a:chExt cx="1536" cy="1441"/>
              </a:xfrm>
            </p:grpSpPr>
            <p:sp>
              <p:nvSpPr>
                <p:cNvPr id="85047" name="Rectangle 79"/>
                <p:cNvSpPr>
                  <a:spLocks noChangeAspect="1" noChangeArrowheads="1"/>
                </p:cNvSpPr>
                <p:nvPr/>
              </p:nvSpPr>
              <p:spPr bwMode="auto">
                <a:xfrm>
                  <a:off x="3843" y="2177"/>
                  <a:ext cx="1527" cy="1432"/>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48" name="Line 80"/>
                <p:cNvSpPr>
                  <a:spLocks noChangeAspect="1" noChangeShapeType="1"/>
                </p:cNvSpPr>
                <p:nvPr/>
              </p:nvSpPr>
              <p:spPr bwMode="auto">
                <a:xfrm flipV="1">
                  <a:off x="3839" y="2459"/>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49" name="Line 81"/>
                <p:cNvSpPr>
                  <a:spLocks noChangeAspect="1" noChangeShapeType="1"/>
                </p:cNvSpPr>
                <p:nvPr/>
              </p:nvSpPr>
              <p:spPr bwMode="auto">
                <a:xfrm>
                  <a:off x="4433"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50" name="Line 82"/>
                <p:cNvSpPr>
                  <a:spLocks noChangeAspect="1" noChangeShapeType="1"/>
                </p:cNvSpPr>
                <p:nvPr/>
              </p:nvSpPr>
              <p:spPr bwMode="auto">
                <a:xfrm>
                  <a:off x="4751"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51" name="Line 83"/>
                <p:cNvSpPr>
                  <a:spLocks noChangeAspect="1" noChangeShapeType="1"/>
                </p:cNvSpPr>
                <p:nvPr/>
              </p:nvSpPr>
              <p:spPr bwMode="auto">
                <a:xfrm>
                  <a:off x="5039"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52" name="Line 84"/>
                <p:cNvSpPr>
                  <a:spLocks noChangeAspect="1" noChangeShapeType="1"/>
                </p:cNvSpPr>
                <p:nvPr/>
              </p:nvSpPr>
              <p:spPr bwMode="auto">
                <a:xfrm flipV="1">
                  <a:off x="3839" y="2747"/>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53" name="Line 85"/>
                <p:cNvSpPr>
                  <a:spLocks noChangeAspect="1" noChangeShapeType="1"/>
                </p:cNvSpPr>
                <p:nvPr/>
              </p:nvSpPr>
              <p:spPr bwMode="auto">
                <a:xfrm>
                  <a:off x="4126"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54" name="Line 86"/>
                <p:cNvSpPr>
                  <a:spLocks noChangeAspect="1" noChangeShapeType="1"/>
                </p:cNvSpPr>
                <p:nvPr/>
              </p:nvSpPr>
              <p:spPr bwMode="auto">
                <a:xfrm flipV="1">
                  <a:off x="3839" y="3323"/>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5055" name="Line 87"/>
                <p:cNvSpPr>
                  <a:spLocks noChangeAspect="1" noChangeShapeType="1"/>
                </p:cNvSpPr>
                <p:nvPr/>
              </p:nvSpPr>
              <p:spPr bwMode="auto">
                <a:xfrm flipV="1">
                  <a:off x="3839" y="3034"/>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5046" name="Text Box 88"/>
              <p:cNvSpPr txBox="1">
                <a:spLocks noChangeAspect="1" noChangeArrowheads="1"/>
              </p:cNvSpPr>
              <p:nvPr/>
            </p:nvSpPr>
            <p:spPr bwMode="auto">
              <a:xfrm>
                <a:off x="3746" y="3626"/>
                <a:ext cx="732"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Metal4</a:t>
                </a:r>
                <a:endParaRPr lang="en-US" altLang="de-DE"/>
              </a:p>
            </p:txBody>
          </p:sp>
        </p:grpSp>
        <p:sp>
          <p:nvSpPr>
            <p:cNvPr id="85036" name="Text Box 89"/>
            <p:cNvSpPr txBox="1">
              <a:spLocks noChangeAspect="1" noChangeArrowheads="1"/>
            </p:cNvSpPr>
            <p:nvPr/>
          </p:nvSpPr>
          <p:spPr bwMode="auto">
            <a:xfrm>
              <a:off x="5008" y="3705"/>
              <a:ext cx="45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usw.</a:t>
              </a:r>
              <a:endParaRPr lang="en-US" altLang="de-DE"/>
            </a:p>
          </p:txBody>
        </p:sp>
        <p:sp>
          <p:nvSpPr>
            <p:cNvPr id="85037" name="Line 90"/>
            <p:cNvSpPr>
              <a:spLocks noChangeAspect="1" noChangeShapeType="1"/>
            </p:cNvSpPr>
            <p:nvPr/>
          </p:nvSpPr>
          <p:spPr bwMode="auto">
            <a:xfrm>
              <a:off x="2306" y="3313"/>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38" name="Line 91"/>
            <p:cNvSpPr>
              <a:spLocks noChangeAspect="1" noChangeShapeType="1"/>
            </p:cNvSpPr>
            <p:nvPr/>
          </p:nvSpPr>
          <p:spPr bwMode="auto">
            <a:xfrm>
              <a:off x="2306" y="3385"/>
              <a:ext cx="1028"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5039" name="Rectangle 92"/>
            <p:cNvSpPr>
              <a:spLocks noChangeAspect="1" noChangeArrowheads="1"/>
            </p:cNvSpPr>
            <p:nvPr/>
          </p:nvSpPr>
          <p:spPr bwMode="auto">
            <a:xfrm>
              <a:off x="2342" y="3276"/>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40" name="Rectangle 93"/>
            <p:cNvSpPr>
              <a:spLocks noChangeAspect="1" noChangeArrowheads="1"/>
            </p:cNvSpPr>
            <p:nvPr/>
          </p:nvSpPr>
          <p:spPr bwMode="auto">
            <a:xfrm>
              <a:off x="2451" y="3349"/>
              <a:ext cx="73"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41" name="Rectangle 94"/>
            <p:cNvSpPr>
              <a:spLocks noChangeAspect="1" noChangeArrowheads="1"/>
            </p:cNvSpPr>
            <p:nvPr/>
          </p:nvSpPr>
          <p:spPr bwMode="auto">
            <a:xfrm>
              <a:off x="2570" y="3349"/>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42" name="Rectangle 95"/>
            <p:cNvSpPr>
              <a:spLocks noChangeAspect="1" noChangeArrowheads="1"/>
            </p:cNvSpPr>
            <p:nvPr/>
          </p:nvSpPr>
          <p:spPr bwMode="auto">
            <a:xfrm>
              <a:off x="2706" y="3276"/>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43" name="Rectangle 96"/>
            <p:cNvSpPr>
              <a:spLocks noChangeAspect="1" noChangeArrowheads="1"/>
            </p:cNvSpPr>
            <p:nvPr/>
          </p:nvSpPr>
          <p:spPr bwMode="auto">
            <a:xfrm>
              <a:off x="2823" y="3349"/>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5044" name="Rectangle 97"/>
            <p:cNvSpPr>
              <a:spLocks noChangeAspect="1" noChangeArrowheads="1"/>
            </p:cNvSpPr>
            <p:nvPr/>
          </p:nvSpPr>
          <p:spPr bwMode="auto">
            <a:xfrm>
              <a:off x="2996" y="3276"/>
              <a:ext cx="64" cy="73"/>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84996" name="Rectangle 98"/>
          <p:cNvSpPr>
            <a:spLocks noGrp="1" noChangeArrowheads="1"/>
          </p:cNvSpPr>
          <p:nvPr>
            <p:ph type="title"/>
          </p:nvPr>
        </p:nvSpPr>
        <p:spPr/>
        <p:txBody>
          <a:bodyPr/>
          <a:lstStyle/>
          <a:p>
            <a:pPr defTabSz="914400"/>
            <a:r>
              <a:rPr lang="de-DE" altLang="de-DE"/>
              <a:t>6.8	Multilayer-OTC-Verdrahtung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4626">
                                            <p:txEl>
                                              <p:pRg st="1" end="1"/>
                                            </p:txEl>
                                          </p:spTgt>
                                        </p:tgtEl>
                                        <p:attrNameLst>
                                          <p:attrName>style.visibility</p:attrName>
                                        </p:attrNameLst>
                                      </p:cBhvr>
                                      <p:to>
                                        <p:strVal val="visible"/>
                                      </p:to>
                                    </p:set>
                                    <p:animEffect transition="in" filter="dissolve">
                                      <p:cBhvr>
                                        <p:cTn id="7" dur="500"/>
                                        <p:tgtEl>
                                          <p:spTgt spid="79462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94626">
                                            <p:txEl>
                                              <p:pRg st="2" end="2"/>
                                            </p:txEl>
                                          </p:spTgt>
                                        </p:tgtEl>
                                        <p:attrNameLst>
                                          <p:attrName>style.visibility</p:attrName>
                                        </p:attrNameLst>
                                      </p:cBhvr>
                                      <p:to>
                                        <p:strVal val="visible"/>
                                      </p:to>
                                    </p:set>
                                    <p:animEffect transition="in" filter="dissolve">
                                      <p:cBhvr>
                                        <p:cTn id="12" dur="500"/>
                                        <p:tgtEl>
                                          <p:spTgt spid="79462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94627"/>
                                        </p:tgtEl>
                                        <p:attrNameLst>
                                          <p:attrName>style.visibility</p:attrName>
                                        </p:attrNameLst>
                                      </p:cBhvr>
                                      <p:to>
                                        <p:strVal val="visible"/>
                                      </p:to>
                                    </p:set>
                                    <p:animEffect transition="in" filter="dissolve">
                                      <p:cBhvr>
                                        <p:cTn id="17" dur="500"/>
                                        <p:tgtEl>
                                          <p:spTgt spid="794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4626" grpId="0" build="p"/>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608013" y="1125538"/>
            <a:ext cx="8308975" cy="4802187"/>
          </a:xfrm>
          <a:noFill/>
        </p:spPr>
        <p:txBody>
          <a:bodyPr lIns="191095" tIns="44941" rIns="89883" bIns="44941"/>
          <a:lstStyle/>
          <a:p>
            <a:pPr defTabSz="762000">
              <a:tabLst/>
            </a:pPr>
            <a:r>
              <a:rPr lang="de-DE" altLang="de-DE"/>
              <a:t>Standardzellen werden ohne Kanalzwischenräume platziert bzw. immer zwei Zellenreihen werden zusammengefasst („Back to back“).</a:t>
            </a:r>
          </a:p>
          <a:p>
            <a:pPr defTabSz="762000">
              <a:tabLst/>
            </a:pPr>
            <a:r>
              <a:rPr lang="de-DE" altLang="de-DE"/>
              <a:t>Die darüber liegenden Ebenen Metal2, Metal3 usw. stehen komplett, d.h. ohne Hindernisse, zur externen Verdrahtung der Zellen zur Verfügung. </a:t>
            </a:r>
          </a:p>
          <a:p>
            <a:pPr defTabSz="762000">
              <a:tabLst/>
            </a:pPr>
            <a:r>
              <a:rPr lang="de-DE" altLang="de-DE"/>
              <a:t>Globalverdrahtung im Raster aus gleichmäßig verteilten Rechtecken (Tiles, Boxen), Feinverdrahtung anschließend unter Zusammenfassung der Tiles.</a:t>
            </a:r>
          </a:p>
        </p:txBody>
      </p:sp>
      <p:grpSp>
        <p:nvGrpSpPr>
          <p:cNvPr id="86019" name="Group 4"/>
          <p:cNvGrpSpPr>
            <a:grpSpLocks/>
          </p:cNvGrpSpPr>
          <p:nvPr/>
        </p:nvGrpSpPr>
        <p:grpSpPr bwMode="auto">
          <a:xfrm>
            <a:off x="1163638" y="4046538"/>
            <a:ext cx="1951037" cy="1830387"/>
            <a:chOff x="733" y="2071"/>
            <a:chExt cx="1229" cy="1153"/>
          </a:xfrm>
        </p:grpSpPr>
        <p:sp>
          <p:nvSpPr>
            <p:cNvPr id="86129" name="Rectangle 5"/>
            <p:cNvSpPr>
              <a:spLocks noChangeAspect="1" noChangeArrowheads="1"/>
            </p:cNvSpPr>
            <p:nvPr/>
          </p:nvSpPr>
          <p:spPr bwMode="auto">
            <a:xfrm>
              <a:off x="736" y="2076"/>
              <a:ext cx="1222" cy="1146"/>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gn="ctr"/>
              <a:endParaRPr lang="de-DE" altLang="de-DE"/>
            </a:p>
          </p:txBody>
        </p:sp>
        <p:sp>
          <p:nvSpPr>
            <p:cNvPr id="86130" name="Rectangle 6"/>
            <p:cNvSpPr>
              <a:spLocks noChangeAspect="1" noChangeArrowheads="1"/>
            </p:cNvSpPr>
            <p:nvPr/>
          </p:nvSpPr>
          <p:spPr bwMode="auto">
            <a:xfrm rot="-5400000">
              <a:off x="1267" y="2524"/>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31" name="Rectangle 7"/>
            <p:cNvSpPr>
              <a:spLocks noChangeAspect="1" noChangeArrowheads="1"/>
            </p:cNvSpPr>
            <p:nvPr/>
          </p:nvSpPr>
          <p:spPr bwMode="auto">
            <a:xfrm rot="-5400000">
              <a:off x="1284" y="1963"/>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32" name="Rectangle 8"/>
            <p:cNvSpPr>
              <a:spLocks noChangeAspect="1" noChangeArrowheads="1"/>
            </p:cNvSpPr>
            <p:nvPr/>
          </p:nvSpPr>
          <p:spPr bwMode="auto">
            <a:xfrm rot="-5400000">
              <a:off x="1278" y="2146"/>
              <a:ext cx="133"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33" name="Rectangle 9"/>
            <p:cNvSpPr>
              <a:spLocks noChangeAspect="1" noChangeArrowheads="1"/>
            </p:cNvSpPr>
            <p:nvPr/>
          </p:nvSpPr>
          <p:spPr bwMode="auto">
            <a:xfrm rot="-5400000">
              <a:off x="1278" y="2342"/>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34" name="Rectangle 10"/>
            <p:cNvSpPr>
              <a:spLocks noChangeAspect="1" noChangeArrowheads="1"/>
            </p:cNvSpPr>
            <p:nvPr/>
          </p:nvSpPr>
          <p:spPr bwMode="auto">
            <a:xfrm rot="-5400000">
              <a:off x="1278" y="1764"/>
              <a:ext cx="134" cy="1039"/>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35" name="Rectangle 11"/>
            <p:cNvSpPr>
              <a:spLocks noChangeAspect="1" noChangeArrowheads="1"/>
            </p:cNvSpPr>
            <p:nvPr/>
          </p:nvSpPr>
          <p:spPr bwMode="auto">
            <a:xfrm>
              <a:off x="1457" y="2148"/>
              <a:ext cx="230" cy="19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36" name="Line 12"/>
            <p:cNvSpPr>
              <a:spLocks noChangeAspect="1" noChangeShapeType="1"/>
            </p:cNvSpPr>
            <p:nvPr/>
          </p:nvSpPr>
          <p:spPr bwMode="auto">
            <a:xfrm flipV="1">
              <a:off x="733" y="2301"/>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37" name="Line 13"/>
            <p:cNvSpPr>
              <a:spLocks noChangeAspect="1" noChangeShapeType="1"/>
            </p:cNvSpPr>
            <p:nvPr/>
          </p:nvSpPr>
          <p:spPr bwMode="auto">
            <a:xfrm>
              <a:off x="1208"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38" name="Line 14"/>
            <p:cNvSpPr>
              <a:spLocks noChangeAspect="1" noChangeShapeType="1"/>
            </p:cNvSpPr>
            <p:nvPr/>
          </p:nvSpPr>
          <p:spPr bwMode="auto">
            <a:xfrm>
              <a:off x="1463"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39" name="Line 15"/>
            <p:cNvSpPr>
              <a:spLocks noChangeAspect="1" noChangeShapeType="1"/>
            </p:cNvSpPr>
            <p:nvPr/>
          </p:nvSpPr>
          <p:spPr bwMode="auto">
            <a:xfrm>
              <a:off x="1693"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40" name="Line 16"/>
            <p:cNvSpPr>
              <a:spLocks noChangeAspect="1" noChangeShapeType="1"/>
            </p:cNvSpPr>
            <p:nvPr/>
          </p:nvSpPr>
          <p:spPr bwMode="auto">
            <a:xfrm flipV="1">
              <a:off x="733" y="2532"/>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41" name="Line 17"/>
            <p:cNvSpPr>
              <a:spLocks noChangeAspect="1" noChangeShapeType="1"/>
            </p:cNvSpPr>
            <p:nvPr/>
          </p:nvSpPr>
          <p:spPr bwMode="auto">
            <a:xfrm>
              <a:off x="962" y="2071"/>
              <a:ext cx="0" cy="1153"/>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42" name="Line 18"/>
            <p:cNvSpPr>
              <a:spLocks noChangeAspect="1" noChangeShapeType="1"/>
            </p:cNvSpPr>
            <p:nvPr/>
          </p:nvSpPr>
          <p:spPr bwMode="auto">
            <a:xfrm flipV="1">
              <a:off x="733" y="2993"/>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43" name="Line 19"/>
            <p:cNvSpPr>
              <a:spLocks noChangeAspect="1" noChangeShapeType="1"/>
            </p:cNvSpPr>
            <p:nvPr/>
          </p:nvSpPr>
          <p:spPr bwMode="auto">
            <a:xfrm flipV="1">
              <a:off x="733" y="2762"/>
              <a:ext cx="1229"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6020" name="Text Box 20"/>
          <p:cNvSpPr txBox="1">
            <a:spLocks noChangeAspect="1" noChangeArrowheads="1"/>
          </p:cNvSpPr>
          <p:nvPr/>
        </p:nvSpPr>
        <p:spPr bwMode="auto">
          <a:xfrm>
            <a:off x="968375" y="5894388"/>
            <a:ext cx="2503488" cy="63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Metal1</a:t>
            </a:r>
            <a:br>
              <a:rPr lang="de-DE" altLang="de-DE"/>
            </a:br>
            <a:r>
              <a:rPr lang="de-DE" altLang="de-DE"/>
              <a:t>(Zellen: </a:t>
            </a:r>
            <a:r>
              <a:rPr lang="de-DE" altLang="de-DE">
                <a:solidFill>
                  <a:srgbClr val="CC0000"/>
                </a:solidFill>
              </a:rPr>
              <a:t>Back to back</a:t>
            </a:r>
            <a:r>
              <a:rPr lang="de-DE" altLang="de-DE"/>
              <a:t>)</a:t>
            </a:r>
            <a:endParaRPr lang="en-US" altLang="de-DE"/>
          </a:p>
        </p:txBody>
      </p:sp>
      <p:grpSp>
        <p:nvGrpSpPr>
          <p:cNvPr id="86021" name="Group 66"/>
          <p:cNvGrpSpPr>
            <a:grpSpLocks noChangeAspect="1"/>
          </p:cNvGrpSpPr>
          <p:nvPr/>
        </p:nvGrpSpPr>
        <p:grpSpPr bwMode="auto">
          <a:xfrm>
            <a:off x="5354638" y="3284538"/>
            <a:ext cx="1952625" cy="2259012"/>
            <a:chOff x="2925" y="1581"/>
            <a:chExt cx="1536" cy="1778"/>
          </a:xfrm>
        </p:grpSpPr>
        <p:grpSp>
          <p:nvGrpSpPr>
            <p:cNvPr id="86118" name="Group 67"/>
            <p:cNvGrpSpPr>
              <a:grpSpLocks noChangeAspect="1"/>
            </p:cNvGrpSpPr>
            <p:nvPr/>
          </p:nvGrpSpPr>
          <p:grpSpPr bwMode="auto">
            <a:xfrm>
              <a:off x="2925" y="1581"/>
              <a:ext cx="1536" cy="1441"/>
              <a:chOff x="3158" y="538"/>
              <a:chExt cx="1536" cy="1441"/>
            </a:xfrm>
          </p:grpSpPr>
          <p:sp>
            <p:nvSpPr>
              <p:cNvPr id="86120" name="Rectangle 68"/>
              <p:cNvSpPr>
                <a:spLocks noChangeAspect="1" noChangeArrowheads="1"/>
              </p:cNvSpPr>
              <p:nvPr/>
            </p:nvSpPr>
            <p:spPr bwMode="auto">
              <a:xfrm>
                <a:off x="3162" y="544"/>
                <a:ext cx="1527" cy="1432"/>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21" name="Line 69"/>
              <p:cNvSpPr>
                <a:spLocks noChangeAspect="1" noChangeShapeType="1"/>
              </p:cNvSpPr>
              <p:nvPr/>
            </p:nvSpPr>
            <p:spPr bwMode="auto">
              <a:xfrm flipV="1">
                <a:off x="3158" y="826"/>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22" name="Line 70"/>
              <p:cNvSpPr>
                <a:spLocks noChangeAspect="1" noChangeShapeType="1"/>
              </p:cNvSpPr>
              <p:nvPr/>
            </p:nvSpPr>
            <p:spPr bwMode="auto">
              <a:xfrm>
                <a:off x="3752"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23" name="Line 71"/>
              <p:cNvSpPr>
                <a:spLocks noChangeAspect="1" noChangeShapeType="1"/>
              </p:cNvSpPr>
              <p:nvPr/>
            </p:nvSpPr>
            <p:spPr bwMode="auto">
              <a:xfrm>
                <a:off x="4070"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24" name="Line 72"/>
              <p:cNvSpPr>
                <a:spLocks noChangeAspect="1" noChangeShapeType="1"/>
              </p:cNvSpPr>
              <p:nvPr/>
            </p:nvSpPr>
            <p:spPr bwMode="auto">
              <a:xfrm>
                <a:off x="4358"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25" name="Line 73"/>
              <p:cNvSpPr>
                <a:spLocks noChangeAspect="1" noChangeShapeType="1"/>
              </p:cNvSpPr>
              <p:nvPr/>
            </p:nvSpPr>
            <p:spPr bwMode="auto">
              <a:xfrm flipV="1">
                <a:off x="3158" y="1114"/>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26" name="Line 74"/>
              <p:cNvSpPr>
                <a:spLocks noChangeAspect="1" noChangeShapeType="1"/>
              </p:cNvSpPr>
              <p:nvPr/>
            </p:nvSpPr>
            <p:spPr bwMode="auto">
              <a:xfrm>
                <a:off x="3445" y="538"/>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27" name="Line 75"/>
              <p:cNvSpPr>
                <a:spLocks noChangeAspect="1" noChangeShapeType="1"/>
              </p:cNvSpPr>
              <p:nvPr/>
            </p:nvSpPr>
            <p:spPr bwMode="auto">
              <a:xfrm flipV="1">
                <a:off x="3158" y="1690"/>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28" name="Line 76"/>
              <p:cNvSpPr>
                <a:spLocks noChangeAspect="1" noChangeShapeType="1"/>
              </p:cNvSpPr>
              <p:nvPr/>
            </p:nvSpPr>
            <p:spPr bwMode="auto">
              <a:xfrm flipV="1">
                <a:off x="3158" y="1401"/>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6119" name="Text Box 77"/>
            <p:cNvSpPr txBox="1">
              <a:spLocks noChangeAspect="1" noChangeArrowheads="1"/>
            </p:cNvSpPr>
            <p:nvPr/>
          </p:nvSpPr>
          <p:spPr bwMode="auto">
            <a:xfrm>
              <a:off x="3110" y="3035"/>
              <a:ext cx="732" cy="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Metal3</a:t>
              </a:r>
              <a:endParaRPr lang="en-US" altLang="de-DE"/>
            </a:p>
          </p:txBody>
        </p:sp>
      </p:grpSp>
      <p:grpSp>
        <p:nvGrpSpPr>
          <p:cNvPr id="86022" name="Group 78"/>
          <p:cNvGrpSpPr>
            <a:grpSpLocks noChangeAspect="1"/>
          </p:cNvGrpSpPr>
          <p:nvPr/>
        </p:nvGrpSpPr>
        <p:grpSpPr bwMode="auto">
          <a:xfrm>
            <a:off x="6399213" y="4033838"/>
            <a:ext cx="2070100" cy="2259012"/>
            <a:chOff x="3746" y="2171"/>
            <a:chExt cx="1629" cy="1778"/>
          </a:xfrm>
        </p:grpSpPr>
        <p:grpSp>
          <p:nvGrpSpPr>
            <p:cNvPr id="86107" name="Group 79"/>
            <p:cNvGrpSpPr>
              <a:grpSpLocks noChangeAspect="1"/>
            </p:cNvGrpSpPr>
            <p:nvPr/>
          </p:nvGrpSpPr>
          <p:grpSpPr bwMode="auto">
            <a:xfrm>
              <a:off x="3839" y="2171"/>
              <a:ext cx="1536" cy="1441"/>
              <a:chOff x="3839" y="2171"/>
              <a:chExt cx="1536" cy="1441"/>
            </a:xfrm>
          </p:grpSpPr>
          <p:sp>
            <p:nvSpPr>
              <p:cNvPr id="86109" name="Rectangle 80"/>
              <p:cNvSpPr>
                <a:spLocks noChangeAspect="1" noChangeArrowheads="1"/>
              </p:cNvSpPr>
              <p:nvPr/>
            </p:nvSpPr>
            <p:spPr bwMode="auto">
              <a:xfrm>
                <a:off x="3843" y="2177"/>
                <a:ext cx="1527" cy="1432"/>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10" name="Line 81"/>
              <p:cNvSpPr>
                <a:spLocks noChangeAspect="1" noChangeShapeType="1"/>
              </p:cNvSpPr>
              <p:nvPr/>
            </p:nvSpPr>
            <p:spPr bwMode="auto">
              <a:xfrm flipV="1">
                <a:off x="3839" y="2459"/>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11" name="Line 82"/>
              <p:cNvSpPr>
                <a:spLocks noChangeAspect="1" noChangeShapeType="1"/>
              </p:cNvSpPr>
              <p:nvPr/>
            </p:nvSpPr>
            <p:spPr bwMode="auto">
              <a:xfrm>
                <a:off x="4433"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12" name="Line 83"/>
              <p:cNvSpPr>
                <a:spLocks noChangeAspect="1" noChangeShapeType="1"/>
              </p:cNvSpPr>
              <p:nvPr/>
            </p:nvSpPr>
            <p:spPr bwMode="auto">
              <a:xfrm>
                <a:off x="4751"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13" name="Line 84"/>
              <p:cNvSpPr>
                <a:spLocks noChangeAspect="1" noChangeShapeType="1"/>
              </p:cNvSpPr>
              <p:nvPr/>
            </p:nvSpPr>
            <p:spPr bwMode="auto">
              <a:xfrm>
                <a:off x="5039"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14" name="Line 85"/>
              <p:cNvSpPr>
                <a:spLocks noChangeAspect="1" noChangeShapeType="1"/>
              </p:cNvSpPr>
              <p:nvPr/>
            </p:nvSpPr>
            <p:spPr bwMode="auto">
              <a:xfrm flipV="1">
                <a:off x="3839" y="2747"/>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15" name="Line 86"/>
              <p:cNvSpPr>
                <a:spLocks noChangeAspect="1" noChangeShapeType="1"/>
              </p:cNvSpPr>
              <p:nvPr/>
            </p:nvSpPr>
            <p:spPr bwMode="auto">
              <a:xfrm>
                <a:off x="4126" y="2171"/>
                <a:ext cx="0" cy="1441"/>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16" name="Line 87"/>
              <p:cNvSpPr>
                <a:spLocks noChangeAspect="1" noChangeShapeType="1"/>
              </p:cNvSpPr>
              <p:nvPr/>
            </p:nvSpPr>
            <p:spPr bwMode="auto">
              <a:xfrm flipV="1">
                <a:off x="3839" y="3323"/>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117" name="Line 88"/>
              <p:cNvSpPr>
                <a:spLocks noChangeAspect="1" noChangeShapeType="1"/>
              </p:cNvSpPr>
              <p:nvPr/>
            </p:nvSpPr>
            <p:spPr bwMode="auto">
              <a:xfrm flipV="1">
                <a:off x="3839" y="3034"/>
                <a:ext cx="1536"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sp>
          <p:nvSpPr>
            <p:cNvPr id="86108" name="Text Box 89"/>
            <p:cNvSpPr txBox="1">
              <a:spLocks noChangeAspect="1" noChangeArrowheads="1"/>
            </p:cNvSpPr>
            <p:nvPr/>
          </p:nvSpPr>
          <p:spPr bwMode="auto">
            <a:xfrm>
              <a:off x="3746" y="3626"/>
              <a:ext cx="732" cy="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Metal4</a:t>
              </a:r>
              <a:endParaRPr lang="en-US" altLang="de-DE"/>
            </a:p>
          </p:txBody>
        </p:sp>
      </p:grpSp>
      <p:sp>
        <p:nvSpPr>
          <p:cNvPr id="86023" name="Text Box 90"/>
          <p:cNvSpPr txBox="1">
            <a:spLocks noChangeAspect="1" noChangeArrowheads="1"/>
          </p:cNvSpPr>
          <p:nvPr/>
        </p:nvSpPr>
        <p:spPr bwMode="auto">
          <a:xfrm>
            <a:off x="7950200" y="5881688"/>
            <a:ext cx="725488" cy="41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r>
              <a:rPr lang="de-DE" altLang="de-DE"/>
              <a:t>usw.</a:t>
            </a:r>
            <a:endParaRPr lang="en-US" altLang="de-DE"/>
          </a:p>
        </p:txBody>
      </p:sp>
      <p:sp>
        <p:nvSpPr>
          <p:cNvPr id="86024" name="Rectangle 92"/>
          <p:cNvSpPr>
            <a:spLocks noChangeAspect="1" noChangeArrowheads="1"/>
          </p:cNvSpPr>
          <p:nvPr/>
        </p:nvSpPr>
        <p:spPr bwMode="auto">
          <a:xfrm>
            <a:off x="1173163" y="4054475"/>
            <a:ext cx="1943100" cy="1822450"/>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86025" name="Group 93"/>
          <p:cNvGrpSpPr>
            <a:grpSpLocks noChangeAspect="1"/>
          </p:cNvGrpSpPr>
          <p:nvPr/>
        </p:nvGrpSpPr>
        <p:grpSpPr bwMode="auto">
          <a:xfrm>
            <a:off x="1316038" y="5340350"/>
            <a:ext cx="1651000" cy="420688"/>
            <a:chOff x="884" y="1784"/>
            <a:chExt cx="1298" cy="331"/>
          </a:xfrm>
        </p:grpSpPr>
        <p:sp>
          <p:nvSpPr>
            <p:cNvPr id="86104" name="Rectangle 94"/>
            <p:cNvSpPr>
              <a:spLocks noChangeAspect="1" noChangeArrowheads="1"/>
            </p:cNvSpPr>
            <p:nvPr/>
          </p:nvSpPr>
          <p:spPr bwMode="auto">
            <a:xfrm rot="-5400000">
              <a:off x="1449" y="1383"/>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05" name="Rectangle 95"/>
            <p:cNvSpPr>
              <a:spLocks noChangeAspect="1" noChangeArrowheads="1"/>
            </p:cNvSpPr>
            <p:nvPr/>
          </p:nvSpPr>
          <p:spPr bwMode="auto">
            <a:xfrm rot="-5400000">
              <a:off x="1449" y="121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06" name="Line 96"/>
            <p:cNvSpPr>
              <a:spLocks noChangeAspect="1" noChangeShapeType="1"/>
            </p:cNvSpPr>
            <p:nvPr/>
          </p:nvSpPr>
          <p:spPr bwMode="auto">
            <a:xfrm>
              <a:off x="884" y="1948"/>
              <a:ext cx="1298"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grpSp>
        <p:nvGrpSpPr>
          <p:cNvPr id="86026" name="Group 97"/>
          <p:cNvGrpSpPr>
            <a:grpSpLocks noChangeAspect="1"/>
          </p:cNvGrpSpPr>
          <p:nvPr/>
        </p:nvGrpSpPr>
        <p:grpSpPr bwMode="auto">
          <a:xfrm>
            <a:off x="1316038" y="4779963"/>
            <a:ext cx="1651000" cy="422275"/>
            <a:chOff x="884" y="1784"/>
            <a:chExt cx="1298" cy="331"/>
          </a:xfrm>
        </p:grpSpPr>
        <p:sp>
          <p:nvSpPr>
            <p:cNvPr id="86101" name="Rectangle 98"/>
            <p:cNvSpPr>
              <a:spLocks noChangeAspect="1" noChangeArrowheads="1"/>
            </p:cNvSpPr>
            <p:nvPr/>
          </p:nvSpPr>
          <p:spPr bwMode="auto">
            <a:xfrm rot="-5400000">
              <a:off x="1449" y="1383"/>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02" name="Rectangle 99"/>
            <p:cNvSpPr>
              <a:spLocks noChangeAspect="1" noChangeArrowheads="1"/>
            </p:cNvSpPr>
            <p:nvPr/>
          </p:nvSpPr>
          <p:spPr bwMode="auto">
            <a:xfrm rot="-5400000">
              <a:off x="1449" y="121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03" name="Line 100"/>
            <p:cNvSpPr>
              <a:spLocks noChangeAspect="1" noChangeShapeType="1"/>
            </p:cNvSpPr>
            <p:nvPr/>
          </p:nvSpPr>
          <p:spPr bwMode="auto">
            <a:xfrm>
              <a:off x="884" y="1948"/>
              <a:ext cx="1298"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grpSp>
        <p:nvGrpSpPr>
          <p:cNvPr id="86027" name="Group 101"/>
          <p:cNvGrpSpPr>
            <a:grpSpLocks noChangeAspect="1"/>
          </p:cNvGrpSpPr>
          <p:nvPr/>
        </p:nvGrpSpPr>
        <p:grpSpPr bwMode="auto">
          <a:xfrm>
            <a:off x="1316038" y="4260850"/>
            <a:ext cx="1651000" cy="422275"/>
            <a:chOff x="884" y="1784"/>
            <a:chExt cx="1298" cy="331"/>
          </a:xfrm>
        </p:grpSpPr>
        <p:sp>
          <p:nvSpPr>
            <p:cNvPr id="86098" name="Rectangle 102"/>
            <p:cNvSpPr>
              <a:spLocks noChangeAspect="1" noChangeArrowheads="1"/>
            </p:cNvSpPr>
            <p:nvPr/>
          </p:nvSpPr>
          <p:spPr bwMode="auto">
            <a:xfrm rot="-5400000">
              <a:off x="1449" y="1383"/>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99" name="Rectangle 103"/>
            <p:cNvSpPr>
              <a:spLocks noChangeAspect="1" noChangeArrowheads="1"/>
            </p:cNvSpPr>
            <p:nvPr/>
          </p:nvSpPr>
          <p:spPr bwMode="auto">
            <a:xfrm rot="-5400000">
              <a:off x="1449" y="1219"/>
              <a:ext cx="167" cy="1298"/>
            </a:xfrm>
            <a:prstGeom prst="rect">
              <a:avLst/>
            </a:prstGeom>
            <a:solidFill>
              <a:srgbClr val="B2B2B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100" name="Line 104"/>
            <p:cNvSpPr>
              <a:spLocks noChangeAspect="1" noChangeShapeType="1"/>
            </p:cNvSpPr>
            <p:nvPr/>
          </p:nvSpPr>
          <p:spPr bwMode="auto">
            <a:xfrm>
              <a:off x="884" y="1948"/>
              <a:ext cx="1298"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p>
              <a:endParaRPr lang="de-DE"/>
            </a:p>
          </p:txBody>
        </p:sp>
      </p:grpSp>
      <p:sp>
        <p:nvSpPr>
          <p:cNvPr id="86028" name="Line 105"/>
          <p:cNvSpPr>
            <a:spLocks noChangeAspect="1" noChangeShapeType="1"/>
          </p:cNvSpPr>
          <p:nvPr/>
        </p:nvSpPr>
        <p:spPr bwMode="auto">
          <a:xfrm flipV="1">
            <a:off x="1168400" y="4413250"/>
            <a:ext cx="1954213"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29" name="Line 106"/>
          <p:cNvSpPr>
            <a:spLocks noChangeAspect="1" noChangeShapeType="1"/>
          </p:cNvSpPr>
          <p:nvPr/>
        </p:nvSpPr>
        <p:spPr bwMode="auto">
          <a:xfrm>
            <a:off x="1924050" y="4046538"/>
            <a:ext cx="0" cy="1833562"/>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30" name="Line 107"/>
          <p:cNvSpPr>
            <a:spLocks noChangeAspect="1" noChangeShapeType="1"/>
          </p:cNvSpPr>
          <p:nvPr/>
        </p:nvSpPr>
        <p:spPr bwMode="auto">
          <a:xfrm>
            <a:off x="2328863" y="4046538"/>
            <a:ext cx="0" cy="1833562"/>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31" name="Line 108"/>
          <p:cNvSpPr>
            <a:spLocks noChangeAspect="1" noChangeShapeType="1"/>
          </p:cNvSpPr>
          <p:nvPr/>
        </p:nvSpPr>
        <p:spPr bwMode="auto">
          <a:xfrm>
            <a:off x="2695575" y="4046538"/>
            <a:ext cx="0" cy="1833562"/>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32" name="Line 109"/>
          <p:cNvSpPr>
            <a:spLocks noChangeAspect="1" noChangeShapeType="1"/>
          </p:cNvSpPr>
          <p:nvPr/>
        </p:nvSpPr>
        <p:spPr bwMode="auto">
          <a:xfrm flipV="1">
            <a:off x="1168400" y="4779963"/>
            <a:ext cx="1954213"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33" name="Line 110"/>
          <p:cNvSpPr>
            <a:spLocks noChangeAspect="1" noChangeShapeType="1"/>
          </p:cNvSpPr>
          <p:nvPr/>
        </p:nvSpPr>
        <p:spPr bwMode="auto">
          <a:xfrm>
            <a:off x="1533525" y="4046538"/>
            <a:ext cx="0" cy="1833562"/>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34" name="Line 111"/>
          <p:cNvSpPr>
            <a:spLocks noChangeAspect="1" noChangeShapeType="1"/>
          </p:cNvSpPr>
          <p:nvPr/>
        </p:nvSpPr>
        <p:spPr bwMode="auto">
          <a:xfrm flipV="1">
            <a:off x="1168400" y="5486400"/>
            <a:ext cx="1954213"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35" name="Line 112"/>
          <p:cNvSpPr>
            <a:spLocks noChangeAspect="1" noChangeShapeType="1"/>
          </p:cNvSpPr>
          <p:nvPr/>
        </p:nvSpPr>
        <p:spPr bwMode="auto">
          <a:xfrm flipV="1">
            <a:off x="1187450" y="5114925"/>
            <a:ext cx="1954213"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36" name="Rectangle 114"/>
          <p:cNvSpPr>
            <a:spLocks noChangeAspect="1" noChangeArrowheads="1"/>
          </p:cNvSpPr>
          <p:nvPr/>
        </p:nvSpPr>
        <p:spPr bwMode="auto">
          <a:xfrm>
            <a:off x="3471863" y="4030663"/>
            <a:ext cx="1939925" cy="1817687"/>
          </a:xfrm>
          <a:prstGeom prst="rect">
            <a:avLst/>
          </a:prstGeom>
          <a:solidFill>
            <a:srgbClr val="DDDDDD"/>
          </a:soli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37" name="Line 116"/>
          <p:cNvSpPr>
            <a:spLocks noChangeAspect="1" noChangeShapeType="1"/>
          </p:cNvSpPr>
          <p:nvPr/>
        </p:nvSpPr>
        <p:spPr bwMode="auto">
          <a:xfrm rot="10800000">
            <a:off x="3630613" y="5130800"/>
            <a:ext cx="1630362"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38" name="Line 117"/>
          <p:cNvSpPr>
            <a:spLocks noChangeAspect="1" noChangeShapeType="1"/>
          </p:cNvSpPr>
          <p:nvPr/>
        </p:nvSpPr>
        <p:spPr bwMode="auto">
          <a:xfrm rot="10800000">
            <a:off x="3630613" y="5016500"/>
            <a:ext cx="1630362"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39" name="Rectangle 118"/>
          <p:cNvSpPr>
            <a:spLocks noChangeAspect="1" noChangeArrowheads="1"/>
          </p:cNvSpPr>
          <p:nvPr/>
        </p:nvSpPr>
        <p:spPr bwMode="auto">
          <a:xfrm rot="10800000">
            <a:off x="5087938" y="5072063"/>
            <a:ext cx="115887" cy="115887"/>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0" name="Rectangle 119"/>
          <p:cNvSpPr>
            <a:spLocks noChangeAspect="1" noChangeArrowheads="1"/>
          </p:cNvSpPr>
          <p:nvPr/>
        </p:nvSpPr>
        <p:spPr bwMode="auto">
          <a:xfrm rot="10800000">
            <a:off x="4914900" y="4956175"/>
            <a:ext cx="115888"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1" name="Rectangle 120"/>
          <p:cNvSpPr>
            <a:spLocks noChangeAspect="1" noChangeArrowheads="1"/>
          </p:cNvSpPr>
          <p:nvPr/>
        </p:nvSpPr>
        <p:spPr bwMode="auto">
          <a:xfrm rot="10800000">
            <a:off x="4741863" y="4956175"/>
            <a:ext cx="101600"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2" name="Rectangle 121"/>
          <p:cNvSpPr>
            <a:spLocks noChangeAspect="1" noChangeArrowheads="1"/>
          </p:cNvSpPr>
          <p:nvPr/>
        </p:nvSpPr>
        <p:spPr bwMode="auto">
          <a:xfrm rot="10800000">
            <a:off x="4525963" y="5072063"/>
            <a:ext cx="101600" cy="115887"/>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3" name="Rectangle 122"/>
          <p:cNvSpPr>
            <a:spLocks noChangeAspect="1" noChangeArrowheads="1"/>
          </p:cNvSpPr>
          <p:nvPr/>
        </p:nvSpPr>
        <p:spPr bwMode="auto">
          <a:xfrm rot="10800000">
            <a:off x="4065588" y="5072063"/>
            <a:ext cx="101600" cy="115887"/>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4" name="Rectangle 123"/>
          <p:cNvSpPr>
            <a:spLocks noChangeAspect="1" noChangeArrowheads="1"/>
          </p:cNvSpPr>
          <p:nvPr/>
        </p:nvSpPr>
        <p:spPr bwMode="auto">
          <a:xfrm rot="10800000">
            <a:off x="3892550" y="4956175"/>
            <a:ext cx="101600"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5" name="Line 124"/>
          <p:cNvSpPr>
            <a:spLocks noChangeAspect="1" noChangeShapeType="1"/>
          </p:cNvSpPr>
          <p:nvPr/>
        </p:nvSpPr>
        <p:spPr bwMode="auto">
          <a:xfrm>
            <a:off x="3671888" y="4783138"/>
            <a:ext cx="1630362"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46" name="Line 125"/>
          <p:cNvSpPr>
            <a:spLocks noChangeAspect="1" noChangeShapeType="1"/>
          </p:cNvSpPr>
          <p:nvPr/>
        </p:nvSpPr>
        <p:spPr bwMode="auto">
          <a:xfrm>
            <a:off x="3671888" y="4897438"/>
            <a:ext cx="1630362"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47" name="Rectangle 126"/>
          <p:cNvSpPr>
            <a:spLocks noChangeAspect="1" noChangeArrowheads="1"/>
          </p:cNvSpPr>
          <p:nvPr/>
        </p:nvSpPr>
        <p:spPr bwMode="auto">
          <a:xfrm>
            <a:off x="3729038" y="4724400"/>
            <a:ext cx="114300"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8" name="Rectangle 127"/>
          <p:cNvSpPr>
            <a:spLocks noChangeAspect="1" noChangeArrowheads="1"/>
          </p:cNvSpPr>
          <p:nvPr/>
        </p:nvSpPr>
        <p:spPr bwMode="auto">
          <a:xfrm>
            <a:off x="3900488" y="4840288"/>
            <a:ext cx="115887" cy="115887"/>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49" name="Rectangle 128"/>
          <p:cNvSpPr>
            <a:spLocks noChangeAspect="1" noChangeArrowheads="1"/>
          </p:cNvSpPr>
          <p:nvPr/>
        </p:nvSpPr>
        <p:spPr bwMode="auto">
          <a:xfrm>
            <a:off x="4089400" y="4840288"/>
            <a:ext cx="101600" cy="115887"/>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0" name="Rectangle 129"/>
          <p:cNvSpPr>
            <a:spLocks noChangeAspect="1" noChangeArrowheads="1"/>
          </p:cNvSpPr>
          <p:nvPr/>
        </p:nvSpPr>
        <p:spPr bwMode="auto">
          <a:xfrm>
            <a:off x="4305300" y="4724400"/>
            <a:ext cx="101600"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1" name="Rectangle 130"/>
          <p:cNvSpPr>
            <a:spLocks noChangeAspect="1" noChangeArrowheads="1"/>
          </p:cNvSpPr>
          <p:nvPr/>
        </p:nvSpPr>
        <p:spPr bwMode="auto">
          <a:xfrm>
            <a:off x="4492625" y="4840288"/>
            <a:ext cx="101600" cy="115887"/>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2" name="Rectangle 131"/>
          <p:cNvSpPr>
            <a:spLocks noChangeAspect="1" noChangeArrowheads="1"/>
          </p:cNvSpPr>
          <p:nvPr/>
        </p:nvSpPr>
        <p:spPr bwMode="auto">
          <a:xfrm>
            <a:off x="4765675" y="4724400"/>
            <a:ext cx="101600"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3" name="Line 132"/>
          <p:cNvSpPr>
            <a:spLocks noChangeAspect="1" noChangeShapeType="1"/>
          </p:cNvSpPr>
          <p:nvPr/>
        </p:nvSpPr>
        <p:spPr bwMode="auto">
          <a:xfrm rot="10800000">
            <a:off x="3630613" y="4624388"/>
            <a:ext cx="1630362"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54" name="Line 133"/>
          <p:cNvSpPr>
            <a:spLocks noChangeAspect="1" noChangeShapeType="1"/>
          </p:cNvSpPr>
          <p:nvPr/>
        </p:nvSpPr>
        <p:spPr bwMode="auto">
          <a:xfrm rot="10800000">
            <a:off x="3630613" y="4510088"/>
            <a:ext cx="1630362"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55" name="Rectangle 134"/>
          <p:cNvSpPr>
            <a:spLocks noChangeAspect="1" noChangeArrowheads="1"/>
          </p:cNvSpPr>
          <p:nvPr/>
        </p:nvSpPr>
        <p:spPr bwMode="auto">
          <a:xfrm rot="10800000">
            <a:off x="5087938" y="4567238"/>
            <a:ext cx="115887" cy="114300"/>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6" name="Rectangle 135"/>
          <p:cNvSpPr>
            <a:spLocks noChangeAspect="1" noChangeArrowheads="1"/>
          </p:cNvSpPr>
          <p:nvPr/>
        </p:nvSpPr>
        <p:spPr bwMode="auto">
          <a:xfrm rot="10800000">
            <a:off x="4914900" y="4451350"/>
            <a:ext cx="115888"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7" name="Rectangle 136"/>
          <p:cNvSpPr>
            <a:spLocks noChangeAspect="1" noChangeArrowheads="1"/>
          </p:cNvSpPr>
          <p:nvPr/>
        </p:nvSpPr>
        <p:spPr bwMode="auto">
          <a:xfrm rot="10800000">
            <a:off x="4741863" y="4451350"/>
            <a:ext cx="101600"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8" name="Rectangle 137"/>
          <p:cNvSpPr>
            <a:spLocks noChangeAspect="1" noChangeArrowheads="1"/>
          </p:cNvSpPr>
          <p:nvPr/>
        </p:nvSpPr>
        <p:spPr bwMode="auto">
          <a:xfrm rot="10800000">
            <a:off x="4525963" y="4567238"/>
            <a:ext cx="101600" cy="114300"/>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59" name="Rectangle 138"/>
          <p:cNvSpPr>
            <a:spLocks noChangeAspect="1" noChangeArrowheads="1"/>
          </p:cNvSpPr>
          <p:nvPr/>
        </p:nvSpPr>
        <p:spPr bwMode="auto">
          <a:xfrm rot="10800000">
            <a:off x="3892550" y="4451350"/>
            <a:ext cx="101600" cy="115888"/>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nvGrpSpPr>
          <p:cNvPr id="86060" name="Group 139"/>
          <p:cNvGrpSpPr>
            <a:grpSpLocks noChangeAspect="1"/>
          </p:cNvGrpSpPr>
          <p:nvPr/>
        </p:nvGrpSpPr>
        <p:grpSpPr bwMode="auto">
          <a:xfrm>
            <a:off x="3671888" y="4221163"/>
            <a:ext cx="1630362" cy="231775"/>
            <a:chOff x="748" y="1298"/>
            <a:chExt cx="1284" cy="182"/>
          </a:xfrm>
        </p:grpSpPr>
        <p:sp>
          <p:nvSpPr>
            <p:cNvPr id="86089" name="Line 140"/>
            <p:cNvSpPr>
              <a:spLocks noChangeAspect="1" noChangeShapeType="1"/>
            </p:cNvSpPr>
            <p:nvPr/>
          </p:nvSpPr>
          <p:spPr bwMode="auto">
            <a:xfrm>
              <a:off x="748" y="134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90" name="Line 141"/>
            <p:cNvSpPr>
              <a:spLocks noChangeAspect="1" noChangeShapeType="1"/>
            </p:cNvSpPr>
            <p:nvPr/>
          </p:nvSpPr>
          <p:spPr bwMode="auto">
            <a:xfrm>
              <a:off x="748" y="143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91" name="Rectangle 142"/>
            <p:cNvSpPr>
              <a:spLocks noChangeAspect="1" noChangeArrowheads="1"/>
            </p:cNvSpPr>
            <p:nvPr/>
          </p:nvSpPr>
          <p:spPr bwMode="auto">
            <a:xfrm>
              <a:off x="793" y="1298"/>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92" name="Rectangle 143"/>
            <p:cNvSpPr>
              <a:spLocks noChangeAspect="1" noChangeArrowheads="1"/>
            </p:cNvSpPr>
            <p:nvPr/>
          </p:nvSpPr>
          <p:spPr bwMode="auto">
            <a:xfrm>
              <a:off x="929" y="1389"/>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93" name="Rectangle 144"/>
            <p:cNvSpPr>
              <a:spLocks noChangeAspect="1" noChangeArrowheads="1"/>
            </p:cNvSpPr>
            <p:nvPr/>
          </p:nvSpPr>
          <p:spPr bwMode="auto">
            <a:xfrm>
              <a:off x="1077"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94" name="Rectangle 145"/>
            <p:cNvSpPr>
              <a:spLocks noChangeAspect="1" noChangeArrowheads="1"/>
            </p:cNvSpPr>
            <p:nvPr/>
          </p:nvSpPr>
          <p:spPr bwMode="auto">
            <a:xfrm>
              <a:off x="1247" y="129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95" name="Rectangle 146"/>
            <p:cNvSpPr>
              <a:spLocks noChangeAspect="1" noChangeArrowheads="1"/>
            </p:cNvSpPr>
            <p:nvPr/>
          </p:nvSpPr>
          <p:spPr bwMode="auto">
            <a:xfrm>
              <a:off x="1394"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96" name="Rectangle 147"/>
            <p:cNvSpPr>
              <a:spLocks noChangeAspect="1" noChangeArrowheads="1"/>
            </p:cNvSpPr>
            <p:nvPr/>
          </p:nvSpPr>
          <p:spPr bwMode="auto">
            <a:xfrm>
              <a:off x="1610" y="129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97" name="Rectangle 148"/>
            <p:cNvSpPr>
              <a:spLocks noChangeAspect="1" noChangeArrowheads="1"/>
            </p:cNvSpPr>
            <p:nvPr/>
          </p:nvSpPr>
          <p:spPr bwMode="auto">
            <a:xfrm>
              <a:off x="1746" y="138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grpSp>
        <p:nvGrpSpPr>
          <p:cNvPr id="86061" name="Group 149"/>
          <p:cNvGrpSpPr>
            <a:grpSpLocks noChangeAspect="1"/>
          </p:cNvGrpSpPr>
          <p:nvPr/>
        </p:nvGrpSpPr>
        <p:grpSpPr bwMode="auto">
          <a:xfrm>
            <a:off x="3630613" y="5275263"/>
            <a:ext cx="1671637" cy="461962"/>
            <a:chOff x="2925" y="1388"/>
            <a:chExt cx="1316" cy="364"/>
          </a:xfrm>
        </p:grpSpPr>
        <p:sp>
          <p:nvSpPr>
            <p:cNvPr id="86073" name="Line 150"/>
            <p:cNvSpPr>
              <a:spLocks noChangeAspect="1" noChangeShapeType="1"/>
            </p:cNvSpPr>
            <p:nvPr/>
          </p:nvSpPr>
          <p:spPr bwMode="auto">
            <a:xfrm rot="10800000">
              <a:off x="2925" y="1707"/>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74" name="Line 151"/>
            <p:cNvSpPr>
              <a:spLocks noChangeAspect="1" noChangeShapeType="1"/>
            </p:cNvSpPr>
            <p:nvPr/>
          </p:nvSpPr>
          <p:spPr bwMode="auto">
            <a:xfrm rot="10800000">
              <a:off x="2925" y="1617"/>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75" name="Rectangle 152"/>
            <p:cNvSpPr>
              <a:spLocks noChangeAspect="1" noChangeArrowheads="1"/>
            </p:cNvSpPr>
            <p:nvPr/>
          </p:nvSpPr>
          <p:spPr bwMode="auto">
            <a:xfrm rot="10800000">
              <a:off x="4072" y="1661"/>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76" name="Rectangle 153"/>
            <p:cNvSpPr>
              <a:spLocks noChangeAspect="1" noChangeArrowheads="1"/>
            </p:cNvSpPr>
            <p:nvPr/>
          </p:nvSpPr>
          <p:spPr bwMode="auto">
            <a:xfrm rot="10800000">
              <a:off x="3936" y="1570"/>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77" name="Rectangle 154"/>
            <p:cNvSpPr>
              <a:spLocks noChangeAspect="1" noChangeArrowheads="1"/>
            </p:cNvSpPr>
            <p:nvPr/>
          </p:nvSpPr>
          <p:spPr bwMode="auto">
            <a:xfrm rot="10800000">
              <a:off x="3800" y="1570"/>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78" name="Rectangle 155"/>
            <p:cNvSpPr>
              <a:spLocks noChangeAspect="1" noChangeArrowheads="1"/>
            </p:cNvSpPr>
            <p:nvPr/>
          </p:nvSpPr>
          <p:spPr bwMode="auto">
            <a:xfrm rot="10800000">
              <a:off x="3630" y="1661"/>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79" name="Rectangle 156"/>
            <p:cNvSpPr>
              <a:spLocks noChangeAspect="1" noChangeArrowheads="1"/>
            </p:cNvSpPr>
            <p:nvPr/>
          </p:nvSpPr>
          <p:spPr bwMode="auto">
            <a:xfrm rot="10800000">
              <a:off x="3267" y="1661"/>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80" name="Rectangle 157"/>
            <p:cNvSpPr>
              <a:spLocks noChangeAspect="1" noChangeArrowheads="1"/>
            </p:cNvSpPr>
            <p:nvPr/>
          </p:nvSpPr>
          <p:spPr bwMode="auto">
            <a:xfrm rot="10800000">
              <a:off x="3131" y="1570"/>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81" name="Line 158"/>
            <p:cNvSpPr>
              <a:spLocks noChangeAspect="1" noChangeShapeType="1"/>
            </p:cNvSpPr>
            <p:nvPr/>
          </p:nvSpPr>
          <p:spPr bwMode="auto">
            <a:xfrm>
              <a:off x="2957" y="143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82" name="Line 159"/>
            <p:cNvSpPr>
              <a:spLocks noChangeAspect="1" noChangeShapeType="1"/>
            </p:cNvSpPr>
            <p:nvPr/>
          </p:nvSpPr>
          <p:spPr bwMode="auto">
            <a:xfrm>
              <a:off x="2957" y="1524"/>
              <a:ext cx="1284" cy="0"/>
            </a:xfrm>
            <a:prstGeom prst="line">
              <a:avLst/>
            </a:prstGeom>
            <a:noFill/>
            <a:ln w="57150">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spAutoFit/>
            </a:bodyPr>
            <a:lstStyle/>
            <a:p>
              <a:endParaRPr lang="de-DE"/>
            </a:p>
          </p:txBody>
        </p:sp>
        <p:sp>
          <p:nvSpPr>
            <p:cNvPr id="86083" name="Rectangle 160"/>
            <p:cNvSpPr>
              <a:spLocks noChangeAspect="1" noChangeArrowheads="1"/>
            </p:cNvSpPr>
            <p:nvPr/>
          </p:nvSpPr>
          <p:spPr bwMode="auto">
            <a:xfrm>
              <a:off x="3002" y="1388"/>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84" name="Rectangle 161"/>
            <p:cNvSpPr>
              <a:spLocks noChangeAspect="1" noChangeArrowheads="1"/>
            </p:cNvSpPr>
            <p:nvPr/>
          </p:nvSpPr>
          <p:spPr bwMode="auto">
            <a:xfrm>
              <a:off x="3138" y="1479"/>
              <a:ext cx="91"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85" name="Rectangle 162"/>
            <p:cNvSpPr>
              <a:spLocks noChangeAspect="1" noChangeArrowheads="1"/>
            </p:cNvSpPr>
            <p:nvPr/>
          </p:nvSpPr>
          <p:spPr bwMode="auto">
            <a:xfrm>
              <a:off x="3286" y="147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86" name="Rectangle 163"/>
            <p:cNvSpPr>
              <a:spLocks noChangeAspect="1" noChangeArrowheads="1"/>
            </p:cNvSpPr>
            <p:nvPr/>
          </p:nvSpPr>
          <p:spPr bwMode="auto">
            <a:xfrm>
              <a:off x="3456" y="138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87" name="Rectangle 164"/>
            <p:cNvSpPr>
              <a:spLocks noChangeAspect="1" noChangeArrowheads="1"/>
            </p:cNvSpPr>
            <p:nvPr/>
          </p:nvSpPr>
          <p:spPr bwMode="auto">
            <a:xfrm>
              <a:off x="3603" y="1479"/>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88" name="Rectangle 165"/>
            <p:cNvSpPr>
              <a:spLocks noChangeAspect="1" noChangeArrowheads="1"/>
            </p:cNvSpPr>
            <p:nvPr/>
          </p:nvSpPr>
          <p:spPr bwMode="auto">
            <a:xfrm>
              <a:off x="3819" y="1388"/>
              <a:ext cx="80" cy="91"/>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84" tIns="44939" rIns="89877" bIns="67941" anchor="ctr">
              <a:spAutoFit/>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grpSp>
      <p:sp>
        <p:nvSpPr>
          <p:cNvPr id="86062" name="Rectangle 166"/>
          <p:cNvSpPr>
            <a:spLocks noChangeAspect="1" noChangeArrowheads="1"/>
          </p:cNvSpPr>
          <p:nvPr/>
        </p:nvSpPr>
        <p:spPr bwMode="auto">
          <a:xfrm>
            <a:off x="4616450" y="4241800"/>
            <a:ext cx="365125" cy="30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86063" name="Line 167"/>
          <p:cNvSpPr>
            <a:spLocks noChangeAspect="1" noChangeShapeType="1"/>
          </p:cNvSpPr>
          <p:nvPr/>
        </p:nvSpPr>
        <p:spPr bwMode="auto">
          <a:xfrm flipV="1">
            <a:off x="3465513" y="4387850"/>
            <a:ext cx="1952625"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64" name="Line 168"/>
          <p:cNvSpPr>
            <a:spLocks noChangeAspect="1" noChangeShapeType="1"/>
          </p:cNvSpPr>
          <p:nvPr/>
        </p:nvSpPr>
        <p:spPr bwMode="auto">
          <a:xfrm>
            <a:off x="4221163" y="4022725"/>
            <a:ext cx="0" cy="183038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65" name="Line 169"/>
          <p:cNvSpPr>
            <a:spLocks noChangeAspect="1" noChangeShapeType="1"/>
          </p:cNvSpPr>
          <p:nvPr/>
        </p:nvSpPr>
        <p:spPr bwMode="auto">
          <a:xfrm>
            <a:off x="4624388" y="4022725"/>
            <a:ext cx="0" cy="183038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66" name="Line 170"/>
          <p:cNvSpPr>
            <a:spLocks noChangeAspect="1" noChangeShapeType="1"/>
          </p:cNvSpPr>
          <p:nvPr/>
        </p:nvSpPr>
        <p:spPr bwMode="auto">
          <a:xfrm flipV="1">
            <a:off x="3465513" y="4754563"/>
            <a:ext cx="1952625"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67" name="Line 171"/>
          <p:cNvSpPr>
            <a:spLocks noChangeAspect="1" noChangeShapeType="1"/>
          </p:cNvSpPr>
          <p:nvPr/>
        </p:nvSpPr>
        <p:spPr bwMode="auto">
          <a:xfrm>
            <a:off x="3830638" y="4022725"/>
            <a:ext cx="0" cy="183038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68" name="Line 172"/>
          <p:cNvSpPr>
            <a:spLocks noChangeAspect="1" noChangeShapeType="1"/>
          </p:cNvSpPr>
          <p:nvPr/>
        </p:nvSpPr>
        <p:spPr bwMode="auto">
          <a:xfrm flipV="1">
            <a:off x="3465513" y="5486400"/>
            <a:ext cx="1952625"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69" name="Line 173"/>
          <p:cNvSpPr>
            <a:spLocks noChangeAspect="1" noChangeShapeType="1"/>
          </p:cNvSpPr>
          <p:nvPr/>
        </p:nvSpPr>
        <p:spPr bwMode="auto">
          <a:xfrm flipV="1">
            <a:off x="3465513" y="5118100"/>
            <a:ext cx="1952625" cy="0"/>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70" name="Text Box 174"/>
          <p:cNvSpPr txBox="1">
            <a:spLocks noChangeAspect="1" noChangeArrowheads="1"/>
          </p:cNvSpPr>
          <p:nvPr/>
        </p:nvSpPr>
        <p:spPr bwMode="auto">
          <a:xfrm>
            <a:off x="3348038" y="5894388"/>
            <a:ext cx="2012950" cy="63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91084" tIns="44939" rIns="89877" bIns="67941">
            <a:spAutoFit/>
          </a:bodyPr>
          <a:lstStyle>
            <a:lvl1pPr defTabSz="898525">
              <a:defRPr sz="1700">
                <a:solidFill>
                  <a:schemeClr val="tx1"/>
                </a:solidFill>
                <a:latin typeface="Arial" charset="0"/>
              </a:defRPr>
            </a:lvl1pPr>
            <a:lvl2pPr marL="742950" indent="-285750" defTabSz="898525">
              <a:defRPr sz="1700">
                <a:solidFill>
                  <a:schemeClr val="tx1"/>
                </a:solidFill>
                <a:latin typeface="Arial" charset="0"/>
              </a:defRPr>
            </a:lvl2pPr>
            <a:lvl3pPr marL="1143000" indent="-228600" defTabSz="898525">
              <a:defRPr sz="1700">
                <a:solidFill>
                  <a:schemeClr val="tx1"/>
                </a:solidFill>
                <a:latin typeface="Arial" charset="0"/>
              </a:defRPr>
            </a:lvl3pPr>
            <a:lvl4pPr marL="1600200" indent="-228600" defTabSz="898525">
              <a:defRPr sz="1700">
                <a:solidFill>
                  <a:schemeClr val="tx1"/>
                </a:solidFill>
                <a:latin typeface="Arial" charset="0"/>
              </a:defRPr>
            </a:lvl4pPr>
            <a:lvl5pPr marL="2057400" indent="-228600" defTabSz="898525">
              <a:defRPr sz="1700">
                <a:solidFill>
                  <a:schemeClr val="tx1"/>
                </a:solidFill>
                <a:latin typeface="Arial" charset="0"/>
              </a:defRPr>
            </a:lvl5pPr>
            <a:lvl6pPr marL="2514600" indent="-228600" defTabSz="898525" eaLnBrk="0" fontAlgn="base" hangingPunct="0">
              <a:lnSpc>
                <a:spcPts val="2350"/>
              </a:lnSpc>
              <a:spcBef>
                <a:spcPct val="0"/>
              </a:spcBef>
              <a:spcAft>
                <a:spcPct val="0"/>
              </a:spcAft>
              <a:defRPr sz="1700">
                <a:solidFill>
                  <a:schemeClr val="tx1"/>
                </a:solidFill>
                <a:latin typeface="Arial" charset="0"/>
              </a:defRPr>
            </a:lvl6pPr>
            <a:lvl7pPr marL="2971800" indent="-228600" defTabSz="898525" eaLnBrk="0" fontAlgn="base" hangingPunct="0">
              <a:lnSpc>
                <a:spcPts val="2350"/>
              </a:lnSpc>
              <a:spcBef>
                <a:spcPct val="0"/>
              </a:spcBef>
              <a:spcAft>
                <a:spcPct val="0"/>
              </a:spcAft>
              <a:defRPr sz="1700">
                <a:solidFill>
                  <a:schemeClr val="tx1"/>
                </a:solidFill>
                <a:latin typeface="Arial" charset="0"/>
              </a:defRPr>
            </a:lvl7pPr>
            <a:lvl8pPr marL="3429000" indent="-228600" defTabSz="898525" eaLnBrk="0" fontAlgn="base" hangingPunct="0">
              <a:lnSpc>
                <a:spcPts val="2350"/>
              </a:lnSpc>
              <a:spcBef>
                <a:spcPct val="0"/>
              </a:spcBef>
              <a:spcAft>
                <a:spcPct val="0"/>
              </a:spcAft>
              <a:defRPr sz="1700">
                <a:solidFill>
                  <a:schemeClr val="tx1"/>
                </a:solidFill>
                <a:latin typeface="Arial" charset="0"/>
              </a:defRPr>
            </a:lvl8pPr>
            <a:lvl9pPr marL="3886200" indent="-228600" defTabSz="898525" eaLnBrk="0" fontAlgn="base" hangingPunct="0">
              <a:lnSpc>
                <a:spcPts val="2350"/>
              </a:lnSpc>
              <a:spcBef>
                <a:spcPct val="0"/>
              </a:spcBef>
              <a:spcAft>
                <a:spcPct val="0"/>
              </a:spcAft>
              <a:defRPr sz="1700">
                <a:solidFill>
                  <a:schemeClr val="tx1"/>
                </a:solidFill>
                <a:latin typeface="Arial" charset="0"/>
              </a:defRPr>
            </a:lvl9pPr>
          </a:lstStyle>
          <a:p>
            <a:pPr>
              <a:lnSpc>
                <a:spcPct val="100000"/>
              </a:lnSpc>
            </a:pPr>
            <a:r>
              <a:rPr lang="de-DE" altLang="de-DE"/>
              <a:t>Metal2</a:t>
            </a:r>
          </a:p>
          <a:p>
            <a:pPr>
              <a:lnSpc>
                <a:spcPct val="100000"/>
              </a:lnSpc>
            </a:pPr>
            <a:r>
              <a:rPr lang="de-DE" altLang="de-DE"/>
              <a:t>(Anschlussebene)</a:t>
            </a:r>
            <a:endParaRPr lang="en-US" altLang="de-DE"/>
          </a:p>
        </p:txBody>
      </p:sp>
      <p:sp>
        <p:nvSpPr>
          <p:cNvPr id="86071" name="Line 175"/>
          <p:cNvSpPr>
            <a:spLocks noChangeAspect="1" noChangeShapeType="1"/>
          </p:cNvSpPr>
          <p:nvPr/>
        </p:nvSpPr>
        <p:spPr bwMode="auto">
          <a:xfrm>
            <a:off x="4991100" y="4022725"/>
            <a:ext cx="0" cy="1830388"/>
          </a:xfrm>
          <a:prstGeom prst="line">
            <a:avLst/>
          </a:prstGeom>
          <a:noFill/>
          <a:ln w="1905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86072" name="Rectangle 179"/>
          <p:cNvSpPr>
            <a:spLocks noGrp="1" noChangeArrowheads="1"/>
          </p:cNvSpPr>
          <p:nvPr>
            <p:ph type="title"/>
          </p:nvPr>
        </p:nvSpPr>
        <p:spPr/>
        <p:txBody>
          <a:bodyPr/>
          <a:lstStyle/>
          <a:p>
            <a:pPr defTabSz="914400"/>
            <a:r>
              <a:rPr lang="de-DE" altLang="de-DE"/>
              <a:t>6.8	Multilayer-OTC-Verdrahtung</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de-DE" altLang="de-DE"/>
              <a:t>Zusammenfassung Kapitel 6 –  Feinverdrahtung</a:t>
            </a:r>
            <a:endParaRPr lang="en-US" altLang="de-DE"/>
          </a:p>
        </p:txBody>
      </p:sp>
      <p:sp>
        <p:nvSpPr>
          <p:cNvPr id="785411" name="Rectangle 3"/>
          <p:cNvSpPr>
            <a:spLocks noGrp="1" noChangeArrowheads="1"/>
          </p:cNvSpPr>
          <p:nvPr>
            <p:ph type="body" idx="1"/>
          </p:nvPr>
        </p:nvSpPr>
        <p:spPr>
          <a:xfrm>
            <a:off x="627063" y="1268413"/>
            <a:ext cx="8193087" cy="5329237"/>
          </a:xfrm>
        </p:spPr>
        <p:txBody>
          <a:bodyPr/>
          <a:lstStyle/>
          <a:p>
            <a:pPr marL="0" indent="0" defTabSz="849313">
              <a:lnSpc>
                <a:spcPct val="100000"/>
              </a:lnSpc>
              <a:buFont typeface="Symbol" pitchFamily="18" charset="2"/>
              <a:buNone/>
              <a:tabLst>
                <a:tab pos="284163" algn="l"/>
                <a:tab pos="512763" algn="l"/>
              </a:tabLst>
            </a:pPr>
            <a:r>
              <a:rPr lang="de-DE" altLang="de-DE"/>
              <a:t>6.1	Einführung</a:t>
            </a:r>
          </a:p>
          <a:p>
            <a:pPr marL="0" indent="0" defTabSz="849313">
              <a:lnSpc>
                <a:spcPct val="100000"/>
              </a:lnSpc>
              <a:buFont typeface="Symbol" pitchFamily="18" charset="2"/>
              <a:buNone/>
              <a:tabLst>
                <a:tab pos="284163" algn="l"/>
                <a:tab pos="512763" algn="l"/>
              </a:tabLst>
            </a:pPr>
            <a:r>
              <a:rPr lang="de-DE" altLang="de-DE"/>
              <a:t>6.2	Begriffsbestimmungen</a:t>
            </a:r>
          </a:p>
          <a:p>
            <a:pPr marL="0" indent="0" defTabSz="849313">
              <a:lnSpc>
                <a:spcPct val="100000"/>
              </a:lnSpc>
              <a:buFont typeface="Symbol" pitchFamily="18" charset="2"/>
              <a:buNone/>
              <a:tabLst>
                <a:tab pos="284163" algn="l"/>
                <a:tab pos="512763" algn="l"/>
              </a:tabLst>
            </a:pPr>
            <a:r>
              <a:rPr lang="de-DE" altLang="de-DE"/>
              <a:t>6.3	Horizontaler und vertikaler Verträglichkeitsgraph</a:t>
            </a:r>
          </a:p>
          <a:p>
            <a:pPr marL="0" indent="0" defTabSz="849313">
              <a:lnSpc>
                <a:spcPct val="100000"/>
              </a:lnSpc>
              <a:spcBef>
                <a:spcPct val="20000"/>
              </a:spcBef>
              <a:buFont typeface="Symbol" pitchFamily="18" charset="2"/>
              <a:buNone/>
              <a:tabLst>
                <a:tab pos="284163" algn="l"/>
                <a:tab pos="512763" algn="l"/>
              </a:tabLst>
            </a:pPr>
            <a:r>
              <a:rPr lang="de-DE" altLang="de-DE"/>
              <a:t>		</a:t>
            </a:r>
            <a:r>
              <a:rPr lang="de-DE" altLang="de-DE" sz="1600"/>
              <a:t>6.3.1  Horizontale Verträglichkeitsdarstellung</a:t>
            </a:r>
          </a:p>
          <a:p>
            <a:pPr marL="0" indent="0" defTabSz="849313">
              <a:lnSpc>
                <a:spcPct val="100000"/>
              </a:lnSpc>
              <a:spcBef>
                <a:spcPct val="20000"/>
              </a:spcBef>
              <a:buFont typeface="Symbol" pitchFamily="18" charset="2"/>
              <a:buNone/>
              <a:tabLst>
                <a:tab pos="284163" algn="l"/>
                <a:tab pos="512763" algn="l"/>
              </a:tabLst>
            </a:pPr>
            <a:r>
              <a:rPr lang="de-DE" altLang="de-DE" sz="1600"/>
              <a:t>		6.3.2  Vertikale Verträglichkeitsdarstellung</a:t>
            </a:r>
          </a:p>
          <a:p>
            <a:pPr marL="0" indent="0" defTabSz="849313">
              <a:lnSpc>
                <a:spcPct val="100000"/>
              </a:lnSpc>
              <a:buFont typeface="Symbol" pitchFamily="18" charset="2"/>
              <a:buNone/>
              <a:tabLst>
                <a:tab pos="284163" algn="l"/>
                <a:tab pos="512763" algn="l"/>
              </a:tabLst>
            </a:pPr>
            <a:r>
              <a:rPr lang="de-DE" altLang="de-DE"/>
              <a:t>6.4	Optimierungsziele</a:t>
            </a:r>
          </a:p>
          <a:p>
            <a:pPr marL="0" indent="0" defTabSz="849313">
              <a:lnSpc>
                <a:spcPct val="100000"/>
              </a:lnSpc>
              <a:buFont typeface="Symbol" pitchFamily="18" charset="2"/>
              <a:buNone/>
              <a:tabLst>
                <a:tab pos="284163" algn="l"/>
                <a:tab pos="512763" algn="l"/>
              </a:tabLst>
            </a:pPr>
            <a:r>
              <a:rPr lang="de-DE" altLang="de-DE"/>
              <a:t>6.5	Algorithmen für die Kanalverdrahtung</a:t>
            </a:r>
          </a:p>
          <a:p>
            <a:pPr marL="0" indent="0" defTabSz="849313">
              <a:lnSpc>
                <a:spcPct val="100000"/>
              </a:lnSpc>
              <a:spcBef>
                <a:spcPct val="20000"/>
              </a:spcBef>
              <a:buFont typeface="Symbol" pitchFamily="18" charset="2"/>
              <a:buNone/>
              <a:tabLst>
                <a:tab pos="284163" algn="l"/>
                <a:tab pos="512763" algn="l"/>
              </a:tabLst>
            </a:pPr>
            <a:r>
              <a:rPr lang="de-DE" altLang="de-DE"/>
              <a:t>		</a:t>
            </a:r>
            <a:r>
              <a:rPr lang="de-DE" altLang="de-DE" sz="1600"/>
              <a:t>6.5.1  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t>		6.5.2  Dogleg-Left-Edge-Algorithmus</a:t>
            </a:r>
          </a:p>
          <a:p>
            <a:pPr marL="0" indent="0" defTabSz="849313">
              <a:lnSpc>
                <a:spcPct val="100000"/>
              </a:lnSpc>
              <a:spcBef>
                <a:spcPct val="20000"/>
              </a:spcBef>
              <a:buFont typeface="Symbol" pitchFamily="18" charset="2"/>
              <a:buNone/>
              <a:tabLst>
                <a:tab pos="284163" algn="l"/>
                <a:tab pos="512763" algn="l"/>
              </a:tabLst>
            </a:pPr>
            <a:r>
              <a:rPr lang="de-DE" altLang="de-DE" sz="1600"/>
              <a:t>		6.5.3  Greedy-Kanalverdrahter (Greedy Channel Router)</a:t>
            </a:r>
          </a:p>
          <a:p>
            <a:pPr marL="0" indent="0" defTabSz="849313">
              <a:lnSpc>
                <a:spcPct val="100000"/>
              </a:lnSpc>
              <a:buFont typeface="Symbol" pitchFamily="18" charset="2"/>
              <a:buNone/>
              <a:tabLst>
                <a:tab pos="284163" algn="l"/>
                <a:tab pos="512763" algn="l"/>
              </a:tabLst>
            </a:pPr>
            <a:r>
              <a:rPr lang="de-DE" altLang="de-DE"/>
              <a:t>6.6	Switchbox-Verdrahtung</a:t>
            </a:r>
            <a:endParaRPr lang="de-DE" altLang="de-DE" sz="1600"/>
          </a:p>
          <a:p>
            <a:pPr marL="0" indent="0" defTabSz="849313">
              <a:lnSpc>
                <a:spcPct val="100000"/>
              </a:lnSpc>
              <a:buFont typeface="Symbol" pitchFamily="18" charset="2"/>
              <a:buNone/>
              <a:tabLst>
                <a:tab pos="284163" algn="l"/>
                <a:tab pos="512763" algn="l"/>
              </a:tabLst>
            </a:pPr>
            <a:r>
              <a:rPr lang="de-DE" altLang="de-DE"/>
              <a:t>6.7	OTC-Verdrahtung bei drei Lagen</a:t>
            </a:r>
          </a:p>
          <a:p>
            <a:pPr marL="0" indent="0" defTabSz="849313">
              <a:lnSpc>
                <a:spcPct val="100000"/>
              </a:lnSpc>
              <a:buFont typeface="Symbol" pitchFamily="18" charset="2"/>
              <a:buNone/>
              <a:tabLst>
                <a:tab pos="284163" algn="l"/>
                <a:tab pos="512763" algn="l"/>
              </a:tabLst>
            </a:pPr>
            <a:r>
              <a:rPr lang="de-DE" altLang="de-DE"/>
              <a:t>6.8	Multilayer-OTC-Verdrahtung</a:t>
            </a:r>
          </a:p>
          <a:p>
            <a:pPr marL="0" indent="0" defTabSz="849313">
              <a:lnSpc>
                <a:spcPct val="90000"/>
              </a:lnSpc>
              <a:spcBef>
                <a:spcPct val="20000"/>
              </a:spcBef>
              <a:buFont typeface="Symbol" pitchFamily="18" charset="2"/>
              <a:buNone/>
              <a:tabLst>
                <a:tab pos="284163" algn="l"/>
                <a:tab pos="512763" algn="l"/>
              </a:tabLst>
            </a:pPr>
            <a:r>
              <a:rPr lang="de-DE" altLang="de-DE" sz="1600"/>
              <a:t>		</a:t>
            </a:r>
          </a:p>
          <a:p>
            <a:pPr marL="0" indent="0" defTabSz="849313">
              <a:buFont typeface="Symbol" pitchFamily="18" charset="2"/>
              <a:buNone/>
              <a:tabLst>
                <a:tab pos="284163" algn="l"/>
                <a:tab pos="512763" algn="l"/>
              </a:tabLst>
            </a:pPr>
            <a:endParaRPr lang="de-DE"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85411">
                                            <p:txEl>
                                              <p:pRg st="0" end="0"/>
                                            </p:txEl>
                                          </p:spTgt>
                                        </p:tgtEl>
                                        <p:attrNameLst>
                                          <p:attrName>style.visibility</p:attrName>
                                        </p:attrNameLst>
                                      </p:cBhvr>
                                      <p:to>
                                        <p:strVal val="visible"/>
                                      </p:to>
                                    </p:set>
                                    <p:animEffect transition="in" filter="dissolve">
                                      <p:cBhvr>
                                        <p:cTn id="7" dur="500"/>
                                        <p:tgtEl>
                                          <p:spTgt spid="78541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85411">
                                            <p:txEl>
                                              <p:pRg st="1" end="1"/>
                                            </p:txEl>
                                          </p:spTgt>
                                        </p:tgtEl>
                                        <p:attrNameLst>
                                          <p:attrName>style.visibility</p:attrName>
                                        </p:attrNameLst>
                                      </p:cBhvr>
                                      <p:to>
                                        <p:strVal val="visible"/>
                                      </p:to>
                                    </p:set>
                                    <p:animEffect transition="in" filter="dissolve">
                                      <p:cBhvr>
                                        <p:cTn id="10" dur="500"/>
                                        <p:tgtEl>
                                          <p:spTgt spid="785411">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85411">
                                            <p:txEl>
                                              <p:pRg st="2" end="2"/>
                                            </p:txEl>
                                          </p:spTgt>
                                        </p:tgtEl>
                                        <p:attrNameLst>
                                          <p:attrName>style.visibility</p:attrName>
                                        </p:attrNameLst>
                                      </p:cBhvr>
                                      <p:to>
                                        <p:strVal val="visible"/>
                                      </p:to>
                                    </p:set>
                                    <p:animEffect transition="in" filter="dissolve">
                                      <p:cBhvr>
                                        <p:cTn id="13" dur="500"/>
                                        <p:tgtEl>
                                          <p:spTgt spid="785411">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85411">
                                            <p:txEl>
                                              <p:pRg st="3" end="3"/>
                                            </p:txEl>
                                          </p:spTgt>
                                        </p:tgtEl>
                                        <p:attrNameLst>
                                          <p:attrName>style.visibility</p:attrName>
                                        </p:attrNameLst>
                                      </p:cBhvr>
                                      <p:to>
                                        <p:strVal val="visible"/>
                                      </p:to>
                                    </p:set>
                                    <p:animEffect transition="in" filter="dissolve">
                                      <p:cBhvr>
                                        <p:cTn id="16" dur="500"/>
                                        <p:tgtEl>
                                          <p:spTgt spid="785411">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85411">
                                            <p:txEl>
                                              <p:pRg st="4" end="4"/>
                                            </p:txEl>
                                          </p:spTgt>
                                        </p:tgtEl>
                                        <p:attrNameLst>
                                          <p:attrName>style.visibility</p:attrName>
                                        </p:attrNameLst>
                                      </p:cBhvr>
                                      <p:to>
                                        <p:strVal val="visible"/>
                                      </p:to>
                                    </p:set>
                                    <p:animEffect transition="in" filter="dissolve">
                                      <p:cBhvr>
                                        <p:cTn id="19" dur="500"/>
                                        <p:tgtEl>
                                          <p:spTgt spid="785411">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85411">
                                            <p:txEl>
                                              <p:pRg st="5" end="5"/>
                                            </p:txEl>
                                          </p:spTgt>
                                        </p:tgtEl>
                                        <p:attrNameLst>
                                          <p:attrName>style.visibility</p:attrName>
                                        </p:attrNameLst>
                                      </p:cBhvr>
                                      <p:to>
                                        <p:strVal val="visible"/>
                                      </p:to>
                                    </p:set>
                                    <p:animEffect transition="in" filter="dissolve">
                                      <p:cBhvr>
                                        <p:cTn id="22" dur="500"/>
                                        <p:tgtEl>
                                          <p:spTgt spid="785411">
                                            <p:txEl>
                                              <p:pRg st="5" end="5"/>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85411">
                                            <p:txEl>
                                              <p:pRg st="6" end="6"/>
                                            </p:txEl>
                                          </p:spTgt>
                                        </p:tgtEl>
                                        <p:attrNameLst>
                                          <p:attrName>style.visibility</p:attrName>
                                        </p:attrNameLst>
                                      </p:cBhvr>
                                      <p:to>
                                        <p:strVal val="visible"/>
                                      </p:to>
                                    </p:set>
                                    <p:animEffect transition="in" filter="dissolve">
                                      <p:cBhvr>
                                        <p:cTn id="25" dur="500"/>
                                        <p:tgtEl>
                                          <p:spTgt spid="785411">
                                            <p:txEl>
                                              <p:pRg st="6" end="6"/>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85411">
                                            <p:txEl>
                                              <p:pRg st="7" end="7"/>
                                            </p:txEl>
                                          </p:spTgt>
                                        </p:tgtEl>
                                        <p:attrNameLst>
                                          <p:attrName>style.visibility</p:attrName>
                                        </p:attrNameLst>
                                      </p:cBhvr>
                                      <p:to>
                                        <p:strVal val="visible"/>
                                      </p:to>
                                    </p:set>
                                    <p:animEffect transition="in" filter="dissolve">
                                      <p:cBhvr>
                                        <p:cTn id="28" dur="500"/>
                                        <p:tgtEl>
                                          <p:spTgt spid="785411">
                                            <p:txEl>
                                              <p:pRg st="7" end="7"/>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85411">
                                            <p:txEl>
                                              <p:pRg st="8" end="8"/>
                                            </p:txEl>
                                          </p:spTgt>
                                        </p:tgtEl>
                                        <p:attrNameLst>
                                          <p:attrName>style.visibility</p:attrName>
                                        </p:attrNameLst>
                                      </p:cBhvr>
                                      <p:to>
                                        <p:strVal val="visible"/>
                                      </p:to>
                                    </p:set>
                                    <p:animEffect transition="in" filter="dissolve">
                                      <p:cBhvr>
                                        <p:cTn id="31" dur="500"/>
                                        <p:tgtEl>
                                          <p:spTgt spid="785411">
                                            <p:txEl>
                                              <p:pRg st="8" end="8"/>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85411">
                                            <p:txEl>
                                              <p:pRg st="9" end="9"/>
                                            </p:txEl>
                                          </p:spTgt>
                                        </p:tgtEl>
                                        <p:attrNameLst>
                                          <p:attrName>style.visibility</p:attrName>
                                        </p:attrNameLst>
                                      </p:cBhvr>
                                      <p:to>
                                        <p:strVal val="visible"/>
                                      </p:to>
                                    </p:set>
                                    <p:animEffect transition="in" filter="dissolve">
                                      <p:cBhvr>
                                        <p:cTn id="34" dur="500"/>
                                        <p:tgtEl>
                                          <p:spTgt spid="785411">
                                            <p:txEl>
                                              <p:pRg st="9" end="9"/>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85411">
                                            <p:txEl>
                                              <p:pRg st="10" end="10"/>
                                            </p:txEl>
                                          </p:spTgt>
                                        </p:tgtEl>
                                        <p:attrNameLst>
                                          <p:attrName>style.visibility</p:attrName>
                                        </p:attrNameLst>
                                      </p:cBhvr>
                                      <p:to>
                                        <p:strVal val="visible"/>
                                      </p:to>
                                    </p:set>
                                    <p:animEffect transition="in" filter="dissolve">
                                      <p:cBhvr>
                                        <p:cTn id="37" dur="500"/>
                                        <p:tgtEl>
                                          <p:spTgt spid="785411">
                                            <p:txEl>
                                              <p:pRg st="10" end="10"/>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85411">
                                            <p:txEl>
                                              <p:pRg st="11" end="11"/>
                                            </p:txEl>
                                          </p:spTgt>
                                        </p:tgtEl>
                                        <p:attrNameLst>
                                          <p:attrName>style.visibility</p:attrName>
                                        </p:attrNameLst>
                                      </p:cBhvr>
                                      <p:to>
                                        <p:strVal val="visible"/>
                                      </p:to>
                                    </p:set>
                                    <p:animEffect transition="in" filter="dissolve">
                                      <p:cBhvr>
                                        <p:cTn id="40" dur="500"/>
                                        <p:tgtEl>
                                          <p:spTgt spid="785411">
                                            <p:txEl>
                                              <p:pRg st="11" end="11"/>
                                            </p:txEl>
                                          </p:spTgt>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85411">
                                            <p:txEl>
                                              <p:pRg st="12" end="12"/>
                                            </p:txEl>
                                          </p:spTgt>
                                        </p:tgtEl>
                                        <p:attrNameLst>
                                          <p:attrName>style.visibility</p:attrName>
                                        </p:attrNameLst>
                                      </p:cBhvr>
                                      <p:to>
                                        <p:strVal val="visible"/>
                                      </p:to>
                                    </p:set>
                                    <p:animEffect transition="in" filter="dissolve">
                                      <p:cBhvr>
                                        <p:cTn id="43" dur="500"/>
                                        <p:tgtEl>
                                          <p:spTgt spid="785411">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54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de-DE" altLang="de-DE"/>
              <a:t>6.2	Begriffsbestimmungen</a:t>
            </a:r>
          </a:p>
        </p:txBody>
      </p:sp>
      <p:sp>
        <p:nvSpPr>
          <p:cNvPr id="14339" name="Rectangle 3"/>
          <p:cNvSpPr>
            <a:spLocks noChangeAspect="1" noChangeArrowheads="1"/>
          </p:cNvSpPr>
          <p:nvPr/>
        </p:nvSpPr>
        <p:spPr bwMode="auto">
          <a:xfrm>
            <a:off x="1771650" y="1109663"/>
            <a:ext cx="63500" cy="14128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340" name="Freeform 4"/>
          <p:cNvSpPr>
            <a:spLocks noChangeAspect="1"/>
          </p:cNvSpPr>
          <p:nvPr/>
        </p:nvSpPr>
        <p:spPr bwMode="auto">
          <a:xfrm rot="10994337" flipV="1">
            <a:off x="1289050" y="1516063"/>
            <a:ext cx="3322638" cy="787400"/>
          </a:xfrm>
          <a:custGeom>
            <a:avLst/>
            <a:gdLst>
              <a:gd name="T0" fmla="*/ 34548817 w 2711"/>
              <a:gd name="T1" fmla="*/ 526825323 h 259"/>
              <a:gd name="T2" fmla="*/ 265877223 w 2711"/>
              <a:gd name="T3" fmla="*/ 55455457 h 259"/>
              <a:gd name="T4" fmla="*/ 823166100 w 2711"/>
              <a:gd name="T5" fmla="*/ 425156478 h 259"/>
              <a:gd name="T6" fmla="*/ 1080030161 w 2711"/>
              <a:gd name="T7" fmla="*/ 998195188 h 259"/>
              <a:gd name="T8" fmla="*/ 1405991857 w 2711"/>
              <a:gd name="T9" fmla="*/ 739402042 h 259"/>
              <a:gd name="T10" fmla="*/ 1695903360 w 2711"/>
              <a:gd name="T11" fmla="*/ 471369866 h 259"/>
              <a:gd name="T12" fmla="*/ 1936243701 w 2711"/>
              <a:gd name="T13" fmla="*/ 55455457 h 259"/>
              <a:gd name="T14" fmla="*/ 2147483647 w 2711"/>
              <a:gd name="T15" fmla="*/ 101668845 h 259"/>
              <a:gd name="T16" fmla="*/ 2147483647 w 2711"/>
              <a:gd name="T17" fmla="*/ 425156478 h 259"/>
              <a:gd name="T18" fmla="*/ 2147483647 w 2711"/>
              <a:gd name="T19" fmla="*/ 841070886 h 259"/>
              <a:gd name="T20" fmla="*/ 2147483647 w 2711"/>
              <a:gd name="T21" fmla="*/ 683946585 h 259"/>
              <a:gd name="T22" fmla="*/ 2147483647 w 2711"/>
              <a:gd name="T23" fmla="*/ 212579759 h 259"/>
              <a:gd name="T24" fmla="*/ 2147483647 w 2711"/>
              <a:gd name="T25" fmla="*/ 101668845 h 259"/>
              <a:gd name="T26" fmla="*/ 2147483647 w 2711"/>
              <a:gd name="T27" fmla="*/ 0 h 259"/>
              <a:gd name="T28" fmla="*/ 2147483647 w 2711"/>
              <a:gd name="T29" fmla="*/ 258790107 h 259"/>
              <a:gd name="T30" fmla="*/ 2147483647 w 2711"/>
              <a:gd name="T31" fmla="*/ 1793052687 h 259"/>
              <a:gd name="T32" fmla="*/ 2147483647 w 2711"/>
              <a:gd name="T33" fmla="*/ 2051842794 h 259"/>
              <a:gd name="T34" fmla="*/ 2147483647 w 2711"/>
              <a:gd name="T35" fmla="*/ 2107298251 h 259"/>
              <a:gd name="T36" fmla="*/ 1936243701 w 2711"/>
              <a:gd name="T37" fmla="*/ 1793052687 h 259"/>
              <a:gd name="T38" fmla="*/ 1568221404 w 2711"/>
              <a:gd name="T39" fmla="*/ 1525017471 h 259"/>
              <a:gd name="T40" fmla="*/ 1431528739 w 2711"/>
              <a:gd name="T41" fmla="*/ 1423351666 h 259"/>
              <a:gd name="T42" fmla="*/ 0 w 2711"/>
              <a:gd name="T43" fmla="*/ 1109106103 h 259"/>
              <a:gd name="T44" fmla="*/ 34548817 w 2711"/>
              <a:gd name="T45" fmla="*/ 526825323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341" name="Freeform 5"/>
          <p:cNvSpPr>
            <a:spLocks noChangeAspect="1"/>
          </p:cNvSpPr>
          <p:nvPr/>
        </p:nvSpPr>
        <p:spPr bwMode="auto">
          <a:xfrm rot="7219006">
            <a:off x="-223044" y="2358232"/>
            <a:ext cx="2560637" cy="806450"/>
          </a:xfrm>
          <a:custGeom>
            <a:avLst/>
            <a:gdLst>
              <a:gd name="T0" fmla="*/ 20519099 w 2711"/>
              <a:gd name="T1" fmla="*/ 552623755 h 259"/>
              <a:gd name="T2" fmla="*/ 157910356 w 2711"/>
              <a:gd name="T3" fmla="*/ 58170266 h 259"/>
              <a:gd name="T4" fmla="*/ 488897482 w 2711"/>
              <a:gd name="T5" fmla="*/ 445979305 h 259"/>
              <a:gd name="T6" fmla="*/ 641454209 w 2711"/>
              <a:gd name="T7" fmla="*/ 1047077243 h 259"/>
              <a:gd name="T8" fmla="*/ 835051023 w 2711"/>
              <a:gd name="T9" fmla="*/ 775614964 h 259"/>
              <a:gd name="T10" fmla="*/ 1007235206 w 2711"/>
              <a:gd name="T11" fmla="*/ 494453489 h 259"/>
              <a:gd name="T12" fmla="*/ 1149979149 w 2711"/>
              <a:gd name="T13" fmla="*/ 58170266 h 259"/>
              <a:gd name="T14" fmla="*/ 1373907846 w 2711"/>
              <a:gd name="T15" fmla="*/ 106647564 h 259"/>
              <a:gd name="T16" fmla="*/ 1439927132 w 2711"/>
              <a:gd name="T17" fmla="*/ 445979305 h 259"/>
              <a:gd name="T18" fmla="*/ 1613003902 w 2711"/>
              <a:gd name="T19" fmla="*/ 882259414 h 259"/>
              <a:gd name="T20" fmla="*/ 1755747844 w 2711"/>
              <a:gd name="T21" fmla="*/ 717441584 h 259"/>
              <a:gd name="T22" fmla="*/ 1918118299 w 2711"/>
              <a:gd name="T23" fmla="*/ 222988096 h 259"/>
              <a:gd name="T24" fmla="*/ 2000196585 w 2711"/>
              <a:gd name="T25" fmla="*/ 106647564 h 259"/>
              <a:gd name="T26" fmla="*/ 2081381341 w 2711"/>
              <a:gd name="T27" fmla="*/ 0 h 259"/>
              <a:gd name="T28" fmla="*/ 2147483647 w 2711"/>
              <a:gd name="T29" fmla="*/ 271465393 h 259"/>
              <a:gd name="T30" fmla="*/ 2147483647 w 2711"/>
              <a:gd name="T31" fmla="*/ 1880862473 h 259"/>
              <a:gd name="T32" fmla="*/ 2051048513 w 2711"/>
              <a:gd name="T33" fmla="*/ 2147483647 h 259"/>
              <a:gd name="T34" fmla="*/ 1496132689 w 2711"/>
              <a:gd name="T35" fmla="*/ 2147483647 h 259"/>
              <a:gd name="T36" fmla="*/ 1149979149 w 2711"/>
              <a:gd name="T37" fmla="*/ 1880862473 h 259"/>
              <a:gd name="T38" fmla="*/ 931403137 w 2711"/>
              <a:gd name="T39" fmla="*/ 1599704112 h 259"/>
              <a:gd name="T40" fmla="*/ 850217437 w 2711"/>
              <a:gd name="T41" fmla="*/ 1493056548 h 259"/>
              <a:gd name="T42" fmla="*/ 0 w 2711"/>
              <a:gd name="T43" fmla="*/ 1163420889 h 259"/>
              <a:gd name="T44" fmla="*/ 20519099 w 2711"/>
              <a:gd name="T45" fmla="*/ 552623755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566" name="Rectangle 6"/>
          <p:cNvSpPr>
            <a:spLocks noChangeAspect="1" noChangeArrowheads="1"/>
          </p:cNvSpPr>
          <p:nvPr/>
        </p:nvSpPr>
        <p:spPr bwMode="auto">
          <a:xfrm>
            <a:off x="4930775" y="4067175"/>
            <a:ext cx="3160713" cy="941388"/>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67" name="Freeform 7"/>
          <p:cNvSpPr>
            <a:spLocks noChangeAspect="1"/>
          </p:cNvSpPr>
          <p:nvPr/>
        </p:nvSpPr>
        <p:spPr bwMode="auto">
          <a:xfrm flipV="1">
            <a:off x="4462463" y="4762500"/>
            <a:ext cx="4017962" cy="517525"/>
          </a:xfrm>
          <a:custGeom>
            <a:avLst/>
            <a:gdLst>
              <a:gd name="T0" fmla="*/ 50521685 w 2711"/>
              <a:gd name="T1" fmla="*/ 227581119 h 259"/>
              <a:gd name="T2" fmla="*/ 388799701 w 2711"/>
              <a:gd name="T3" fmla="*/ 23956012 h 259"/>
              <a:gd name="T4" fmla="*/ 1203741991 w 2711"/>
              <a:gd name="T5" fmla="*/ 183663428 h 259"/>
              <a:gd name="T6" fmla="*/ 1579361414 w 2711"/>
              <a:gd name="T7" fmla="*/ 431208224 h 259"/>
              <a:gd name="T8" fmla="*/ 2056025688 w 2711"/>
              <a:gd name="T9" fmla="*/ 319412833 h 259"/>
              <a:gd name="T10" fmla="*/ 2147483647 w 2711"/>
              <a:gd name="T11" fmla="*/ 203625107 h 259"/>
              <a:gd name="T12" fmla="*/ 2147483647 w 2711"/>
              <a:gd name="T13" fmla="*/ 23956012 h 259"/>
              <a:gd name="T14" fmla="*/ 2147483647 w 2711"/>
              <a:gd name="T15" fmla="*/ 43919689 h 259"/>
              <a:gd name="T16" fmla="*/ 2147483647 w 2711"/>
              <a:gd name="T17" fmla="*/ 183663428 h 259"/>
              <a:gd name="T18" fmla="*/ 2147483647 w 2711"/>
              <a:gd name="T19" fmla="*/ 363332522 h 259"/>
              <a:gd name="T20" fmla="*/ 2147483647 w 2711"/>
              <a:gd name="T21" fmla="*/ 295456821 h 259"/>
              <a:gd name="T22" fmla="*/ 2147483647 w 2711"/>
              <a:gd name="T23" fmla="*/ 91831714 h 259"/>
              <a:gd name="T24" fmla="*/ 2147483647 w 2711"/>
              <a:gd name="T25" fmla="*/ 43919689 h 259"/>
              <a:gd name="T26" fmla="*/ 2147483647 w 2711"/>
              <a:gd name="T27" fmla="*/ 0 h 259"/>
              <a:gd name="T28" fmla="*/ 2147483647 w 2711"/>
              <a:gd name="T29" fmla="*/ 111795391 h 259"/>
              <a:gd name="T30" fmla="*/ 2147483647 w 2711"/>
              <a:gd name="T31" fmla="*/ 774577070 h 259"/>
              <a:gd name="T32" fmla="*/ 2147483647 w 2711"/>
              <a:gd name="T33" fmla="*/ 886372461 h 259"/>
              <a:gd name="T34" fmla="*/ 2147483647 w 2711"/>
              <a:gd name="T35" fmla="*/ 910328473 h 259"/>
              <a:gd name="T36" fmla="*/ 2147483647 w 2711"/>
              <a:gd name="T37" fmla="*/ 774577070 h 259"/>
              <a:gd name="T38" fmla="*/ 2147483647 w 2711"/>
              <a:gd name="T39" fmla="*/ 658789343 h 259"/>
              <a:gd name="T40" fmla="*/ 2093367095 w 2711"/>
              <a:gd name="T41" fmla="*/ 614871652 h 259"/>
              <a:gd name="T42" fmla="*/ 0 w 2711"/>
              <a:gd name="T43" fmla="*/ 479120249 h 259"/>
              <a:gd name="T44" fmla="*/ 50521685 w 2711"/>
              <a:gd name="T45" fmla="*/ 227581119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344" name="Rectangle 8"/>
          <p:cNvSpPr>
            <a:spLocks noChangeAspect="1" noChangeArrowheads="1"/>
          </p:cNvSpPr>
          <p:nvPr/>
        </p:nvSpPr>
        <p:spPr bwMode="auto">
          <a:xfrm>
            <a:off x="712788" y="4268788"/>
            <a:ext cx="3159125" cy="808037"/>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345" name="Rectangle 9"/>
          <p:cNvSpPr>
            <a:spLocks noChangeAspect="1" noChangeArrowheads="1"/>
          </p:cNvSpPr>
          <p:nvPr/>
        </p:nvSpPr>
        <p:spPr bwMode="auto">
          <a:xfrm>
            <a:off x="696913" y="1916113"/>
            <a:ext cx="3160712" cy="60325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346" name="Freeform 10"/>
          <p:cNvSpPr>
            <a:spLocks noChangeAspect="1"/>
          </p:cNvSpPr>
          <p:nvPr/>
        </p:nvSpPr>
        <p:spPr bwMode="auto">
          <a:xfrm flipV="1">
            <a:off x="12700" y="1579563"/>
            <a:ext cx="4019550" cy="517525"/>
          </a:xfrm>
          <a:custGeom>
            <a:avLst/>
            <a:gdLst>
              <a:gd name="T0" fmla="*/ 50562410 w 2711"/>
              <a:gd name="T1" fmla="*/ 227581119 h 259"/>
              <a:gd name="T2" fmla="*/ 389107563 w 2711"/>
              <a:gd name="T3" fmla="*/ 23956012 h 259"/>
              <a:gd name="T4" fmla="*/ 1204693681 w 2711"/>
              <a:gd name="T5" fmla="*/ 183663428 h 259"/>
              <a:gd name="T6" fmla="*/ 1580609826 w 2711"/>
              <a:gd name="T7" fmla="*/ 431208224 h 259"/>
              <a:gd name="T8" fmla="*/ 2057650791 w 2711"/>
              <a:gd name="T9" fmla="*/ 319412833 h 259"/>
              <a:gd name="T10" fmla="*/ 2147483647 w 2711"/>
              <a:gd name="T11" fmla="*/ 203625107 h 259"/>
              <a:gd name="T12" fmla="*/ 2147483647 w 2711"/>
              <a:gd name="T13" fmla="*/ 23956012 h 259"/>
              <a:gd name="T14" fmla="*/ 2147483647 w 2711"/>
              <a:gd name="T15" fmla="*/ 43919689 h 259"/>
              <a:gd name="T16" fmla="*/ 2147483647 w 2711"/>
              <a:gd name="T17" fmla="*/ 183663428 h 259"/>
              <a:gd name="T18" fmla="*/ 2147483647 w 2711"/>
              <a:gd name="T19" fmla="*/ 363332522 h 259"/>
              <a:gd name="T20" fmla="*/ 2147483647 w 2711"/>
              <a:gd name="T21" fmla="*/ 295456821 h 259"/>
              <a:gd name="T22" fmla="*/ 2147483647 w 2711"/>
              <a:gd name="T23" fmla="*/ 91831714 h 259"/>
              <a:gd name="T24" fmla="*/ 2147483647 w 2711"/>
              <a:gd name="T25" fmla="*/ 43919689 h 259"/>
              <a:gd name="T26" fmla="*/ 2147483647 w 2711"/>
              <a:gd name="T27" fmla="*/ 0 h 259"/>
              <a:gd name="T28" fmla="*/ 2147483647 w 2711"/>
              <a:gd name="T29" fmla="*/ 111795391 h 259"/>
              <a:gd name="T30" fmla="*/ 2147483647 w 2711"/>
              <a:gd name="T31" fmla="*/ 774577070 h 259"/>
              <a:gd name="T32" fmla="*/ 2147483647 w 2711"/>
              <a:gd name="T33" fmla="*/ 886372461 h 259"/>
              <a:gd name="T34" fmla="*/ 2147483647 w 2711"/>
              <a:gd name="T35" fmla="*/ 910328473 h 259"/>
              <a:gd name="T36" fmla="*/ 2147483647 w 2711"/>
              <a:gd name="T37" fmla="*/ 774577070 h 259"/>
              <a:gd name="T38" fmla="*/ 2147483647 w 2711"/>
              <a:gd name="T39" fmla="*/ 658789343 h 259"/>
              <a:gd name="T40" fmla="*/ 2095023265 w 2711"/>
              <a:gd name="T41" fmla="*/ 614871652 h 259"/>
              <a:gd name="T42" fmla="*/ 0 w 2711"/>
              <a:gd name="T43" fmla="*/ 479120249 h 259"/>
              <a:gd name="T44" fmla="*/ 50562410 w 2711"/>
              <a:gd name="T45" fmla="*/ 227581119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571" name="Rectangle 11"/>
          <p:cNvSpPr>
            <a:spLocks noChangeAspect="1" noChangeArrowheads="1"/>
          </p:cNvSpPr>
          <p:nvPr/>
        </p:nvSpPr>
        <p:spPr bwMode="auto">
          <a:xfrm>
            <a:off x="4932363" y="1781175"/>
            <a:ext cx="3160712" cy="100965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72" name="Text Box 12"/>
          <p:cNvSpPr txBox="1">
            <a:spLocks noChangeAspect="1" noChangeArrowheads="1"/>
          </p:cNvSpPr>
          <p:nvPr/>
        </p:nvSpPr>
        <p:spPr bwMode="auto">
          <a:xfrm>
            <a:off x="5067300" y="2192338"/>
            <a:ext cx="1119188"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808080"/>
                </a:solidFill>
              </a:rPr>
              <a:t>Zellfläche</a:t>
            </a:r>
            <a:endParaRPr lang="en-US" altLang="de-DE">
              <a:solidFill>
                <a:srgbClr val="808080"/>
              </a:solidFill>
            </a:endParaRPr>
          </a:p>
        </p:txBody>
      </p:sp>
      <p:sp>
        <p:nvSpPr>
          <p:cNvPr id="706573" name="Freeform 13"/>
          <p:cNvSpPr>
            <a:spLocks noChangeAspect="1"/>
          </p:cNvSpPr>
          <p:nvPr/>
        </p:nvSpPr>
        <p:spPr bwMode="auto">
          <a:xfrm flipV="1">
            <a:off x="4275138" y="1646238"/>
            <a:ext cx="4017962" cy="517525"/>
          </a:xfrm>
          <a:custGeom>
            <a:avLst/>
            <a:gdLst>
              <a:gd name="T0" fmla="*/ 50521685 w 2711"/>
              <a:gd name="T1" fmla="*/ 227581119 h 259"/>
              <a:gd name="T2" fmla="*/ 388799701 w 2711"/>
              <a:gd name="T3" fmla="*/ 23956012 h 259"/>
              <a:gd name="T4" fmla="*/ 1203741991 w 2711"/>
              <a:gd name="T5" fmla="*/ 183663428 h 259"/>
              <a:gd name="T6" fmla="*/ 1579361414 w 2711"/>
              <a:gd name="T7" fmla="*/ 431208224 h 259"/>
              <a:gd name="T8" fmla="*/ 2056025688 w 2711"/>
              <a:gd name="T9" fmla="*/ 319412833 h 259"/>
              <a:gd name="T10" fmla="*/ 2147483647 w 2711"/>
              <a:gd name="T11" fmla="*/ 203625107 h 259"/>
              <a:gd name="T12" fmla="*/ 2147483647 w 2711"/>
              <a:gd name="T13" fmla="*/ 23956012 h 259"/>
              <a:gd name="T14" fmla="*/ 2147483647 w 2711"/>
              <a:gd name="T15" fmla="*/ 43919689 h 259"/>
              <a:gd name="T16" fmla="*/ 2147483647 w 2711"/>
              <a:gd name="T17" fmla="*/ 183663428 h 259"/>
              <a:gd name="T18" fmla="*/ 2147483647 w 2711"/>
              <a:gd name="T19" fmla="*/ 363332522 h 259"/>
              <a:gd name="T20" fmla="*/ 2147483647 w 2711"/>
              <a:gd name="T21" fmla="*/ 295456821 h 259"/>
              <a:gd name="T22" fmla="*/ 2147483647 w 2711"/>
              <a:gd name="T23" fmla="*/ 91831714 h 259"/>
              <a:gd name="T24" fmla="*/ 2147483647 w 2711"/>
              <a:gd name="T25" fmla="*/ 43919689 h 259"/>
              <a:gd name="T26" fmla="*/ 2147483647 w 2711"/>
              <a:gd name="T27" fmla="*/ 0 h 259"/>
              <a:gd name="T28" fmla="*/ 2147483647 w 2711"/>
              <a:gd name="T29" fmla="*/ 111795391 h 259"/>
              <a:gd name="T30" fmla="*/ 2147483647 w 2711"/>
              <a:gd name="T31" fmla="*/ 774577070 h 259"/>
              <a:gd name="T32" fmla="*/ 2147483647 w 2711"/>
              <a:gd name="T33" fmla="*/ 886372461 h 259"/>
              <a:gd name="T34" fmla="*/ 2147483647 w 2711"/>
              <a:gd name="T35" fmla="*/ 910328473 h 259"/>
              <a:gd name="T36" fmla="*/ 2147483647 w 2711"/>
              <a:gd name="T37" fmla="*/ 774577070 h 259"/>
              <a:gd name="T38" fmla="*/ 2147483647 w 2711"/>
              <a:gd name="T39" fmla="*/ 658789343 h 259"/>
              <a:gd name="T40" fmla="*/ 2093367095 w 2711"/>
              <a:gd name="T41" fmla="*/ 614871652 h 259"/>
              <a:gd name="T42" fmla="*/ 0 w 2711"/>
              <a:gd name="T43" fmla="*/ 479120249 h 259"/>
              <a:gd name="T44" fmla="*/ 50521685 w 2711"/>
              <a:gd name="T45" fmla="*/ 227581119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574" name="Line 14"/>
          <p:cNvSpPr>
            <a:spLocks noChangeAspect="1" noChangeShapeType="1"/>
          </p:cNvSpPr>
          <p:nvPr/>
        </p:nvSpPr>
        <p:spPr bwMode="auto">
          <a:xfrm flipH="1">
            <a:off x="4972050" y="4048125"/>
            <a:ext cx="3121025" cy="9525"/>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6575" name="Line 15"/>
          <p:cNvSpPr>
            <a:spLocks noChangeAspect="1" noChangeShapeType="1"/>
          </p:cNvSpPr>
          <p:nvPr/>
        </p:nvSpPr>
        <p:spPr bwMode="auto">
          <a:xfrm flipH="1">
            <a:off x="4967288" y="2782888"/>
            <a:ext cx="3125787" cy="1587"/>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706576" name="Rectangle 16"/>
          <p:cNvSpPr>
            <a:spLocks noChangeAspect="1" noChangeArrowheads="1"/>
          </p:cNvSpPr>
          <p:nvPr/>
        </p:nvSpPr>
        <p:spPr bwMode="auto">
          <a:xfrm flipH="1" flipV="1">
            <a:off x="7654925" y="2524125"/>
            <a:ext cx="282575" cy="164465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77" name="Rectangle 17"/>
          <p:cNvSpPr>
            <a:spLocks noChangeAspect="1" noChangeArrowheads="1"/>
          </p:cNvSpPr>
          <p:nvPr/>
        </p:nvSpPr>
        <p:spPr bwMode="auto">
          <a:xfrm flipH="1" flipV="1">
            <a:off x="7654925" y="2501900"/>
            <a:ext cx="282575" cy="16906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78" name="Rectangle 18"/>
          <p:cNvSpPr>
            <a:spLocks noChangeAspect="1" noChangeArrowheads="1"/>
          </p:cNvSpPr>
          <p:nvPr/>
        </p:nvSpPr>
        <p:spPr bwMode="auto">
          <a:xfrm flipH="1" flipV="1">
            <a:off x="7229475" y="2659063"/>
            <a:ext cx="282575" cy="152876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79" name="Rectangle 19"/>
          <p:cNvSpPr>
            <a:spLocks noChangeAspect="1" noChangeArrowheads="1"/>
          </p:cNvSpPr>
          <p:nvPr/>
        </p:nvSpPr>
        <p:spPr bwMode="auto">
          <a:xfrm flipH="1" flipV="1">
            <a:off x="7229475" y="2659063"/>
            <a:ext cx="282575" cy="1536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0" name="Rectangle 20"/>
          <p:cNvSpPr>
            <a:spLocks noChangeAspect="1" noChangeArrowheads="1"/>
          </p:cNvSpPr>
          <p:nvPr/>
        </p:nvSpPr>
        <p:spPr bwMode="auto">
          <a:xfrm flipH="1" flipV="1">
            <a:off x="6808788" y="2659063"/>
            <a:ext cx="280987" cy="6731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1" name="Rectangle 21"/>
          <p:cNvSpPr>
            <a:spLocks noChangeAspect="1" noChangeArrowheads="1"/>
          </p:cNvSpPr>
          <p:nvPr/>
        </p:nvSpPr>
        <p:spPr bwMode="auto">
          <a:xfrm flipH="1" flipV="1">
            <a:off x="6808788" y="2659063"/>
            <a:ext cx="280987" cy="6731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2" name="Rectangle 22"/>
          <p:cNvSpPr>
            <a:spLocks noChangeAspect="1" noChangeArrowheads="1"/>
          </p:cNvSpPr>
          <p:nvPr/>
        </p:nvSpPr>
        <p:spPr bwMode="auto">
          <a:xfrm flipH="1" flipV="1">
            <a:off x="6384925" y="3497263"/>
            <a:ext cx="282575" cy="70802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3" name="Rectangle 23"/>
          <p:cNvSpPr>
            <a:spLocks noChangeAspect="1" noChangeArrowheads="1"/>
          </p:cNvSpPr>
          <p:nvPr/>
        </p:nvSpPr>
        <p:spPr bwMode="auto">
          <a:xfrm flipH="1" flipV="1">
            <a:off x="6384925" y="3497263"/>
            <a:ext cx="282575" cy="6985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4" name="Rectangle 24"/>
          <p:cNvSpPr>
            <a:spLocks noChangeAspect="1" noChangeArrowheads="1"/>
          </p:cNvSpPr>
          <p:nvPr/>
        </p:nvSpPr>
        <p:spPr bwMode="auto">
          <a:xfrm flipH="1" flipV="1">
            <a:off x="5970588" y="2659063"/>
            <a:ext cx="280987" cy="112077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5" name="Rectangle 25"/>
          <p:cNvSpPr>
            <a:spLocks noChangeAspect="1" noChangeArrowheads="1"/>
          </p:cNvSpPr>
          <p:nvPr/>
        </p:nvSpPr>
        <p:spPr bwMode="auto">
          <a:xfrm flipH="1" flipV="1">
            <a:off x="5970588" y="2659063"/>
            <a:ext cx="280987" cy="11207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6" name="Rectangle 26"/>
          <p:cNvSpPr>
            <a:spLocks noChangeAspect="1" noChangeArrowheads="1"/>
          </p:cNvSpPr>
          <p:nvPr/>
        </p:nvSpPr>
        <p:spPr bwMode="auto">
          <a:xfrm flipH="1" flipV="1">
            <a:off x="5548313" y="3082925"/>
            <a:ext cx="280987" cy="112871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7" name="Rectangle 27"/>
          <p:cNvSpPr>
            <a:spLocks noChangeAspect="1" noChangeArrowheads="1"/>
          </p:cNvSpPr>
          <p:nvPr/>
        </p:nvSpPr>
        <p:spPr bwMode="auto">
          <a:xfrm flipH="1" flipV="1">
            <a:off x="5548313" y="3082925"/>
            <a:ext cx="280987" cy="112236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8" name="Rectangle 28"/>
          <p:cNvSpPr>
            <a:spLocks noChangeAspect="1" noChangeArrowheads="1"/>
          </p:cNvSpPr>
          <p:nvPr/>
        </p:nvSpPr>
        <p:spPr bwMode="auto">
          <a:xfrm flipH="1" flipV="1">
            <a:off x="5124450" y="2659063"/>
            <a:ext cx="280988" cy="1120775"/>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89" name="Rectangle 29"/>
          <p:cNvSpPr>
            <a:spLocks noChangeAspect="1" noChangeArrowheads="1"/>
          </p:cNvSpPr>
          <p:nvPr/>
        </p:nvSpPr>
        <p:spPr bwMode="auto">
          <a:xfrm flipH="1" flipV="1">
            <a:off x="5124450" y="2659063"/>
            <a:ext cx="280988" cy="11207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0" name="Rectangle 30"/>
          <p:cNvSpPr>
            <a:spLocks noChangeAspect="1" noChangeArrowheads="1"/>
          </p:cNvSpPr>
          <p:nvPr/>
        </p:nvSpPr>
        <p:spPr bwMode="auto">
          <a:xfrm flipH="1" flipV="1">
            <a:off x="7662863" y="3913188"/>
            <a:ext cx="282575" cy="268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1" name="Rectangle 31"/>
          <p:cNvSpPr>
            <a:spLocks noChangeAspect="1" noChangeArrowheads="1"/>
          </p:cNvSpPr>
          <p:nvPr/>
        </p:nvSpPr>
        <p:spPr bwMode="auto">
          <a:xfrm flipH="1" flipV="1">
            <a:off x="7229475" y="3910013"/>
            <a:ext cx="282575" cy="2730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2" name="Rectangle 32"/>
          <p:cNvSpPr>
            <a:spLocks noChangeAspect="1" noChangeArrowheads="1"/>
          </p:cNvSpPr>
          <p:nvPr/>
        </p:nvSpPr>
        <p:spPr bwMode="auto">
          <a:xfrm flipH="1" flipV="1">
            <a:off x="6384925" y="3913188"/>
            <a:ext cx="28257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3" name="Rectangle 33"/>
          <p:cNvSpPr>
            <a:spLocks noChangeAspect="1" noChangeArrowheads="1"/>
          </p:cNvSpPr>
          <p:nvPr/>
        </p:nvSpPr>
        <p:spPr bwMode="auto">
          <a:xfrm flipH="1" flipV="1">
            <a:off x="7229475" y="265906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4" name="Rectangle 34"/>
          <p:cNvSpPr>
            <a:spLocks noChangeAspect="1" noChangeArrowheads="1"/>
          </p:cNvSpPr>
          <p:nvPr/>
        </p:nvSpPr>
        <p:spPr bwMode="auto">
          <a:xfrm flipH="1" flipV="1">
            <a:off x="6808788" y="2659063"/>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5" name="Rectangle 35"/>
          <p:cNvSpPr>
            <a:spLocks noChangeAspect="1" noChangeArrowheads="1"/>
          </p:cNvSpPr>
          <p:nvPr/>
        </p:nvSpPr>
        <p:spPr bwMode="auto">
          <a:xfrm flipH="1" flipV="1">
            <a:off x="5970588" y="2659063"/>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6" name="Rectangle 36"/>
          <p:cNvSpPr>
            <a:spLocks noChangeAspect="1" noChangeArrowheads="1"/>
          </p:cNvSpPr>
          <p:nvPr/>
        </p:nvSpPr>
        <p:spPr bwMode="auto">
          <a:xfrm flipH="1" flipV="1">
            <a:off x="5124450" y="2659063"/>
            <a:ext cx="280988"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7" name="Rectangle 37"/>
          <p:cNvSpPr>
            <a:spLocks noChangeAspect="1" noChangeArrowheads="1"/>
          </p:cNvSpPr>
          <p:nvPr/>
        </p:nvSpPr>
        <p:spPr bwMode="auto">
          <a:xfrm flipH="1" flipV="1">
            <a:off x="6808788" y="3062288"/>
            <a:ext cx="280987" cy="284162"/>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8" name="Rectangle 38"/>
          <p:cNvSpPr>
            <a:spLocks noChangeAspect="1" noChangeArrowheads="1"/>
          </p:cNvSpPr>
          <p:nvPr/>
        </p:nvSpPr>
        <p:spPr bwMode="auto">
          <a:xfrm flipH="1" flipV="1">
            <a:off x="6808788" y="3062288"/>
            <a:ext cx="280987" cy="28416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599" name="Rectangle 39"/>
          <p:cNvSpPr>
            <a:spLocks noChangeAspect="1" noChangeArrowheads="1"/>
          </p:cNvSpPr>
          <p:nvPr/>
        </p:nvSpPr>
        <p:spPr bwMode="auto">
          <a:xfrm flipH="1" flipV="1">
            <a:off x="7229475" y="349726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0" name="Rectangle 40"/>
          <p:cNvSpPr>
            <a:spLocks noChangeAspect="1" noChangeArrowheads="1"/>
          </p:cNvSpPr>
          <p:nvPr/>
        </p:nvSpPr>
        <p:spPr bwMode="auto">
          <a:xfrm flipH="1" flipV="1">
            <a:off x="7229475" y="349726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1" name="Rectangle 41"/>
          <p:cNvSpPr>
            <a:spLocks noChangeAspect="1" noChangeArrowheads="1"/>
          </p:cNvSpPr>
          <p:nvPr/>
        </p:nvSpPr>
        <p:spPr bwMode="auto">
          <a:xfrm flipH="1" flipV="1">
            <a:off x="6384925" y="349726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2" name="Rectangle 42"/>
          <p:cNvSpPr>
            <a:spLocks noChangeAspect="1" noChangeArrowheads="1"/>
          </p:cNvSpPr>
          <p:nvPr/>
        </p:nvSpPr>
        <p:spPr bwMode="auto">
          <a:xfrm flipH="1" flipV="1">
            <a:off x="6384925" y="349726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3" name="Rectangle 43"/>
          <p:cNvSpPr>
            <a:spLocks noChangeAspect="1" noChangeArrowheads="1"/>
          </p:cNvSpPr>
          <p:nvPr/>
        </p:nvSpPr>
        <p:spPr bwMode="auto">
          <a:xfrm flipH="1" flipV="1">
            <a:off x="5970588" y="3497263"/>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4" name="Rectangle 44"/>
          <p:cNvSpPr>
            <a:spLocks noChangeAspect="1" noChangeArrowheads="1"/>
          </p:cNvSpPr>
          <p:nvPr/>
        </p:nvSpPr>
        <p:spPr bwMode="auto">
          <a:xfrm flipH="1" flipV="1">
            <a:off x="5970588" y="3497263"/>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5" name="Rectangle 45"/>
          <p:cNvSpPr>
            <a:spLocks noChangeAspect="1" noChangeArrowheads="1"/>
          </p:cNvSpPr>
          <p:nvPr/>
        </p:nvSpPr>
        <p:spPr bwMode="auto">
          <a:xfrm flipH="1" flipV="1">
            <a:off x="5124450" y="3497263"/>
            <a:ext cx="280988"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6" name="Rectangle 46"/>
          <p:cNvSpPr>
            <a:spLocks noChangeAspect="1" noChangeArrowheads="1"/>
          </p:cNvSpPr>
          <p:nvPr/>
        </p:nvSpPr>
        <p:spPr bwMode="auto">
          <a:xfrm flipH="1" flipV="1">
            <a:off x="5124450" y="3497263"/>
            <a:ext cx="280988"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7" name="Rectangle 47"/>
          <p:cNvSpPr>
            <a:spLocks noChangeAspect="1" noChangeArrowheads="1"/>
          </p:cNvSpPr>
          <p:nvPr/>
        </p:nvSpPr>
        <p:spPr bwMode="auto">
          <a:xfrm flipH="1" flipV="1">
            <a:off x="5548313" y="3082925"/>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8" name="Rectangle 48"/>
          <p:cNvSpPr>
            <a:spLocks noChangeAspect="1" noChangeArrowheads="1"/>
          </p:cNvSpPr>
          <p:nvPr/>
        </p:nvSpPr>
        <p:spPr bwMode="auto">
          <a:xfrm flipH="1" flipV="1">
            <a:off x="5548313" y="3082925"/>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09" name="Rectangle 49"/>
          <p:cNvSpPr>
            <a:spLocks noChangeAspect="1" noChangeArrowheads="1"/>
          </p:cNvSpPr>
          <p:nvPr/>
        </p:nvSpPr>
        <p:spPr bwMode="auto">
          <a:xfrm flipH="1" flipV="1">
            <a:off x="6251575" y="3571875"/>
            <a:ext cx="133350" cy="1412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0" name="Rectangle 50"/>
          <p:cNvSpPr>
            <a:spLocks noChangeAspect="1" noChangeArrowheads="1"/>
          </p:cNvSpPr>
          <p:nvPr/>
        </p:nvSpPr>
        <p:spPr bwMode="auto">
          <a:xfrm flipH="1" flipV="1">
            <a:off x="6251575" y="3571875"/>
            <a:ext cx="13335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1" name="Rectangle 51"/>
          <p:cNvSpPr>
            <a:spLocks noChangeAspect="1" noChangeArrowheads="1"/>
          </p:cNvSpPr>
          <p:nvPr/>
        </p:nvSpPr>
        <p:spPr bwMode="auto">
          <a:xfrm flipH="1" flipV="1">
            <a:off x="7089775" y="3136900"/>
            <a:ext cx="1203325" cy="131763"/>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2" name="Rectangle 52"/>
          <p:cNvSpPr>
            <a:spLocks noChangeAspect="1" noChangeArrowheads="1"/>
          </p:cNvSpPr>
          <p:nvPr/>
        </p:nvSpPr>
        <p:spPr bwMode="auto">
          <a:xfrm flipH="1" flipV="1">
            <a:off x="7089775" y="3136900"/>
            <a:ext cx="1203325" cy="155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3" name="Rectangle 53"/>
          <p:cNvSpPr>
            <a:spLocks noChangeAspect="1" noChangeArrowheads="1"/>
          </p:cNvSpPr>
          <p:nvPr/>
        </p:nvSpPr>
        <p:spPr bwMode="auto">
          <a:xfrm flipH="1" flipV="1">
            <a:off x="7512050" y="3571875"/>
            <a:ext cx="850900"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4" name="Rectangle 54"/>
          <p:cNvSpPr>
            <a:spLocks noChangeAspect="1" noChangeArrowheads="1"/>
          </p:cNvSpPr>
          <p:nvPr/>
        </p:nvSpPr>
        <p:spPr bwMode="auto">
          <a:xfrm flipH="1" flipV="1">
            <a:off x="7512050" y="3571875"/>
            <a:ext cx="850900"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5" name="Rectangle 55"/>
          <p:cNvSpPr>
            <a:spLocks noChangeAspect="1" noChangeArrowheads="1"/>
          </p:cNvSpPr>
          <p:nvPr/>
        </p:nvSpPr>
        <p:spPr bwMode="auto">
          <a:xfrm flipH="1" flipV="1">
            <a:off x="6667500" y="3571875"/>
            <a:ext cx="561975" cy="1412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6" name="Rectangle 56"/>
          <p:cNvSpPr>
            <a:spLocks noChangeAspect="1" noChangeArrowheads="1"/>
          </p:cNvSpPr>
          <p:nvPr/>
        </p:nvSpPr>
        <p:spPr bwMode="auto">
          <a:xfrm flipH="1" flipV="1">
            <a:off x="6667500" y="3571875"/>
            <a:ext cx="561975"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7" name="Rectangle 57"/>
          <p:cNvSpPr>
            <a:spLocks noChangeAspect="1" noChangeArrowheads="1"/>
          </p:cNvSpPr>
          <p:nvPr/>
        </p:nvSpPr>
        <p:spPr bwMode="auto">
          <a:xfrm flipH="1" flipV="1">
            <a:off x="5405438" y="3571875"/>
            <a:ext cx="565150" cy="1412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8" name="Rectangle 58"/>
          <p:cNvSpPr>
            <a:spLocks noChangeAspect="1" noChangeArrowheads="1"/>
          </p:cNvSpPr>
          <p:nvPr/>
        </p:nvSpPr>
        <p:spPr bwMode="auto">
          <a:xfrm flipH="1" flipV="1">
            <a:off x="5405438" y="3571875"/>
            <a:ext cx="56515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19" name="Rectangle 59"/>
          <p:cNvSpPr>
            <a:spLocks noChangeAspect="1" noChangeArrowheads="1"/>
          </p:cNvSpPr>
          <p:nvPr/>
        </p:nvSpPr>
        <p:spPr bwMode="auto">
          <a:xfrm flipH="1" flipV="1">
            <a:off x="5829300" y="3149600"/>
            <a:ext cx="555625" cy="1412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0" name="Rectangle 60"/>
          <p:cNvSpPr>
            <a:spLocks noChangeAspect="1" noChangeArrowheads="1"/>
          </p:cNvSpPr>
          <p:nvPr/>
        </p:nvSpPr>
        <p:spPr bwMode="auto">
          <a:xfrm flipH="1" flipV="1">
            <a:off x="5829300" y="3149600"/>
            <a:ext cx="555625"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1" name="Rectangle 61"/>
          <p:cNvSpPr>
            <a:spLocks noChangeAspect="1" noChangeArrowheads="1"/>
          </p:cNvSpPr>
          <p:nvPr/>
        </p:nvSpPr>
        <p:spPr bwMode="auto">
          <a:xfrm flipH="1" flipV="1">
            <a:off x="6881813" y="3136900"/>
            <a:ext cx="141287" cy="1428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2" name="Rectangle 62"/>
          <p:cNvSpPr>
            <a:spLocks noChangeAspect="1" noChangeArrowheads="1"/>
          </p:cNvSpPr>
          <p:nvPr/>
        </p:nvSpPr>
        <p:spPr bwMode="auto">
          <a:xfrm flipH="1" flipV="1">
            <a:off x="6881813" y="3136900"/>
            <a:ext cx="141287"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3" name="Rectangle 63"/>
          <p:cNvSpPr>
            <a:spLocks noChangeAspect="1" noChangeArrowheads="1"/>
          </p:cNvSpPr>
          <p:nvPr/>
        </p:nvSpPr>
        <p:spPr bwMode="auto">
          <a:xfrm flipH="1" flipV="1">
            <a:off x="7297738" y="3571875"/>
            <a:ext cx="139700"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4" name="Rectangle 64"/>
          <p:cNvSpPr>
            <a:spLocks noChangeAspect="1" noChangeArrowheads="1"/>
          </p:cNvSpPr>
          <p:nvPr/>
        </p:nvSpPr>
        <p:spPr bwMode="auto">
          <a:xfrm flipH="1" flipV="1">
            <a:off x="7297738" y="3571875"/>
            <a:ext cx="13970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5" name="Rectangle 65"/>
          <p:cNvSpPr>
            <a:spLocks noChangeAspect="1" noChangeArrowheads="1"/>
          </p:cNvSpPr>
          <p:nvPr/>
        </p:nvSpPr>
        <p:spPr bwMode="auto">
          <a:xfrm flipH="1" flipV="1">
            <a:off x="6459538" y="3571875"/>
            <a:ext cx="141287"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6" name="Rectangle 66"/>
          <p:cNvSpPr>
            <a:spLocks noChangeAspect="1" noChangeArrowheads="1"/>
          </p:cNvSpPr>
          <p:nvPr/>
        </p:nvSpPr>
        <p:spPr bwMode="auto">
          <a:xfrm flipH="1" flipV="1">
            <a:off x="6459538" y="3571875"/>
            <a:ext cx="141287"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7" name="Rectangle 67"/>
          <p:cNvSpPr>
            <a:spLocks noChangeAspect="1" noChangeArrowheads="1"/>
          </p:cNvSpPr>
          <p:nvPr/>
        </p:nvSpPr>
        <p:spPr bwMode="auto">
          <a:xfrm flipH="1" flipV="1">
            <a:off x="6038850" y="3571875"/>
            <a:ext cx="139700"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8" name="Rectangle 68"/>
          <p:cNvSpPr>
            <a:spLocks noChangeAspect="1" noChangeArrowheads="1"/>
          </p:cNvSpPr>
          <p:nvPr/>
        </p:nvSpPr>
        <p:spPr bwMode="auto">
          <a:xfrm flipH="1" flipV="1">
            <a:off x="6038850" y="3571875"/>
            <a:ext cx="139700"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29" name="Rectangle 69"/>
          <p:cNvSpPr>
            <a:spLocks noChangeAspect="1" noChangeArrowheads="1"/>
          </p:cNvSpPr>
          <p:nvPr/>
        </p:nvSpPr>
        <p:spPr bwMode="auto">
          <a:xfrm flipH="1" flipV="1">
            <a:off x="5197475" y="3571875"/>
            <a:ext cx="141288"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0" name="Rectangle 70"/>
          <p:cNvSpPr>
            <a:spLocks noChangeAspect="1" noChangeArrowheads="1"/>
          </p:cNvSpPr>
          <p:nvPr/>
        </p:nvSpPr>
        <p:spPr bwMode="auto">
          <a:xfrm flipH="1" flipV="1">
            <a:off x="5197475" y="3571875"/>
            <a:ext cx="141288"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1" name="Rectangle 71"/>
          <p:cNvSpPr>
            <a:spLocks noChangeAspect="1" noChangeArrowheads="1"/>
          </p:cNvSpPr>
          <p:nvPr/>
        </p:nvSpPr>
        <p:spPr bwMode="auto">
          <a:xfrm flipH="1">
            <a:off x="6384925" y="2222500"/>
            <a:ext cx="282575" cy="10414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2" name="Rectangle 72"/>
          <p:cNvSpPr>
            <a:spLocks noChangeAspect="1" noChangeArrowheads="1"/>
          </p:cNvSpPr>
          <p:nvPr/>
        </p:nvSpPr>
        <p:spPr bwMode="auto">
          <a:xfrm flipH="1">
            <a:off x="6384925" y="2222500"/>
            <a:ext cx="282575" cy="7048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3" name="Rectangle 73"/>
          <p:cNvSpPr>
            <a:spLocks noChangeAspect="1" noChangeArrowheads="1"/>
          </p:cNvSpPr>
          <p:nvPr/>
        </p:nvSpPr>
        <p:spPr bwMode="auto">
          <a:xfrm flipH="1">
            <a:off x="7654925" y="2646363"/>
            <a:ext cx="282575"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4" name="Rectangle 74"/>
          <p:cNvSpPr>
            <a:spLocks noChangeAspect="1" noChangeArrowheads="1"/>
          </p:cNvSpPr>
          <p:nvPr/>
        </p:nvSpPr>
        <p:spPr bwMode="auto">
          <a:xfrm flipH="1">
            <a:off x="6384925" y="2646363"/>
            <a:ext cx="282575"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5" name="Rectangle 75"/>
          <p:cNvSpPr>
            <a:spLocks noChangeAspect="1" noChangeArrowheads="1"/>
          </p:cNvSpPr>
          <p:nvPr/>
        </p:nvSpPr>
        <p:spPr bwMode="auto">
          <a:xfrm flipH="1">
            <a:off x="7654925" y="2222500"/>
            <a:ext cx="282575" cy="2809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6" name="Rectangle 76"/>
          <p:cNvSpPr>
            <a:spLocks noChangeAspect="1" noChangeArrowheads="1"/>
          </p:cNvSpPr>
          <p:nvPr/>
        </p:nvSpPr>
        <p:spPr bwMode="auto">
          <a:xfrm flipH="1">
            <a:off x="7654925" y="2222500"/>
            <a:ext cx="282575" cy="2809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7" name="Rectangle 77"/>
          <p:cNvSpPr>
            <a:spLocks noChangeAspect="1" noChangeArrowheads="1"/>
          </p:cNvSpPr>
          <p:nvPr/>
        </p:nvSpPr>
        <p:spPr bwMode="auto">
          <a:xfrm flipH="1">
            <a:off x="6384925" y="2222500"/>
            <a:ext cx="282575" cy="2809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8" name="Rectangle 78"/>
          <p:cNvSpPr>
            <a:spLocks noChangeAspect="1" noChangeArrowheads="1"/>
          </p:cNvSpPr>
          <p:nvPr/>
        </p:nvSpPr>
        <p:spPr bwMode="auto">
          <a:xfrm flipH="1">
            <a:off x="6384925" y="2222500"/>
            <a:ext cx="282575" cy="2809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39" name="Rectangle 79" descr="Diagonal weit nach oben"/>
          <p:cNvSpPr>
            <a:spLocks noChangeAspect="1" noChangeArrowheads="1"/>
          </p:cNvSpPr>
          <p:nvPr/>
        </p:nvSpPr>
        <p:spPr bwMode="auto">
          <a:xfrm flipH="1">
            <a:off x="6667500" y="2230438"/>
            <a:ext cx="987425" cy="268287"/>
          </a:xfrm>
          <a:prstGeom prst="rect">
            <a:avLst/>
          </a:prstGeom>
          <a:pattFill prst="wdUpDiag">
            <a:fgClr>
              <a:srgbClr val="DFDFDF"/>
            </a:fgClr>
            <a:bgClr>
              <a:srgbClr val="FFFFFF"/>
            </a:bgClr>
          </a:patt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0" name="Rectangle 80"/>
          <p:cNvSpPr>
            <a:spLocks noChangeAspect="1" noChangeArrowheads="1"/>
          </p:cNvSpPr>
          <p:nvPr/>
        </p:nvSpPr>
        <p:spPr bwMode="auto">
          <a:xfrm flipH="1">
            <a:off x="6667500" y="2217738"/>
            <a:ext cx="987425" cy="2809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1" name="Rectangle 81"/>
          <p:cNvSpPr>
            <a:spLocks noChangeAspect="1" noChangeArrowheads="1"/>
          </p:cNvSpPr>
          <p:nvPr/>
        </p:nvSpPr>
        <p:spPr bwMode="auto">
          <a:xfrm flipH="1">
            <a:off x="7720013" y="2295525"/>
            <a:ext cx="142875"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2" name="Rectangle 82"/>
          <p:cNvSpPr>
            <a:spLocks noChangeAspect="1" noChangeArrowheads="1"/>
          </p:cNvSpPr>
          <p:nvPr/>
        </p:nvSpPr>
        <p:spPr bwMode="auto">
          <a:xfrm flipH="1">
            <a:off x="7720013" y="2295525"/>
            <a:ext cx="142875"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3" name="Rectangle 83"/>
          <p:cNvSpPr>
            <a:spLocks noChangeAspect="1" noChangeArrowheads="1"/>
          </p:cNvSpPr>
          <p:nvPr/>
        </p:nvSpPr>
        <p:spPr bwMode="auto">
          <a:xfrm flipH="1">
            <a:off x="6459538" y="2295525"/>
            <a:ext cx="141287"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4" name="Rectangle 84"/>
          <p:cNvSpPr>
            <a:spLocks noChangeAspect="1" noChangeArrowheads="1"/>
          </p:cNvSpPr>
          <p:nvPr/>
        </p:nvSpPr>
        <p:spPr bwMode="auto">
          <a:xfrm flipH="1">
            <a:off x="6459538" y="2295525"/>
            <a:ext cx="141287"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5" name="Rectangle 85"/>
          <p:cNvSpPr>
            <a:spLocks noChangeAspect="1" noChangeArrowheads="1"/>
          </p:cNvSpPr>
          <p:nvPr/>
        </p:nvSpPr>
        <p:spPr bwMode="auto">
          <a:xfrm flipH="1" flipV="1">
            <a:off x="5621338" y="3149600"/>
            <a:ext cx="134937"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6" name="Rectangle 86"/>
          <p:cNvSpPr>
            <a:spLocks noChangeAspect="1" noChangeArrowheads="1"/>
          </p:cNvSpPr>
          <p:nvPr/>
        </p:nvSpPr>
        <p:spPr bwMode="auto">
          <a:xfrm flipH="1" flipV="1">
            <a:off x="5621338" y="3149600"/>
            <a:ext cx="134937"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7" name="Rectangle 87"/>
          <p:cNvSpPr>
            <a:spLocks noChangeAspect="1" noChangeArrowheads="1"/>
          </p:cNvSpPr>
          <p:nvPr/>
        </p:nvSpPr>
        <p:spPr bwMode="auto">
          <a:xfrm flipH="1" flipV="1">
            <a:off x="5537200" y="3913188"/>
            <a:ext cx="28257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8" name="Rectangle 88"/>
          <p:cNvSpPr>
            <a:spLocks noChangeAspect="1" noChangeArrowheads="1"/>
          </p:cNvSpPr>
          <p:nvPr/>
        </p:nvSpPr>
        <p:spPr bwMode="auto">
          <a:xfrm flipH="1">
            <a:off x="5986463" y="3894138"/>
            <a:ext cx="282575" cy="6985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49" name="Rectangle 89"/>
          <p:cNvSpPr>
            <a:spLocks noChangeAspect="1" noChangeArrowheads="1"/>
          </p:cNvSpPr>
          <p:nvPr/>
        </p:nvSpPr>
        <p:spPr bwMode="auto">
          <a:xfrm flipH="1">
            <a:off x="5986463" y="3919538"/>
            <a:ext cx="282575" cy="6731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0" name="Rectangle 90"/>
          <p:cNvSpPr>
            <a:spLocks noChangeAspect="1" noChangeArrowheads="1"/>
          </p:cNvSpPr>
          <p:nvPr/>
        </p:nvSpPr>
        <p:spPr bwMode="auto">
          <a:xfrm flipH="1">
            <a:off x="5114925" y="3894138"/>
            <a:ext cx="282575" cy="6985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1" name="Rectangle 91"/>
          <p:cNvSpPr>
            <a:spLocks noChangeAspect="1" noChangeArrowheads="1"/>
          </p:cNvSpPr>
          <p:nvPr/>
        </p:nvSpPr>
        <p:spPr bwMode="auto">
          <a:xfrm flipH="1">
            <a:off x="5114925" y="3919538"/>
            <a:ext cx="282575" cy="6731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2" name="Rectangle 92"/>
          <p:cNvSpPr>
            <a:spLocks noChangeAspect="1" noChangeArrowheads="1"/>
          </p:cNvSpPr>
          <p:nvPr/>
        </p:nvSpPr>
        <p:spPr bwMode="auto">
          <a:xfrm flipH="1">
            <a:off x="5986463" y="3919538"/>
            <a:ext cx="282575" cy="2508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3" name="Rectangle 93"/>
          <p:cNvSpPr>
            <a:spLocks noChangeAspect="1" noChangeArrowheads="1"/>
          </p:cNvSpPr>
          <p:nvPr/>
        </p:nvSpPr>
        <p:spPr bwMode="auto">
          <a:xfrm flipH="1">
            <a:off x="5114925" y="3914775"/>
            <a:ext cx="282575" cy="2762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4" name="Rectangle 94"/>
          <p:cNvSpPr>
            <a:spLocks noChangeAspect="1" noChangeArrowheads="1"/>
          </p:cNvSpPr>
          <p:nvPr/>
        </p:nvSpPr>
        <p:spPr bwMode="auto">
          <a:xfrm flipH="1">
            <a:off x="5986463" y="4376738"/>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5" name="Rectangle 95"/>
          <p:cNvSpPr>
            <a:spLocks noChangeAspect="1" noChangeArrowheads="1"/>
          </p:cNvSpPr>
          <p:nvPr/>
        </p:nvSpPr>
        <p:spPr bwMode="auto">
          <a:xfrm flipH="1">
            <a:off x="5986463" y="4376738"/>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6" name="Rectangle 96"/>
          <p:cNvSpPr>
            <a:spLocks noChangeAspect="1" noChangeArrowheads="1"/>
          </p:cNvSpPr>
          <p:nvPr/>
        </p:nvSpPr>
        <p:spPr bwMode="auto">
          <a:xfrm flipH="1">
            <a:off x="5114925" y="4376738"/>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7" name="Rectangle 97"/>
          <p:cNvSpPr>
            <a:spLocks noChangeAspect="1" noChangeArrowheads="1"/>
          </p:cNvSpPr>
          <p:nvPr/>
        </p:nvSpPr>
        <p:spPr bwMode="auto">
          <a:xfrm flipH="1">
            <a:off x="5114925" y="4376738"/>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8" name="Rectangle 98" descr="Diagonal weit nach oben"/>
          <p:cNvSpPr>
            <a:spLocks noChangeAspect="1" noChangeArrowheads="1"/>
          </p:cNvSpPr>
          <p:nvPr/>
        </p:nvSpPr>
        <p:spPr bwMode="auto">
          <a:xfrm flipH="1">
            <a:off x="5397500" y="4371975"/>
            <a:ext cx="558800" cy="277813"/>
          </a:xfrm>
          <a:prstGeom prst="rect">
            <a:avLst/>
          </a:prstGeom>
          <a:pattFill prst="wdUpDiag">
            <a:fgClr>
              <a:srgbClr val="DFDFDF"/>
            </a:fgClr>
            <a:bgClr>
              <a:srgbClr val="FFFFFF"/>
            </a:bgClr>
          </a:patt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59" name="Rectangle 99"/>
          <p:cNvSpPr>
            <a:spLocks noChangeAspect="1" noChangeArrowheads="1"/>
          </p:cNvSpPr>
          <p:nvPr/>
        </p:nvSpPr>
        <p:spPr bwMode="auto">
          <a:xfrm flipH="1">
            <a:off x="6059488" y="4452938"/>
            <a:ext cx="142875"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60" name="Rectangle 100"/>
          <p:cNvSpPr>
            <a:spLocks noChangeAspect="1" noChangeArrowheads="1"/>
          </p:cNvSpPr>
          <p:nvPr/>
        </p:nvSpPr>
        <p:spPr bwMode="auto">
          <a:xfrm flipH="1">
            <a:off x="6059488" y="4452938"/>
            <a:ext cx="142875"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61" name="Rectangle 101"/>
          <p:cNvSpPr>
            <a:spLocks noChangeAspect="1" noChangeArrowheads="1"/>
          </p:cNvSpPr>
          <p:nvPr/>
        </p:nvSpPr>
        <p:spPr bwMode="auto">
          <a:xfrm flipH="1">
            <a:off x="5189538" y="4452938"/>
            <a:ext cx="139700"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62" name="Rectangle 102"/>
          <p:cNvSpPr>
            <a:spLocks noChangeAspect="1" noChangeArrowheads="1"/>
          </p:cNvSpPr>
          <p:nvPr/>
        </p:nvSpPr>
        <p:spPr bwMode="auto">
          <a:xfrm flipH="1">
            <a:off x="5189538" y="4452938"/>
            <a:ext cx="139700"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63" name="Rectangle 103"/>
          <p:cNvSpPr>
            <a:spLocks noChangeAspect="1" noChangeArrowheads="1"/>
          </p:cNvSpPr>
          <p:nvPr/>
        </p:nvSpPr>
        <p:spPr bwMode="auto">
          <a:xfrm flipH="1">
            <a:off x="5397500" y="4379913"/>
            <a:ext cx="590550"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664" name="Text Box 104"/>
          <p:cNvSpPr txBox="1">
            <a:spLocks noChangeAspect="1" noChangeArrowheads="1"/>
          </p:cNvSpPr>
          <p:nvPr/>
        </p:nvSpPr>
        <p:spPr bwMode="auto">
          <a:xfrm>
            <a:off x="5126038" y="39195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6665" name="Text Box 105"/>
          <p:cNvSpPr txBox="1">
            <a:spLocks noChangeAspect="1" noChangeArrowheads="1"/>
          </p:cNvSpPr>
          <p:nvPr/>
        </p:nvSpPr>
        <p:spPr bwMode="auto">
          <a:xfrm>
            <a:off x="5999163" y="39195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706666" name="Text Box 106"/>
          <p:cNvSpPr txBox="1">
            <a:spLocks noChangeAspect="1" noChangeArrowheads="1"/>
          </p:cNvSpPr>
          <p:nvPr/>
        </p:nvSpPr>
        <p:spPr bwMode="auto">
          <a:xfrm>
            <a:off x="5133975" y="26162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6667" name="Text Box 107"/>
          <p:cNvSpPr txBox="1">
            <a:spLocks noChangeAspect="1" noChangeArrowheads="1"/>
          </p:cNvSpPr>
          <p:nvPr/>
        </p:nvSpPr>
        <p:spPr bwMode="auto">
          <a:xfrm>
            <a:off x="5942013" y="26162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6668" name="Text Box 108"/>
          <p:cNvSpPr txBox="1">
            <a:spLocks noChangeAspect="1" noChangeArrowheads="1"/>
          </p:cNvSpPr>
          <p:nvPr/>
        </p:nvSpPr>
        <p:spPr bwMode="auto">
          <a:xfrm>
            <a:off x="6411913" y="38941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6669" name="Text Box 109"/>
          <p:cNvSpPr txBox="1">
            <a:spLocks noChangeAspect="1" noChangeArrowheads="1"/>
          </p:cNvSpPr>
          <p:nvPr/>
        </p:nvSpPr>
        <p:spPr bwMode="auto">
          <a:xfrm>
            <a:off x="7218363" y="26162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6670" name="Text Box 110"/>
          <p:cNvSpPr txBox="1">
            <a:spLocks noChangeAspect="1" noChangeArrowheads="1"/>
          </p:cNvSpPr>
          <p:nvPr/>
        </p:nvSpPr>
        <p:spPr bwMode="auto">
          <a:xfrm>
            <a:off x="7218363" y="38941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706671" name="Text Box 111"/>
          <p:cNvSpPr txBox="1">
            <a:spLocks noChangeAspect="1" noChangeArrowheads="1"/>
          </p:cNvSpPr>
          <p:nvPr/>
        </p:nvSpPr>
        <p:spPr bwMode="auto">
          <a:xfrm>
            <a:off x="5529263" y="39195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706672" name="Text Box 112"/>
          <p:cNvSpPr txBox="1">
            <a:spLocks noChangeAspect="1" noChangeArrowheads="1"/>
          </p:cNvSpPr>
          <p:nvPr/>
        </p:nvSpPr>
        <p:spPr bwMode="auto">
          <a:xfrm>
            <a:off x="6345238" y="26162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706673" name="Text Box 113"/>
          <p:cNvSpPr txBox="1">
            <a:spLocks noChangeAspect="1" noChangeArrowheads="1"/>
          </p:cNvSpPr>
          <p:nvPr/>
        </p:nvSpPr>
        <p:spPr bwMode="auto">
          <a:xfrm>
            <a:off x="7669213" y="3894138"/>
            <a:ext cx="314325" cy="354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706674" name="Text Box 114"/>
          <p:cNvSpPr txBox="1">
            <a:spLocks noChangeAspect="1" noChangeArrowheads="1"/>
          </p:cNvSpPr>
          <p:nvPr/>
        </p:nvSpPr>
        <p:spPr bwMode="auto">
          <a:xfrm>
            <a:off x="7669213" y="2616200"/>
            <a:ext cx="312737"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706675" name="Text Box 115"/>
          <p:cNvSpPr txBox="1">
            <a:spLocks noChangeAspect="1" noChangeArrowheads="1"/>
          </p:cNvSpPr>
          <p:nvPr/>
        </p:nvSpPr>
        <p:spPr bwMode="auto">
          <a:xfrm>
            <a:off x="6815138" y="2616200"/>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4</a:t>
            </a:r>
            <a:endParaRPr lang="en-US" altLang="de-DE" b="1"/>
          </a:p>
        </p:txBody>
      </p:sp>
      <p:sp>
        <p:nvSpPr>
          <p:cNvPr id="706676" name="Text Box 116"/>
          <p:cNvSpPr txBox="1">
            <a:spLocks noChangeAspect="1" noChangeArrowheads="1"/>
          </p:cNvSpPr>
          <p:nvPr/>
        </p:nvSpPr>
        <p:spPr bwMode="auto">
          <a:xfrm>
            <a:off x="5057775" y="1166813"/>
            <a:ext cx="2924175" cy="612775"/>
          </a:xfrm>
          <a:prstGeom prst="rect">
            <a:avLst/>
          </a:prstGeom>
          <a:solidFill>
            <a:srgbClr val="A7CE7C"/>
          </a:solidFill>
          <a:ln>
            <a:noFill/>
          </a:ln>
          <a:effec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3-Ebenen-OTC-Verdrahtung</a:t>
            </a:r>
            <a:br>
              <a:rPr lang="de-DE" altLang="de-DE"/>
            </a:br>
            <a:r>
              <a:rPr lang="de-DE" altLang="de-DE"/>
              <a:t>OTC: Over the cell</a:t>
            </a:r>
            <a:endParaRPr lang="en-US" altLang="de-DE"/>
          </a:p>
        </p:txBody>
      </p:sp>
      <p:sp>
        <p:nvSpPr>
          <p:cNvPr id="706677" name="Freeform 117"/>
          <p:cNvSpPr>
            <a:spLocks noChangeAspect="1"/>
          </p:cNvSpPr>
          <p:nvPr/>
        </p:nvSpPr>
        <p:spPr bwMode="auto">
          <a:xfrm rot="5639681" flipH="1">
            <a:off x="7991475" y="3233738"/>
            <a:ext cx="739775" cy="403225"/>
          </a:xfrm>
          <a:custGeom>
            <a:avLst/>
            <a:gdLst>
              <a:gd name="T0" fmla="*/ 1712589 w 2711"/>
              <a:gd name="T1" fmla="*/ 138156717 h 259"/>
              <a:gd name="T2" fmla="*/ 13180056 w 2711"/>
              <a:gd name="T3" fmla="*/ 14542567 h 259"/>
              <a:gd name="T4" fmla="*/ 40805782 w 2711"/>
              <a:gd name="T5" fmla="*/ 111494048 h 259"/>
              <a:gd name="T6" fmla="*/ 53538862 w 2711"/>
              <a:gd name="T7" fmla="*/ 261769311 h 259"/>
              <a:gd name="T8" fmla="*/ 69697393 w 2711"/>
              <a:gd name="T9" fmla="*/ 193902963 h 259"/>
              <a:gd name="T10" fmla="*/ 84068566 w 2711"/>
              <a:gd name="T11" fmla="*/ 123614151 h 259"/>
              <a:gd name="T12" fmla="*/ 95982736 w 2711"/>
              <a:gd name="T13" fmla="*/ 14542567 h 259"/>
              <a:gd name="T14" fmla="*/ 114673038 w 2711"/>
              <a:gd name="T15" fmla="*/ 26661112 h 259"/>
              <a:gd name="T16" fmla="*/ 120183284 w 2711"/>
              <a:gd name="T17" fmla="*/ 111494048 h 259"/>
              <a:gd name="T18" fmla="*/ 134628953 w 2711"/>
              <a:gd name="T19" fmla="*/ 220565632 h 259"/>
              <a:gd name="T20" fmla="*/ 146543124 w 2711"/>
              <a:gd name="T21" fmla="*/ 179360396 h 259"/>
              <a:gd name="T22" fmla="*/ 160095387 w 2711"/>
              <a:gd name="T23" fmla="*/ 55747802 h 259"/>
              <a:gd name="T24" fmla="*/ 166946015 w 2711"/>
              <a:gd name="T25" fmla="*/ 26661112 h 259"/>
              <a:gd name="T26" fmla="*/ 173722146 w 2711"/>
              <a:gd name="T27" fmla="*/ 0 h 259"/>
              <a:gd name="T28" fmla="*/ 196656536 w 2711"/>
              <a:gd name="T29" fmla="*/ 67866348 h 259"/>
              <a:gd name="T30" fmla="*/ 199188307 w 2711"/>
              <a:gd name="T31" fmla="*/ 470216397 h 259"/>
              <a:gd name="T32" fmla="*/ 171190375 w 2711"/>
              <a:gd name="T33" fmla="*/ 538081188 h 259"/>
              <a:gd name="T34" fmla="*/ 124874347 w 2711"/>
              <a:gd name="T35" fmla="*/ 552625311 h 259"/>
              <a:gd name="T36" fmla="*/ 95982736 w 2711"/>
              <a:gd name="T37" fmla="*/ 470216397 h 259"/>
              <a:gd name="T38" fmla="*/ 77739410 w 2711"/>
              <a:gd name="T39" fmla="*/ 399926028 h 259"/>
              <a:gd name="T40" fmla="*/ 70963278 w 2711"/>
              <a:gd name="T41" fmla="*/ 373263359 h 259"/>
              <a:gd name="T42" fmla="*/ 0 w 2711"/>
              <a:gd name="T43" fmla="*/ 290854444 h 259"/>
              <a:gd name="T44" fmla="*/ 1712589 w 2711"/>
              <a:gd name="T45" fmla="*/ 138156717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454" name="Line 118"/>
          <p:cNvSpPr>
            <a:spLocks noChangeAspect="1" noChangeShapeType="1"/>
          </p:cNvSpPr>
          <p:nvPr/>
        </p:nvSpPr>
        <p:spPr bwMode="auto">
          <a:xfrm flipH="1">
            <a:off x="715963" y="4268788"/>
            <a:ext cx="3121025" cy="12700"/>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4455" name="Line 119"/>
          <p:cNvSpPr>
            <a:spLocks noChangeAspect="1" noChangeShapeType="1"/>
          </p:cNvSpPr>
          <p:nvPr/>
        </p:nvSpPr>
        <p:spPr bwMode="auto">
          <a:xfrm flipH="1">
            <a:off x="712788" y="2533650"/>
            <a:ext cx="3124200" cy="3175"/>
          </a:xfrm>
          <a:prstGeom prst="line">
            <a:avLst/>
          </a:prstGeom>
          <a:noFill/>
          <a:ln w="635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4456" name="Rectangle 120"/>
          <p:cNvSpPr>
            <a:spLocks noChangeAspect="1" noChangeArrowheads="1"/>
          </p:cNvSpPr>
          <p:nvPr/>
        </p:nvSpPr>
        <p:spPr bwMode="auto">
          <a:xfrm flipH="1" flipV="1">
            <a:off x="3398838" y="2409825"/>
            <a:ext cx="280987" cy="19939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57" name="Rectangle 121"/>
          <p:cNvSpPr>
            <a:spLocks noChangeAspect="1" noChangeArrowheads="1"/>
          </p:cNvSpPr>
          <p:nvPr/>
        </p:nvSpPr>
        <p:spPr bwMode="auto">
          <a:xfrm flipH="1" flipV="1">
            <a:off x="3398838" y="2409825"/>
            <a:ext cx="280987" cy="20097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58" name="Rectangle 122"/>
          <p:cNvSpPr>
            <a:spLocks noChangeAspect="1" noChangeArrowheads="1"/>
          </p:cNvSpPr>
          <p:nvPr/>
        </p:nvSpPr>
        <p:spPr bwMode="auto">
          <a:xfrm flipH="1" flipV="1">
            <a:off x="2974975" y="2409825"/>
            <a:ext cx="282575" cy="1993900"/>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59" name="Rectangle 123"/>
          <p:cNvSpPr>
            <a:spLocks noChangeAspect="1" noChangeArrowheads="1"/>
          </p:cNvSpPr>
          <p:nvPr/>
        </p:nvSpPr>
        <p:spPr bwMode="auto">
          <a:xfrm flipH="1" flipV="1">
            <a:off x="2974975" y="2409825"/>
            <a:ext cx="282575" cy="19939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0" name="Rectangle 124"/>
          <p:cNvSpPr>
            <a:spLocks noChangeAspect="1" noChangeArrowheads="1"/>
          </p:cNvSpPr>
          <p:nvPr/>
        </p:nvSpPr>
        <p:spPr bwMode="auto">
          <a:xfrm flipH="1" flipV="1">
            <a:off x="2552700" y="2409825"/>
            <a:ext cx="282575" cy="154463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1" name="Rectangle 125"/>
          <p:cNvSpPr>
            <a:spLocks noChangeAspect="1" noChangeArrowheads="1"/>
          </p:cNvSpPr>
          <p:nvPr/>
        </p:nvSpPr>
        <p:spPr bwMode="auto">
          <a:xfrm flipH="1" flipV="1">
            <a:off x="2552700" y="2409825"/>
            <a:ext cx="282575" cy="15446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2" name="Rectangle 126"/>
          <p:cNvSpPr>
            <a:spLocks noChangeAspect="1" noChangeArrowheads="1"/>
          </p:cNvSpPr>
          <p:nvPr/>
        </p:nvSpPr>
        <p:spPr bwMode="auto">
          <a:xfrm flipH="1" flipV="1">
            <a:off x="1739900" y="3732213"/>
            <a:ext cx="282575" cy="69691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3" name="Rectangle 127"/>
          <p:cNvSpPr>
            <a:spLocks noChangeAspect="1" noChangeArrowheads="1"/>
          </p:cNvSpPr>
          <p:nvPr/>
        </p:nvSpPr>
        <p:spPr bwMode="auto">
          <a:xfrm flipH="1" flipV="1">
            <a:off x="1739900" y="3732213"/>
            <a:ext cx="282575" cy="6715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4" name="Rectangle 128"/>
          <p:cNvSpPr>
            <a:spLocks noChangeAspect="1" noChangeArrowheads="1"/>
          </p:cNvSpPr>
          <p:nvPr/>
        </p:nvSpPr>
        <p:spPr bwMode="auto">
          <a:xfrm flipH="1" flipV="1">
            <a:off x="2128838" y="3249613"/>
            <a:ext cx="282575" cy="115411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5" name="Rectangle 129"/>
          <p:cNvSpPr>
            <a:spLocks noChangeAspect="1" noChangeArrowheads="1"/>
          </p:cNvSpPr>
          <p:nvPr/>
        </p:nvSpPr>
        <p:spPr bwMode="auto">
          <a:xfrm flipH="1" flipV="1">
            <a:off x="2128838" y="3249613"/>
            <a:ext cx="282575" cy="11541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6" name="Rectangle 130"/>
          <p:cNvSpPr>
            <a:spLocks noChangeAspect="1" noChangeArrowheads="1"/>
          </p:cNvSpPr>
          <p:nvPr/>
        </p:nvSpPr>
        <p:spPr bwMode="auto">
          <a:xfrm flipH="1" flipV="1">
            <a:off x="2128838" y="2409825"/>
            <a:ext cx="282575" cy="706438"/>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7" name="Rectangle 131"/>
          <p:cNvSpPr>
            <a:spLocks noChangeAspect="1" noChangeArrowheads="1"/>
          </p:cNvSpPr>
          <p:nvPr/>
        </p:nvSpPr>
        <p:spPr bwMode="auto">
          <a:xfrm flipH="1" flipV="1">
            <a:off x="2128838" y="2409825"/>
            <a:ext cx="282575" cy="7064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8" name="Rectangle 132"/>
          <p:cNvSpPr>
            <a:spLocks noChangeAspect="1" noChangeArrowheads="1"/>
          </p:cNvSpPr>
          <p:nvPr/>
        </p:nvSpPr>
        <p:spPr bwMode="auto">
          <a:xfrm flipH="1" flipV="1">
            <a:off x="1714500" y="2409825"/>
            <a:ext cx="282575" cy="112236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69" name="Rectangle 133"/>
          <p:cNvSpPr>
            <a:spLocks noChangeAspect="1" noChangeArrowheads="1"/>
          </p:cNvSpPr>
          <p:nvPr/>
        </p:nvSpPr>
        <p:spPr bwMode="auto">
          <a:xfrm flipH="1" flipV="1">
            <a:off x="1714500" y="2409825"/>
            <a:ext cx="282575" cy="112236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0" name="Rectangle 134"/>
          <p:cNvSpPr>
            <a:spLocks noChangeAspect="1" noChangeArrowheads="1"/>
          </p:cNvSpPr>
          <p:nvPr/>
        </p:nvSpPr>
        <p:spPr bwMode="auto">
          <a:xfrm flipH="1" flipV="1">
            <a:off x="1290638" y="2833688"/>
            <a:ext cx="282575" cy="157003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1" name="Rectangle 135"/>
          <p:cNvSpPr>
            <a:spLocks noChangeAspect="1" noChangeArrowheads="1"/>
          </p:cNvSpPr>
          <p:nvPr/>
        </p:nvSpPr>
        <p:spPr bwMode="auto">
          <a:xfrm flipH="1" flipV="1">
            <a:off x="1290638" y="2833688"/>
            <a:ext cx="282575" cy="157003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2" name="Rectangle 136"/>
          <p:cNvSpPr>
            <a:spLocks noChangeAspect="1" noChangeArrowheads="1"/>
          </p:cNvSpPr>
          <p:nvPr/>
        </p:nvSpPr>
        <p:spPr bwMode="auto">
          <a:xfrm flipH="1" flipV="1">
            <a:off x="868363" y="3732213"/>
            <a:ext cx="280987" cy="696912"/>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3" name="Rectangle 137"/>
          <p:cNvSpPr>
            <a:spLocks noChangeAspect="1" noChangeArrowheads="1"/>
          </p:cNvSpPr>
          <p:nvPr/>
        </p:nvSpPr>
        <p:spPr bwMode="auto">
          <a:xfrm flipH="1" flipV="1">
            <a:off x="868363" y="3732213"/>
            <a:ext cx="280987" cy="6715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4" name="Rectangle 138"/>
          <p:cNvSpPr>
            <a:spLocks noChangeAspect="1" noChangeArrowheads="1"/>
          </p:cNvSpPr>
          <p:nvPr/>
        </p:nvSpPr>
        <p:spPr bwMode="auto">
          <a:xfrm flipH="1" flipV="1">
            <a:off x="868363" y="2409825"/>
            <a:ext cx="280987" cy="1122363"/>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5" name="Rectangle 139"/>
          <p:cNvSpPr>
            <a:spLocks noChangeAspect="1" noChangeArrowheads="1"/>
          </p:cNvSpPr>
          <p:nvPr/>
        </p:nvSpPr>
        <p:spPr bwMode="auto">
          <a:xfrm flipH="1" flipV="1">
            <a:off x="868363" y="2409825"/>
            <a:ext cx="280987" cy="112236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6" name="Rectangle 140"/>
          <p:cNvSpPr>
            <a:spLocks noChangeAspect="1" noChangeArrowheads="1"/>
          </p:cNvSpPr>
          <p:nvPr/>
        </p:nvSpPr>
        <p:spPr bwMode="auto">
          <a:xfrm flipH="1" flipV="1">
            <a:off x="3408363" y="4133850"/>
            <a:ext cx="280987" cy="268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7" name="Rectangle 141"/>
          <p:cNvSpPr>
            <a:spLocks noChangeAspect="1" noChangeArrowheads="1"/>
          </p:cNvSpPr>
          <p:nvPr/>
        </p:nvSpPr>
        <p:spPr bwMode="auto">
          <a:xfrm flipH="1" flipV="1">
            <a:off x="2974975" y="4130675"/>
            <a:ext cx="282575" cy="2730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8" name="Rectangle 142"/>
          <p:cNvSpPr>
            <a:spLocks noChangeAspect="1" noChangeArrowheads="1"/>
          </p:cNvSpPr>
          <p:nvPr/>
        </p:nvSpPr>
        <p:spPr bwMode="auto">
          <a:xfrm flipH="1" flipV="1">
            <a:off x="1739900" y="4152900"/>
            <a:ext cx="282575" cy="25082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79" name="Rectangle 143"/>
          <p:cNvSpPr>
            <a:spLocks noChangeAspect="1" noChangeArrowheads="1"/>
          </p:cNvSpPr>
          <p:nvPr/>
        </p:nvSpPr>
        <p:spPr bwMode="auto">
          <a:xfrm flipH="1" flipV="1">
            <a:off x="2128838" y="4133850"/>
            <a:ext cx="282575" cy="2746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0" name="Rectangle 144"/>
          <p:cNvSpPr>
            <a:spLocks noChangeAspect="1" noChangeArrowheads="1"/>
          </p:cNvSpPr>
          <p:nvPr/>
        </p:nvSpPr>
        <p:spPr bwMode="auto">
          <a:xfrm flipH="1" flipV="1">
            <a:off x="1290638" y="4133850"/>
            <a:ext cx="282575" cy="2746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1" name="Rectangle 145"/>
          <p:cNvSpPr>
            <a:spLocks noChangeAspect="1" noChangeArrowheads="1"/>
          </p:cNvSpPr>
          <p:nvPr/>
        </p:nvSpPr>
        <p:spPr bwMode="auto">
          <a:xfrm flipH="1" flipV="1">
            <a:off x="868363" y="4133850"/>
            <a:ext cx="280987" cy="27463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2" name="Rectangle 146"/>
          <p:cNvSpPr>
            <a:spLocks noChangeAspect="1" noChangeArrowheads="1"/>
          </p:cNvSpPr>
          <p:nvPr/>
        </p:nvSpPr>
        <p:spPr bwMode="auto">
          <a:xfrm flipH="1" flipV="1">
            <a:off x="3398838" y="2409825"/>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3" name="Rectangle 147"/>
          <p:cNvSpPr>
            <a:spLocks noChangeAspect="1" noChangeArrowheads="1"/>
          </p:cNvSpPr>
          <p:nvPr/>
        </p:nvSpPr>
        <p:spPr bwMode="auto">
          <a:xfrm flipH="1" flipV="1">
            <a:off x="2974975" y="240982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4" name="Rectangle 148"/>
          <p:cNvSpPr>
            <a:spLocks noChangeAspect="1" noChangeArrowheads="1"/>
          </p:cNvSpPr>
          <p:nvPr/>
        </p:nvSpPr>
        <p:spPr bwMode="auto">
          <a:xfrm flipH="1" flipV="1">
            <a:off x="2552700" y="240982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5" name="Rectangle 149"/>
          <p:cNvSpPr>
            <a:spLocks noChangeAspect="1" noChangeArrowheads="1"/>
          </p:cNvSpPr>
          <p:nvPr/>
        </p:nvSpPr>
        <p:spPr bwMode="auto">
          <a:xfrm flipH="1" flipV="1">
            <a:off x="2128838" y="240982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6" name="Rectangle 150"/>
          <p:cNvSpPr>
            <a:spLocks noChangeAspect="1" noChangeArrowheads="1"/>
          </p:cNvSpPr>
          <p:nvPr/>
        </p:nvSpPr>
        <p:spPr bwMode="auto">
          <a:xfrm flipH="1" flipV="1">
            <a:off x="1714500" y="2409825"/>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7" name="Rectangle 151"/>
          <p:cNvSpPr>
            <a:spLocks noChangeAspect="1" noChangeArrowheads="1"/>
          </p:cNvSpPr>
          <p:nvPr/>
        </p:nvSpPr>
        <p:spPr bwMode="auto">
          <a:xfrm flipH="1" flipV="1">
            <a:off x="868363" y="2409825"/>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8" name="Rectangle 152"/>
          <p:cNvSpPr>
            <a:spLocks noChangeAspect="1" noChangeArrowheads="1"/>
          </p:cNvSpPr>
          <p:nvPr/>
        </p:nvSpPr>
        <p:spPr bwMode="auto">
          <a:xfrm flipH="1" flipV="1">
            <a:off x="2552700" y="3673475"/>
            <a:ext cx="282575" cy="280988"/>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89" name="Rectangle 153"/>
          <p:cNvSpPr>
            <a:spLocks noChangeAspect="1" noChangeArrowheads="1"/>
          </p:cNvSpPr>
          <p:nvPr/>
        </p:nvSpPr>
        <p:spPr bwMode="auto">
          <a:xfrm flipH="1" flipV="1">
            <a:off x="2552700" y="3673475"/>
            <a:ext cx="282575" cy="2809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0" name="Rectangle 154"/>
          <p:cNvSpPr>
            <a:spLocks noChangeAspect="1" noChangeArrowheads="1"/>
          </p:cNvSpPr>
          <p:nvPr/>
        </p:nvSpPr>
        <p:spPr bwMode="auto">
          <a:xfrm flipH="1" flipV="1">
            <a:off x="1739900" y="3663950"/>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1" name="Rectangle 155"/>
          <p:cNvSpPr>
            <a:spLocks noChangeAspect="1" noChangeArrowheads="1"/>
          </p:cNvSpPr>
          <p:nvPr/>
        </p:nvSpPr>
        <p:spPr bwMode="auto">
          <a:xfrm flipH="1" flipV="1">
            <a:off x="1739900" y="3663950"/>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2" name="Rectangle 156"/>
          <p:cNvSpPr>
            <a:spLocks noChangeAspect="1" noChangeArrowheads="1"/>
          </p:cNvSpPr>
          <p:nvPr/>
        </p:nvSpPr>
        <p:spPr bwMode="auto">
          <a:xfrm flipH="1" flipV="1">
            <a:off x="868363" y="3663950"/>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3" name="Rectangle 157"/>
          <p:cNvSpPr>
            <a:spLocks noChangeAspect="1" noChangeArrowheads="1"/>
          </p:cNvSpPr>
          <p:nvPr/>
        </p:nvSpPr>
        <p:spPr bwMode="auto">
          <a:xfrm flipH="1" flipV="1">
            <a:off x="868363" y="3663950"/>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4" name="Rectangle 158"/>
          <p:cNvSpPr>
            <a:spLocks noChangeAspect="1" noChangeArrowheads="1"/>
          </p:cNvSpPr>
          <p:nvPr/>
        </p:nvSpPr>
        <p:spPr bwMode="auto">
          <a:xfrm flipH="1" flipV="1">
            <a:off x="2974975" y="324961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5" name="Rectangle 159"/>
          <p:cNvSpPr>
            <a:spLocks noChangeAspect="1" noChangeArrowheads="1"/>
          </p:cNvSpPr>
          <p:nvPr/>
        </p:nvSpPr>
        <p:spPr bwMode="auto">
          <a:xfrm flipH="1" flipV="1">
            <a:off x="2974975" y="324961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6" name="Rectangle 160"/>
          <p:cNvSpPr>
            <a:spLocks noChangeAspect="1" noChangeArrowheads="1"/>
          </p:cNvSpPr>
          <p:nvPr/>
        </p:nvSpPr>
        <p:spPr bwMode="auto">
          <a:xfrm flipH="1" flipV="1">
            <a:off x="2128838" y="324961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7" name="Rectangle 161"/>
          <p:cNvSpPr>
            <a:spLocks noChangeAspect="1" noChangeArrowheads="1"/>
          </p:cNvSpPr>
          <p:nvPr/>
        </p:nvSpPr>
        <p:spPr bwMode="auto">
          <a:xfrm flipH="1" flipV="1">
            <a:off x="2128838" y="324961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8" name="Rectangle 162"/>
          <p:cNvSpPr>
            <a:spLocks noChangeAspect="1" noChangeArrowheads="1"/>
          </p:cNvSpPr>
          <p:nvPr/>
        </p:nvSpPr>
        <p:spPr bwMode="auto">
          <a:xfrm flipH="1" flipV="1">
            <a:off x="1714500" y="3249613"/>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499" name="Rectangle 163"/>
          <p:cNvSpPr>
            <a:spLocks noChangeAspect="1" noChangeArrowheads="1"/>
          </p:cNvSpPr>
          <p:nvPr/>
        </p:nvSpPr>
        <p:spPr bwMode="auto">
          <a:xfrm flipH="1" flipV="1">
            <a:off x="1714500" y="3249613"/>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0" name="Rectangle 164"/>
          <p:cNvSpPr>
            <a:spLocks noChangeAspect="1" noChangeArrowheads="1"/>
          </p:cNvSpPr>
          <p:nvPr/>
        </p:nvSpPr>
        <p:spPr bwMode="auto">
          <a:xfrm flipH="1" flipV="1">
            <a:off x="868363" y="3249613"/>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1" name="Rectangle 165"/>
          <p:cNvSpPr>
            <a:spLocks noChangeAspect="1" noChangeArrowheads="1"/>
          </p:cNvSpPr>
          <p:nvPr/>
        </p:nvSpPr>
        <p:spPr bwMode="auto">
          <a:xfrm flipH="1" flipV="1">
            <a:off x="868363" y="3249613"/>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2" name="Rectangle 166"/>
          <p:cNvSpPr>
            <a:spLocks noChangeAspect="1" noChangeArrowheads="1"/>
          </p:cNvSpPr>
          <p:nvPr/>
        </p:nvSpPr>
        <p:spPr bwMode="auto">
          <a:xfrm flipH="1" flipV="1">
            <a:off x="3398838" y="2833688"/>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3" name="Rectangle 167"/>
          <p:cNvSpPr>
            <a:spLocks noChangeAspect="1" noChangeArrowheads="1"/>
          </p:cNvSpPr>
          <p:nvPr/>
        </p:nvSpPr>
        <p:spPr bwMode="auto">
          <a:xfrm flipH="1" flipV="1">
            <a:off x="3398838" y="2833688"/>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4" name="Rectangle 168"/>
          <p:cNvSpPr>
            <a:spLocks noChangeAspect="1" noChangeArrowheads="1"/>
          </p:cNvSpPr>
          <p:nvPr/>
        </p:nvSpPr>
        <p:spPr bwMode="auto">
          <a:xfrm flipH="1" flipV="1">
            <a:off x="2128838" y="2833688"/>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5" name="Rectangle 169"/>
          <p:cNvSpPr>
            <a:spLocks noChangeAspect="1" noChangeArrowheads="1"/>
          </p:cNvSpPr>
          <p:nvPr/>
        </p:nvSpPr>
        <p:spPr bwMode="auto">
          <a:xfrm flipH="1" flipV="1">
            <a:off x="2128838" y="2833688"/>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6" name="Rectangle 170"/>
          <p:cNvSpPr>
            <a:spLocks noChangeAspect="1" noChangeArrowheads="1"/>
          </p:cNvSpPr>
          <p:nvPr/>
        </p:nvSpPr>
        <p:spPr bwMode="auto">
          <a:xfrm flipH="1" flipV="1">
            <a:off x="1290638" y="2833688"/>
            <a:ext cx="282575"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7" name="Rectangle 171"/>
          <p:cNvSpPr>
            <a:spLocks noChangeAspect="1" noChangeArrowheads="1"/>
          </p:cNvSpPr>
          <p:nvPr/>
        </p:nvSpPr>
        <p:spPr bwMode="auto">
          <a:xfrm flipH="1" flipV="1">
            <a:off x="1290638" y="2833688"/>
            <a:ext cx="282575"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8" name="Rectangle 172"/>
          <p:cNvSpPr>
            <a:spLocks noChangeAspect="1" noChangeArrowheads="1"/>
          </p:cNvSpPr>
          <p:nvPr/>
        </p:nvSpPr>
        <p:spPr bwMode="auto">
          <a:xfrm flipH="1" flipV="1">
            <a:off x="1997075" y="3322638"/>
            <a:ext cx="131763" cy="1412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09" name="Rectangle 173"/>
          <p:cNvSpPr>
            <a:spLocks noChangeAspect="1" noChangeArrowheads="1"/>
          </p:cNvSpPr>
          <p:nvPr/>
        </p:nvSpPr>
        <p:spPr bwMode="auto">
          <a:xfrm flipH="1" flipV="1">
            <a:off x="1997075" y="3322638"/>
            <a:ext cx="131763"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0" name="Rectangle 174"/>
          <p:cNvSpPr>
            <a:spLocks noChangeAspect="1" noChangeArrowheads="1"/>
          </p:cNvSpPr>
          <p:nvPr/>
        </p:nvSpPr>
        <p:spPr bwMode="auto">
          <a:xfrm flipH="1" flipV="1">
            <a:off x="1149350" y="3732213"/>
            <a:ext cx="558800" cy="144462"/>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1" name="Rectangle 175"/>
          <p:cNvSpPr>
            <a:spLocks noChangeAspect="1" noChangeArrowheads="1"/>
          </p:cNvSpPr>
          <p:nvPr/>
        </p:nvSpPr>
        <p:spPr bwMode="auto">
          <a:xfrm flipH="1" flipV="1">
            <a:off x="2835275" y="3746500"/>
            <a:ext cx="1203325" cy="131763"/>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2" name="Rectangle 176"/>
          <p:cNvSpPr>
            <a:spLocks noChangeAspect="1" noChangeArrowheads="1"/>
          </p:cNvSpPr>
          <p:nvPr/>
        </p:nvSpPr>
        <p:spPr bwMode="auto">
          <a:xfrm flipH="1" flipV="1">
            <a:off x="2835275" y="3746500"/>
            <a:ext cx="1203325" cy="155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3" name="Rectangle 177"/>
          <p:cNvSpPr>
            <a:spLocks noChangeAspect="1" noChangeArrowheads="1"/>
          </p:cNvSpPr>
          <p:nvPr/>
        </p:nvSpPr>
        <p:spPr bwMode="auto">
          <a:xfrm flipH="1" flipV="1">
            <a:off x="3257550" y="3322638"/>
            <a:ext cx="849313"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4" name="Rectangle 178"/>
          <p:cNvSpPr>
            <a:spLocks noChangeAspect="1" noChangeArrowheads="1"/>
          </p:cNvSpPr>
          <p:nvPr/>
        </p:nvSpPr>
        <p:spPr bwMode="auto">
          <a:xfrm flipH="1" flipV="1">
            <a:off x="3257550" y="3322638"/>
            <a:ext cx="849313"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5" name="Rectangle 179"/>
          <p:cNvSpPr>
            <a:spLocks noChangeAspect="1" noChangeArrowheads="1"/>
          </p:cNvSpPr>
          <p:nvPr/>
        </p:nvSpPr>
        <p:spPr bwMode="auto">
          <a:xfrm flipH="1" flipV="1">
            <a:off x="2411413" y="3322638"/>
            <a:ext cx="563562" cy="1412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6" name="Rectangle 180"/>
          <p:cNvSpPr>
            <a:spLocks noChangeAspect="1" noChangeArrowheads="1"/>
          </p:cNvSpPr>
          <p:nvPr/>
        </p:nvSpPr>
        <p:spPr bwMode="auto">
          <a:xfrm flipH="1" flipV="1">
            <a:off x="2411413" y="3322638"/>
            <a:ext cx="563562"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7" name="Rectangle 181"/>
          <p:cNvSpPr>
            <a:spLocks noChangeAspect="1" noChangeArrowheads="1"/>
          </p:cNvSpPr>
          <p:nvPr/>
        </p:nvSpPr>
        <p:spPr bwMode="auto">
          <a:xfrm flipH="1" flipV="1">
            <a:off x="1149350" y="3322638"/>
            <a:ext cx="565150" cy="141287"/>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8" name="Rectangle 182"/>
          <p:cNvSpPr>
            <a:spLocks noChangeAspect="1" noChangeArrowheads="1"/>
          </p:cNvSpPr>
          <p:nvPr/>
        </p:nvSpPr>
        <p:spPr bwMode="auto">
          <a:xfrm flipH="1" flipV="1">
            <a:off x="1149350" y="3322638"/>
            <a:ext cx="565150"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19" name="Rectangle 183"/>
          <p:cNvSpPr>
            <a:spLocks noChangeAspect="1" noChangeArrowheads="1"/>
          </p:cNvSpPr>
          <p:nvPr/>
        </p:nvSpPr>
        <p:spPr bwMode="auto">
          <a:xfrm flipH="1" flipV="1">
            <a:off x="1573213" y="2901950"/>
            <a:ext cx="555625"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0" name="Rectangle 184"/>
          <p:cNvSpPr>
            <a:spLocks noChangeAspect="1" noChangeArrowheads="1"/>
          </p:cNvSpPr>
          <p:nvPr/>
        </p:nvSpPr>
        <p:spPr bwMode="auto">
          <a:xfrm flipH="1" flipV="1">
            <a:off x="1573213" y="2901950"/>
            <a:ext cx="555625"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1" name="Rectangle 185"/>
          <p:cNvSpPr>
            <a:spLocks noChangeAspect="1" noChangeArrowheads="1"/>
          </p:cNvSpPr>
          <p:nvPr/>
        </p:nvSpPr>
        <p:spPr bwMode="auto">
          <a:xfrm flipH="1" flipV="1">
            <a:off x="2411413" y="2901950"/>
            <a:ext cx="987425" cy="139700"/>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2" name="Rectangle 186"/>
          <p:cNvSpPr>
            <a:spLocks noChangeAspect="1" noChangeArrowheads="1"/>
          </p:cNvSpPr>
          <p:nvPr/>
        </p:nvSpPr>
        <p:spPr bwMode="auto">
          <a:xfrm flipH="1" flipV="1">
            <a:off x="2411413" y="2901950"/>
            <a:ext cx="987425"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3" name="Rectangle 187"/>
          <p:cNvSpPr>
            <a:spLocks noChangeAspect="1" noChangeArrowheads="1"/>
          </p:cNvSpPr>
          <p:nvPr/>
        </p:nvSpPr>
        <p:spPr bwMode="auto">
          <a:xfrm flipH="1" flipV="1">
            <a:off x="1812925" y="3732213"/>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4" name="Rectangle 188"/>
          <p:cNvSpPr>
            <a:spLocks noChangeAspect="1" noChangeArrowheads="1"/>
          </p:cNvSpPr>
          <p:nvPr/>
        </p:nvSpPr>
        <p:spPr bwMode="auto">
          <a:xfrm flipH="1" flipV="1">
            <a:off x="1812925" y="3732213"/>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5" name="Rectangle 189"/>
          <p:cNvSpPr>
            <a:spLocks noChangeAspect="1" noChangeArrowheads="1"/>
          </p:cNvSpPr>
          <p:nvPr/>
        </p:nvSpPr>
        <p:spPr bwMode="auto">
          <a:xfrm flipH="1" flipV="1">
            <a:off x="942975" y="3732213"/>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6" name="Rectangle 190"/>
          <p:cNvSpPr>
            <a:spLocks noChangeAspect="1" noChangeArrowheads="1"/>
          </p:cNvSpPr>
          <p:nvPr/>
        </p:nvSpPr>
        <p:spPr bwMode="auto">
          <a:xfrm flipH="1" flipV="1">
            <a:off x="942975" y="3732213"/>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7" name="Rectangle 191"/>
          <p:cNvSpPr>
            <a:spLocks noChangeAspect="1" noChangeArrowheads="1"/>
          </p:cNvSpPr>
          <p:nvPr/>
        </p:nvSpPr>
        <p:spPr bwMode="auto">
          <a:xfrm flipH="1" flipV="1">
            <a:off x="2627313" y="3746500"/>
            <a:ext cx="141287"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8" name="Rectangle 192"/>
          <p:cNvSpPr>
            <a:spLocks noChangeAspect="1" noChangeArrowheads="1"/>
          </p:cNvSpPr>
          <p:nvPr/>
        </p:nvSpPr>
        <p:spPr bwMode="auto">
          <a:xfrm flipH="1" flipV="1">
            <a:off x="2627313" y="3746500"/>
            <a:ext cx="141287"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29" name="Rectangle 193"/>
          <p:cNvSpPr>
            <a:spLocks noChangeAspect="1" noChangeArrowheads="1"/>
          </p:cNvSpPr>
          <p:nvPr/>
        </p:nvSpPr>
        <p:spPr bwMode="auto">
          <a:xfrm flipH="1" flipV="1">
            <a:off x="3041650" y="3322638"/>
            <a:ext cx="139700"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0" name="Rectangle 194"/>
          <p:cNvSpPr>
            <a:spLocks noChangeAspect="1" noChangeArrowheads="1"/>
          </p:cNvSpPr>
          <p:nvPr/>
        </p:nvSpPr>
        <p:spPr bwMode="auto">
          <a:xfrm flipH="1" flipV="1">
            <a:off x="3041650" y="3322638"/>
            <a:ext cx="139700"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1" name="Rectangle 195"/>
          <p:cNvSpPr>
            <a:spLocks noChangeAspect="1" noChangeArrowheads="1"/>
          </p:cNvSpPr>
          <p:nvPr/>
        </p:nvSpPr>
        <p:spPr bwMode="auto">
          <a:xfrm flipH="1" flipV="1">
            <a:off x="2203450" y="3322638"/>
            <a:ext cx="142875"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2" name="Rectangle 196"/>
          <p:cNvSpPr>
            <a:spLocks noChangeAspect="1" noChangeArrowheads="1"/>
          </p:cNvSpPr>
          <p:nvPr/>
        </p:nvSpPr>
        <p:spPr bwMode="auto">
          <a:xfrm flipH="1" flipV="1">
            <a:off x="2203450" y="3322638"/>
            <a:ext cx="142875"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3" name="Rectangle 197"/>
          <p:cNvSpPr>
            <a:spLocks noChangeAspect="1" noChangeArrowheads="1"/>
          </p:cNvSpPr>
          <p:nvPr/>
        </p:nvSpPr>
        <p:spPr bwMode="auto">
          <a:xfrm flipH="1" flipV="1">
            <a:off x="1781175" y="3322638"/>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4" name="Rectangle 198"/>
          <p:cNvSpPr>
            <a:spLocks noChangeAspect="1" noChangeArrowheads="1"/>
          </p:cNvSpPr>
          <p:nvPr/>
        </p:nvSpPr>
        <p:spPr bwMode="auto">
          <a:xfrm flipH="1" flipV="1">
            <a:off x="1781175" y="332263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5" name="Rectangle 199"/>
          <p:cNvSpPr>
            <a:spLocks noChangeAspect="1" noChangeArrowheads="1"/>
          </p:cNvSpPr>
          <p:nvPr/>
        </p:nvSpPr>
        <p:spPr bwMode="auto">
          <a:xfrm flipH="1" flipV="1">
            <a:off x="942975" y="3322638"/>
            <a:ext cx="141288" cy="141287"/>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6" name="Rectangle 200"/>
          <p:cNvSpPr>
            <a:spLocks noChangeAspect="1" noChangeArrowheads="1"/>
          </p:cNvSpPr>
          <p:nvPr/>
        </p:nvSpPr>
        <p:spPr bwMode="auto">
          <a:xfrm flipH="1" flipV="1">
            <a:off x="942975" y="3322638"/>
            <a:ext cx="141288" cy="14128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7" name="Rectangle 201"/>
          <p:cNvSpPr>
            <a:spLocks noChangeAspect="1" noChangeArrowheads="1"/>
          </p:cNvSpPr>
          <p:nvPr/>
        </p:nvSpPr>
        <p:spPr bwMode="auto">
          <a:xfrm flipH="1" flipV="1">
            <a:off x="3465513" y="2901950"/>
            <a:ext cx="141287"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8" name="Rectangle 202"/>
          <p:cNvSpPr>
            <a:spLocks noChangeAspect="1" noChangeArrowheads="1"/>
          </p:cNvSpPr>
          <p:nvPr/>
        </p:nvSpPr>
        <p:spPr bwMode="auto">
          <a:xfrm flipH="1" flipV="1">
            <a:off x="3465513" y="2901950"/>
            <a:ext cx="141287"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39" name="Rectangle 203"/>
          <p:cNvSpPr>
            <a:spLocks noChangeAspect="1" noChangeArrowheads="1"/>
          </p:cNvSpPr>
          <p:nvPr/>
        </p:nvSpPr>
        <p:spPr bwMode="auto">
          <a:xfrm flipH="1" flipV="1">
            <a:off x="2203450" y="2901950"/>
            <a:ext cx="142875"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40" name="Rectangle 204"/>
          <p:cNvSpPr>
            <a:spLocks noChangeAspect="1" noChangeArrowheads="1"/>
          </p:cNvSpPr>
          <p:nvPr/>
        </p:nvSpPr>
        <p:spPr bwMode="auto">
          <a:xfrm flipH="1" flipV="1">
            <a:off x="2203450" y="2901950"/>
            <a:ext cx="142875"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41" name="Rectangle 205"/>
          <p:cNvSpPr>
            <a:spLocks noChangeAspect="1" noChangeArrowheads="1"/>
          </p:cNvSpPr>
          <p:nvPr/>
        </p:nvSpPr>
        <p:spPr bwMode="auto">
          <a:xfrm flipH="1" flipV="1">
            <a:off x="1366838" y="2901950"/>
            <a:ext cx="131762" cy="139700"/>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42" name="Rectangle 206"/>
          <p:cNvSpPr>
            <a:spLocks noChangeAspect="1" noChangeArrowheads="1"/>
          </p:cNvSpPr>
          <p:nvPr/>
        </p:nvSpPr>
        <p:spPr bwMode="auto">
          <a:xfrm flipH="1" flipV="1">
            <a:off x="1366838" y="2901950"/>
            <a:ext cx="131762" cy="13970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43" name="Rectangle 207"/>
          <p:cNvSpPr>
            <a:spLocks noChangeAspect="1" noChangeArrowheads="1"/>
          </p:cNvSpPr>
          <p:nvPr/>
        </p:nvSpPr>
        <p:spPr bwMode="auto">
          <a:xfrm flipH="1" flipV="1">
            <a:off x="1149350" y="3732213"/>
            <a:ext cx="592138" cy="150812"/>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44" name="Text Box 208"/>
          <p:cNvSpPr txBox="1">
            <a:spLocks noChangeAspect="1" noChangeArrowheads="1"/>
          </p:cNvSpPr>
          <p:nvPr/>
        </p:nvSpPr>
        <p:spPr bwMode="auto">
          <a:xfrm>
            <a:off x="877888" y="44958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4545" name="Text Box 209"/>
          <p:cNvSpPr txBox="1">
            <a:spLocks noChangeAspect="1" noChangeArrowheads="1"/>
          </p:cNvSpPr>
          <p:nvPr/>
        </p:nvSpPr>
        <p:spPr bwMode="auto">
          <a:xfrm>
            <a:off x="1752600" y="44958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1</a:t>
            </a:r>
            <a:endParaRPr lang="en-US" altLang="de-DE" b="1"/>
          </a:p>
        </p:txBody>
      </p:sp>
      <p:sp>
        <p:nvSpPr>
          <p:cNvPr id="14546" name="Text Box 210"/>
          <p:cNvSpPr txBox="1">
            <a:spLocks noChangeAspect="1" noChangeArrowheads="1"/>
          </p:cNvSpPr>
          <p:nvPr/>
        </p:nvSpPr>
        <p:spPr bwMode="auto">
          <a:xfrm>
            <a:off x="877888" y="20748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4547" name="Text Box 211"/>
          <p:cNvSpPr txBox="1">
            <a:spLocks noChangeAspect="1" noChangeArrowheads="1"/>
          </p:cNvSpPr>
          <p:nvPr/>
        </p:nvSpPr>
        <p:spPr bwMode="auto">
          <a:xfrm>
            <a:off x="1687513" y="20748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4548" name="Text Box 212"/>
          <p:cNvSpPr txBox="1">
            <a:spLocks noChangeAspect="1" noChangeArrowheads="1"/>
          </p:cNvSpPr>
          <p:nvPr/>
        </p:nvSpPr>
        <p:spPr bwMode="auto">
          <a:xfrm>
            <a:off x="2155825" y="44958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4549" name="Text Box 213"/>
          <p:cNvSpPr txBox="1">
            <a:spLocks noChangeAspect="1" noChangeArrowheads="1"/>
          </p:cNvSpPr>
          <p:nvPr/>
        </p:nvSpPr>
        <p:spPr bwMode="auto">
          <a:xfrm>
            <a:off x="2962275" y="20748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4550" name="Text Box 214"/>
          <p:cNvSpPr txBox="1">
            <a:spLocks noChangeAspect="1" noChangeArrowheads="1"/>
          </p:cNvSpPr>
          <p:nvPr/>
        </p:nvSpPr>
        <p:spPr bwMode="auto">
          <a:xfrm>
            <a:off x="2962275" y="44958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2</a:t>
            </a:r>
            <a:endParaRPr lang="en-US" altLang="de-DE" b="1"/>
          </a:p>
        </p:txBody>
      </p:sp>
      <p:sp>
        <p:nvSpPr>
          <p:cNvPr id="14551" name="Text Box 215"/>
          <p:cNvSpPr txBox="1">
            <a:spLocks noChangeAspect="1" noChangeArrowheads="1"/>
          </p:cNvSpPr>
          <p:nvPr/>
        </p:nvSpPr>
        <p:spPr bwMode="auto">
          <a:xfrm>
            <a:off x="1282700" y="44958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4552" name="Text Box 216"/>
          <p:cNvSpPr txBox="1">
            <a:spLocks noChangeAspect="1" noChangeArrowheads="1"/>
          </p:cNvSpPr>
          <p:nvPr/>
        </p:nvSpPr>
        <p:spPr bwMode="auto">
          <a:xfrm>
            <a:off x="2090738" y="20748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4553" name="Text Box 217"/>
          <p:cNvSpPr txBox="1">
            <a:spLocks noChangeAspect="1" noChangeArrowheads="1"/>
          </p:cNvSpPr>
          <p:nvPr/>
        </p:nvSpPr>
        <p:spPr bwMode="auto">
          <a:xfrm>
            <a:off x="3413125" y="4495800"/>
            <a:ext cx="314325"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4554" name="Text Box 218"/>
          <p:cNvSpPr txBox="1">
            <a:spLocks noChangeAspect="1" noChangeArrowheads="1"/>
          </p:cNvSpPr>
          <p:nvPr/>
        </p:nvSpPr>
        <p:spPr bwMode="auto">
          <a:xfrm>
            <a:off x="3413125" y="20748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3</a:t>
            </a:r>
            <a:endParaRPr lang="en-US" altLang="de-DE" b="1"/>
          </a:p>
        </p:txBody>
      </p:sp>
      <p:sp>
        <p:nvSpPr>
          <p:cNvPr id="14555" name="Text Box 219"/>
          <p:cNvSpPr txBox="1">
            <a:spLocks noChangeAspect="1" noChangeArrowheads="1"/>
          </p:cNvSpPr>
          <p:nvPr/>
        </p:nvSpPr>
        <p:spPr bwMode="auto">
          <a:xfrm>
            <a:off x="2559050" y="2074863"/>
            <a:ext cx="3143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b="1"/>
              <a:t>4</a:t>
            </a:r>
            <a:endParaRPr lang="en-US" altLang="de-DE" b="1"/>
          </a:p>
        </p:txBody>
      </p:sp>
      <p:sp>
        <p:nvSpPr>
          <p:cNvPr id="14556" name="Freeform 220"/>
          <p:cNvSpPr>
            <a:spLocks noChangeAspect="1"/>
          </p:cNvSpPr>
          <p:nvPr/>
        </p:nvSpPr>
        <p:spPr bwMode="auto">
          <a:xfrm rot="5639681" flipH="1">
            <a:off x="3675856" y="3488532"/>
            <a:ext cx="739775" cy="284162"/>
          </a:xfrm>
          <a:custGeom>
            <a:avLst/>
            <a:gdLst>
              <a:gd name="T0" fmla="*/ 1712589 w 2711"/>
              <a:gd name="T1" fmla="*/ 68613603 h 259"/>
              <a:gd name="T2" fmla="*/ 13180056 w 2711"/>
              <a:gd name="T3" fmla="*/ 7222542 h 259"/>
              <a:gd name="T4" fmla="*/ 40805782 w 2711"/>
              <a:gd name="T5" fmla="*/ 55372093 h 259"/>
              <a:gd name="T6" fmla="*/ 53538862 w 2711"/>
              <a:gd name="T7" fmla="*/ 130003566 h 259"/>
              <a:gd name="T8" fmla="*/ 69697393 w 2711"/>
              <a:gd name="T9" fmla="*/ 96299101 h 259"/>
              <a:gd name="T10" fmla="*/ 84068566 w 2711"/>
              <a:gd name="T11" fmla="*/ 61391061 h 259"/>
              <a:gd name="T12" fmla="*/ 95982736 w 2711"/>
              <a:gd name="T13" fmla="*/ 7222542 h 259"/>
              <a:gd name="T14" fmla="*/ 114673038 w 2711"/>
              <a:gd name="T15" fmla="*/ 13241510 h 259"/>
              <a:gd name="T16" fmla="*/ 120183284 w 2711"/>
              <a:gd name="T17" fmla="*/ 55372093 h 259"/>
              <a:gd name="T18" fmla="*/ 134628953 w 2711"/>
              <a:gd name="T19" fmla="*/ 109540611 h 259"/>
              <a:gd name="T20" fmla="*/ 146543124 w 2711"/>
              <a:gd name="T21" fmla="*/ 89076558 h 259"/>
              <a:gd name="T22" fmla="*/ 160095387 w 2711"/>
              <a:gd name="T23" fmla="*/ 27685498 h 259"/>
              <a:gd name="T24" fmla="*/ 166946015 w 2711"/>
              <a:gd name="T25" fmla="*/ 13241510 h 259"/>
              <a:gd name="T26" fmla="*/ 173722146 w 2711"/>
              <a:gd name="T27" fmla="*/ 0 h 259"/>
              <a:gd name="T28" fmla="*/ 196656536 w 2711"/>
              <a:gd name="T29" fmla="*/ 33704466 h 259"/>
              <a:gd name="T30" fmla="*/ 199188307 w 2711"/>
              <a:gd name="T31" fmla="*/ 233525209 h 259"/>
              <a:gd name="T32" fmla="*/ 171190375 w 2711"/>
              <a:gd name="T33" fmla="*/ 267229675 h 259"/>
              <a:gd name="T34" fmla="*/ 124874347 w 2711"/>
              <a:gd name="T35" fmla="*/ 274452217 h 259"/>
              <a:gd name="T36" fmla="*/ 95982736 w 2711"/>
              <a:gd name="T37" fmla="*/ 233525209 h 259"/>
              <a:gd name="T38" fmla="*/ 77739410 w 2711"/>
              <a:gd name="T39" fmla="*/ 198617169 h 259"/>
              <a:gd name="T40" fmla="*/ 70963278 w 2711"/>
              <a:gd name="T41" fmla="*/ 185375659 h 259"/>
              <a:gd name="T42" fmla="*/ 0 w 2711"/>
              <a:gd name="T43" fmla="*/ 144448651 h 259"/>
              <a:gd name="T44" fmla="*/ 1712589 w 2711"/>
              <a:gd name="T45" fmla="*/ 68613603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781" name="Rectangle 221"/>
          <p:cNvSpPr>
            <a:spLocks noChangeAspect="1" noChangeArrowheads="1"/>
          </p:cNvSpPr>
          <p:nvPr/>
        </p:nvSpPr>
        <p:spPr bwMode="auto">
          <a:xfrm flipH="1">
            <a:off x="6383338" y="3062288"/>
            <a:ext cx="279400"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82" name="Rectangle 222"/>
          <p:cNvSpPr>
            <a:spLocks noChangeAspect="1" noChangeArrowheads="1"/>
          </p:cNvSpPr>
          <p:nvPr/>
        </p:nvSpPr>
        <p:spPr bwMode="auto">
          <a:xfrm flipH="1">
            <a:off x="6383338" y="3062288"/>
            <a:ext cx="279400"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83" name="Rectangle 223"/>
          <p:cNvSpPr>
            <a:spLocks noChangeAspect="1" noChangeArrowheads="1"/>
          </p:cNvSpPr>
          <p:nvPr/>
        </p:nvSpPr>
        <p:spPr bwMode="auto">
          <a:xfrm flipH="1">
            <a:off x="6456363" y="3136900"/>
            <a:ext cx="141287" cy="141288"/>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84" name="Rectangle 224"/>
          <p:cNvSpPr>
            <a:spLocks noChangeAspect="1" noChangeArrowheads="1"/>
          </p:cNvSpPr>
          <p:nvPr/>
        </p:nvSpPr>
        <p:spPr bwMode="auto">
          <a:xfrm flipH="1">
            <a:off x="6456363" y="3136900"/>
            <a:ext cx="141287" cy="141288"/>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14561" name="Text Box 225"/>
          <p:cNvSpPr txBox="1">
            <a:spLocks noChangeAspect="1" noChangeArrowheads="1"/>
          </p:cNvSpPr>
          <p:nvPr/>
        </p:nvSpPr>
        <p:spPr bwMode="auto">
          <a:xfrm>
            <a:off x="836613" y="1166813"/>
            <a:ext cx="2914650" cy="354012"/>
          </a:xfrm>
          <a:prstGeom prst="rect">
            <a:avLst/>
          </a:prstGeom>
          <a:solidFill>
            <a:srgbClr val="A7CE7C"/>
          </a:solidFill>
          <a:ln>
            <a:noFill/>
          </a:ln>
          <a:effec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2-Ebenen-Kanalverdrahtung</a:t>
            </a:r>
            <a:endParaRPr lang="en-US" altLang="de-DE"/>
          </a:p>
        </p:txBody>
      </p:sp>
      <p:sp>
        <p:nvSpPr>
          <p:cNvPr id="14562" name="Freeform 226"/>
          <p:cNvSpPr>
            <a:spLocks noChangeAspect="1"/>
          </p:cNvSpPr>
          <p:nvPr/>
        </p:nvSpPr>
        <p:spPr bwMode="auto">
          <a:xfrm flipV="1">
            <a:off x="239713" y="4806950"/>
            <a:ext cx="4019550" cy="517525"/>
          </a:xfrm>
          <a:custGeom>
            <a:avLst/>
            <a:gdLst>
              <a:gd name="T0" fmla="*/ 50562410 w 2711"/>
              <a:gd name="T1" fmla="*/ 227581119 h 259"/>
              <a:gd name="T2" fmla="*/ 389107563 w 2711"/>
              <a:gd name="T3" fmla="*/ 23956012 h 259"/>
              <a:gd name="T4" fmla="*/ 1204693681 w 2711"/>
              <a:gd name="T5" fmla="*/ 183663428 h 259"/>
              <a:gd name="T6" fmla="*/ 1580609826 w 2711"/>
              <a:gd name="T7" fmla="*/ 431208224 h 259"/>
              <a:gd name="T8" fmla="*/ 2057650791 w 2711"/>
              <a:gd name="T9" fmla="*/ 319412833 h 259"/>
              <a:gd name="T10" fmla="*/ 2147483647 w 2711"/>
              <a:gd name="T11" fmla="*/ 203625107 h 259"/>
              <a:gd name="T12" fmla="*/ 2147483647 w 2711"/>
              <a:gd name="T13" fmla="*/ 23956012 h 259"/>
              <a:gd name="T14" fmla="*/ 2147483647 w 2711"/>
              <a:gd name="T15" fmla="*/ 43919689 h 259"/>
              <a:gd name="T16" fmla="*/ 2147483647 w 2711"/>
              <a:gd name="T17" fmla="*/ 183663428 h 259"/>
              <a:gd name="T18" fmla="*/ 2147483647 w 2711"/>
              <a:gd name="T19" fmla="*/ 363332522 h 259"/>
              <a:gd name="T20" fmla="*/ 2147483647 w 2711"/>
              <a:gd name="T21" fmla="*/ 295456821 h 259"/>
              <a:gd name="T22" fmla="*/ 2147483647 w 2711"/>
              <a:gd name="T23" fmla="*/ 91831714 h 259"/>
              <a:gd name="T24" fmla="*/ 2147483647 w 2711"/>
              <a:gd name="T25" fmla="*/ 43919689 h 259"/>
              <a:gd name="T26" fmla="*/ 2147483647 w 2711"/>
              <a:gd name="T27" fmla="*/ 0 h 259"/>
              <a:gd name="T28" fmla="*/ 2147483647 w 2711"/>
              <a:gd name="T29" fmla="*/ 111795391 h 259"/>
              <a:gd name="T30" fmla="*/ 2147483647 w 2711"/>
              <a:gd name="T31" fmla="*/ 774577070 h 259"/>
              <a:gd name="T32" fmla="*/ 2147483647 w 2711"/>
              <a:gd name="T33" fmla="*/ 886372461 h 259"/>
              <a:gd name="T34" fmla="*/ 2147483647 w 2711"/>
              <a:gd name="T35" fmla="*/ 910328473 h 259"/>
              <a:gd name="T36" fmla="*/ 2147483647 w 2711"/>
              <a:gd name="T37" fmla="*/ 774577070 h 259"/>
              <a:gd name="T38" fmla="*/ 2147483647 w 2711"/>
              <a:gd name="T39" fmla="*/ 658789343 h 259"/>
              <a:gd name="T40" fmla="*/ 2095023265 w 2711"/>
              <a:gd name="T41" fmla="*/ 614871652 h 259"/>
              <a:gd name="T42" fmla="*/ 0 w 2711"/>
              <a:gd name="T43" fmla="*/ 479120249 h 259"/>
              <a:gd name="T44" fmla="*/ 50562410 w 2711"/>
              <a:gd name="T45" fmla="*/ 227581119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711" h="259">
                <a:moveTo>
                  <a:pt x="23" y="57"/>
                </a:moveTo>
                <a:cubicBezTo>
                  <a:pt x="75" y="39"/>
                  <a:pt x="124" y="22"/>
                  <a:pt x="177" y="6"/>
                </a:cubicBezTo>
                <a:cubicBezTo>
                  <a:pt x="300" y="10"/>
                  <a:pt x="427" y="20"/>
                  <a:pt x="548" y="46"/>
                </a:cubicBezTo>
                <a:cubicBezTo>
                  <a:pt x="608" y="59"/>
                  <a:pt x="657" y="97"/>
                  <a:pt x="719" y="108"/>
                </a:cubicBezTo>
                <a:cubicBezTo>
                  <a:pt x="793" y="103"/>
                  <a:pt x="862" y="86"/>
                  <a:pt x="936" y="80"/>
                </a:cubicBezTo>
                <a:cubicBezTo>
                  <a:pt x="1000" y="69"/>
                  <a:pt x="1066" y="66"/>
                  <a:pt x="1129" y="51"/>
                </a:cubicBezTo>
                <a:cubicBezTo>
                  <a:pt x="1194" y="35"/>
                  <a:pt x="1218" y="13"/>
                  <a:pt x="1289" y="6"/>
                </a:cubicBezTo>
                <a:cubicBezTo>
                  <a:pt x="1373" y="8"/>
                  <a:pt x="1457" y="3"/>
                  <a:pt x="1540" y="11"/>
                </a:cubicBezTo>
                <a:cubicBezTo>
                  <a:pt x="1605" y="17"/>
                  <a:pt x="1580" y="29"/>
                  <a:pt x="1614" y="46"/>
                </a:cubicBezTo>
                <a:cubicBezTo>
                  <a:pt x="1674" y="76"/>
                  <a:pt x="1742" y="85"/>
                  <a:pt x="1808" y="91"/>
                </a:cubicBezTo>
                <a:cubicBezTo>
                  <a:pt x="1860" y="87"/>
                  <a:pt x="1917" y="87"/>
                  <a:pt x="1968" y="74"/>
                </a:cubicBezTo>
                <a:cubicBezTo>
                  <a:pt x="2029" y="58"/>
                  <a:pt x="2088" y="35"/>
                  <a:pt x="2150" y="23"/>
                </a:cubicBezTo>
                <a:cubicBezTo>
                  <a:pt x="2194" y="14"/>
                  <a:pt x="2189" y="17"/>
                  <a:pt x="2242" y="11"/>
                </a:cubicBezTo>
                <a:cubicBezTo>
                  <a:pt x="2272" y="8"/>
                  <a:pt x="2333" y="0"/>
                  <a:pt x="2333" y="0"/>
                </a:cubicBezTo>
                <a:cubicBezTo>
                  <a:pt x="2440" y="4"/>
                  <a:pt x="2537" y="19"/>
                  <a:pt x="2641" y="28"/>
                </a:cubicBezTo>
                <a:cubicBezTo>
                  <a:pt x="2711" y="46"/>
                  <a:pt x="2659" y="134"/>
                  <a:pt x="2675" y="194"/>
                </a:cubicBezTo>
                <a:cubicBezTo>
                  <a:pt x="2572" y="230"/>
                  <a:pt x="2396" y="220"/>
                  <a:pt x="2299" y="222"/>
                </a:cubicBezTo>
                <a:cubicBezTo>
                  <a:pt x="2084" y="259"/>
                  <a:pt x="1965" y="231"/>
                  <a:pt x="1677" y="228"/>
                </a:cubicBezTo>
                <a:cubicBezTo>
                  <a:pt x="1547" y="221"/>
                  <a:pt x="1419" y="203"/>
                  <a:pt x="1289" y="194"/>
                </a:cubicBezTo>
                <a:cubicBezTo>
                  <a:pt x="1209" y="177"/>
                  <a:pt x="1125" y="173"/>
                  <a:pt x="1044" y="165"/>
                </a:cubicBezTo>
                <a:cubicBezTo>
                  <a:pt x="1014" y="162"/>
                  <a:pt x="953" y="154"/>
                  <a:pt x="953" y="154"/>
                </a:cubicBezTo>
                <a:cubicBezTo>
                  <a:pt x="627" y="158"/>
                  <a:pt x="320" y="151"/>
                  <a:pt x="0" y="120"/>
                </a:cubicBezTo>
                <a:cubicBezTo>
                  <a:pt x="17" y="96"/>
                  <a:pt x="9" y="57"/>
                  <a:pt x="23" y="57"/>
                </a:cubicBezTo>
                <a:close/>
              </a:path>
            </a:pathLst>
          </a:custGeom>
          <a:solidFill>
            <a:srgbClr val="EDEDED"/>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706787" name="Text Box 227"/>
          <p:cNvSpPr txBox="1">
            <a:spLocks noChangeAspect="1" noChangeArrowheads="1"/>
          </p:cNvSpPr>
          <p:nvPr/>
        </p:nvSpPr>
        <p:spPr bwMode="auto">
          <a:xfrm>
            <a:off x="6707188" y="4432300"/>
            <a:ext cx="1119187"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808080"/>
                </a:solidFill>
              </a:rPr>
              <a:t>Zellfläche</a:t>
            </a:r>
            <a:endParaRPr lang="en-US" altLang="de-DE">
              <a:solidFill>
                <a:srgbClr val="808080"/>
              </a:solidFill>
            </a:endParaRPr>
          </a:p>
        </p:txBody>
      </p:sp>
      <p:sp>
        <p:nvSpPr>
          <p:cNvPr id="706788" name="AutoShape 228"/>
          <p:cNvSpPr>
            <a:spLocks noChangeAspect="1" noChangeArrowheads="1"/>
          </p:cNvSpPr>
          <p:nvPr/>
        </p:nvSpPr>
        <p:spPr bwMode="auto">
          <a:xfrm>
            <a:off x="4187825" y="3059113"/>
            <a:ext cx="542925" cy="874712"/>
          </a:xfrm>
          <a:prstGeom prst="rightArrow">
            <a:avLst>
              <a:gd name="adj1" fmla="val 50000"/>
              <a:gd name="adj2" fmla="val 25000"/>
            </a:avLst>
          </a:prstGeom>
          <a:gradFill rotWithShape="1">
            <a:gsLst>
              <a:gs pos="0">
                <a:srgbClr val="EAEAEA"/>
              </a:gs>
              <a:gs pos="100000">
                <a:schemeClr val="tx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89" name="Rectangle 229"/>
          <p:cNvSpPr>
            <a:spLocks noChangeAspect="1" noChangeArrowheads="1"/>
          </p:cNvSpPr>
          <p:nvPr/>
        </p:nvSpPr>
        <p:spPr bwMode="auto">
          <a:xfrm>
            <a:off x="4797425" y="1766888"/>
            <a:ext cx="1479550" cy="155575"/>
          </a:xfrm>
          <a:prstGeom prst="rect">
            <a:avLst/>
          </a:prstGeom>
          <a:solidFill>
            <a:srgbClr val="EDEDE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0" name="Rectangle 230"/>
          <p:cNvSpPr>
            <a:spLocks noChangeAspect="1" noChangeArrowheads="1"/>
          </p:cNvSpPr>
          <p:nvPr/>
        </p:nvSpPr>
        <p:spPr bwMode="auto">
          <a:xfrm flipH="1">
            <a:off x="6764338" y="5722938"/>
            <a:ext cx="280987" cy="28257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1" name="Rectangle 231"/>
          <p:cNvSpPr>
            <a:spLocks noChangeAspect="1" noChangeArrowheads="1"/>
          </p:cNvSpPr>
          <p:nvPr/>
        </p:nvSpPr>
        <p:spPr bwMode="auto">
          <a:xfrm flipH="1">
            <a:off x="6764338" y="5722938"/>
            <a:ext cx="280987" cy="282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2" name="Rectangle 232" descr="Diagonal weit nach oben"/>
          <p:cNvSpPr>
            <a:spLocks noChangeAspect="1" noChangeArrowheads="1"/>
          </p:cNvSpPr>
          <p:nvPr/>
        </p:nvSpPr>
        <p:spPr bwMode="auto">
          <a:xfrm flipH="1">
            <a:off x="6769100" y="5165725"/>
            <a:ext cx="560388" cy="274638"/>
          </a:xfrm>
          <a:prstGeom prst="rect">
            <a:avLst/>
          </a:prstGeom>
          <a:pattFill prst="wdUpDiag">
            <a:fgClr>
              <a:srgbClr val="DFDFDF"/>
            </a:fgClr>
            <a:bgClr>
              <a:srgbClr val="FFFFFF"/>
            </a:bgClr>
          </a:patt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3" name="Rectangle 233"/>
          <p:cNvSpPr>
            <a:spLocks noChangeAspect="1" noChangeArrowheads="1"/>
          </p:cNvSpPr>
          <p:nvPr/>
        </p:nvSpPr>
        <p:spPr bwMode="auto">
          <a:xfrm flipH="1">
            <a:off x="6838950" y="5797550"/>
            <a:ext cx="138113" cy="142875"/>
          </a:xfrm>
          <a:prstGeom prst="rect">
            <a:avLst/>
          </a:prstGeom>
          <a:solidFill>
            <a:srgbClr val="000000"/>
          </a:solidFill>
          <a:ln w="0">
            <a:solidFill>
              <a:srgbClr val="00000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4" name="Rectangle 234"/>
          <p:cNvSpPr>
            <a:spLocks noChangeAspect="1" noChangeArrowheads="1"/>
          </p:cNvSpPr>
          <p:nvPr/>
        </p:nvSpPr>
        <p:spPr bwMode="auto">
          <a:xfrm flipH="1">
            <a:off x="6838950" y="5797550"/>
            <a:ext cx="138113" cy="1428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5" name="Rectangle 235"/>
          <p:cNvSpPr>
            <a:spLocks noChangeAspect="1" noChangeArrowheads="1"/>
          </p:cNvSpPr>
          <p:nvPr/>
        </p:nvSpPr>
        <p:spPr bwMode="auto">
          <a:xfrm flipH="1">
            <a:off x="6769100" y="5178425"/>
            <a:ext cx="593725" cy="271463"/>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6" name="Text Box 236"/>
          <p:cNvSpPr txBox="1">
            <a:spLocks noChangeAspect="1" noChangeArrowheads="1"/>
          </p:cNvSpPr>
          <p:nvPr/>
        </p:nvSpPr>
        <p:spPr bwMode="auto">
          <a:xfrm>
            <a:off x="7377113" y="5133975"/>
            <a:ext cx="8413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Metal3</a:t>
            </a:r>
            <a:endParaRPr lang="en-US" altLang="de-DE"/>
          </a:p>
        </p:txBody>
      </p:sp>
      <p:sp>
        <p:nvSpPr>
          <p:cNvPr id="706797" name="Text Box 237"/>
          <p:cNvSpPr txBox="1">
            <a:spLocks noChangeAspect="1" noChangeArrowheads="1"/>
          </p:cNvSpPr>
          <p:nvPr/>
        </p:nvSpPr>
        <p:spPr bwMode="auto">
          <a:xfrm>
            <a:off x="7369175" y="5741988"/>
            <a:ext cx="50482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Via</a:t>
            </a:r>
            <a:endParaRPr lang="en-US" altLang="de-DE"/>
          </a:p>
        </p:txBody>
      </p:sp>
      <p:sp>
        <p:nvSpPr>
          <p:cNvPr id="706798" name="Rectangle 238"/>
          <p:cNvSpPr>
            <a:spLocks noChangeAspect="1" noChangeArrowheads="1"/>
          </p:cNvSpPr>
          <p:nvPr/>
        </p:nvSpPr>
        <p:spPr bwMode="auto">
          <a:xfrm flipH="1" flipV="1">
            <a:off x="5076825" y="5197475"/>
            <a:ext cx="593725" cy="149225"/>
          </a:xfrm>
          <a:prstGeom prst="rect">
            <a:avLst/>
          </a:prstGeom>
          <a:solidFill>
            <a:srgbClr val="DFDFDF"/>
          </a:solidFill>
          <a:ln w="0">
            <a:solidFill>
              <a:srgbClr val="DFDFDF"/>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799" name="Rectangle 239"/>
          <p:cNvSpPr>
            <a:spLocks noChangeAspect="1" noChangeArrowheads="1"/>
          </p:cNvSpPr>
          <p:nvPr/>
        </p:nvSpPr>
        <p:spPr bwMode="auto">
          <a:xfrm flipH="1" flipV="1">
            <a:off x="5076825" y="5205413"/>
            <a:ext cx="593725" cy="155575"/>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800" name="Rectangle 240"/>
          <p:cNvSpPr>
            <a:spLocks noChangeAspect="1" noChangeArrowheads="1"/>
          </p:cNvSpPr>
          <p:nvPr/>
        </p:nvSpPr>
        <p:spPr bwMode="auto">
          <a:xfrm flipH="1" flipV="1">
            <a:off x="5207000" y="5589588"/>
            <a:ext cx="279400" cy="554037"/>
          </a:xfrm>
          <a:prstGeom prst="rect">
            <a:avLst/>
          </a:prstGeom>
          <a:solidFill>
            <a:srgbClr val="808080"/>
          </a:solidFill>
          <a:ln w="0">
            <a:solidFill>
              <a:srgbClr val="808080"/>
            </a:solidFill>
            <a:miter lim="800000"/>
            <a:headEnd/>
            <a:tailEnd/>
          </a:ln>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801" name="Rectangle 241"/>
          <p:cNvSpPr>
            <a:spLocks noChangeAspect="1" noChangeArrowheads="1"/>
          </p:cNvSpPr>
          <p:nvPr/>
        </p:nvSpPr>
        <p:spPr bwMode="auto">
          <a:xfrm flipH="1" flipV="1">
            <a:off x="5207000" y="5591175"/>
            <a:ext cx="279400" cy="552450"/>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defRPr sz="1700">
                <a:solidFill>
                  <a:schemeClr val="tx1"/>
                </a:solidFill>
                <a:latin typeface="Arial" charset="0"/>
              </a:defRPr>
            </a:lvl1pPr>
            <a:lvl2pPr marL="742950" indent="-285750">
              <a:defRPr sz="1700">
                <a:solidFill>
                  <a:schemeClr val="tx1"/>
                </a:solidFill>
                <a:latin typeface="Arial" charset="0"/>
              </a:defRPr>
            </a:lvl2pPr>
            <a:lvl3pPr marL="1143000" indent="-228600">
              <a:defRPr sz="1700">
                <a:solidFill>
                  <a:schemeClr val="tx1"/>
                </a:solidFill>
                <a:latin typeface="Arial" charset="0"/>
              </a:defRPr>
            </a:lvl3pPr>
            <a:lvl4pPr marL="1600200" indent="-228600">
              <a:defRPr sz="1700">
                <a:solidFill>
                  <a:schemeClr val="tx1"/>
                </a:solidFill>
                <a:latin typeface="Arial" charset="0"/>
              </a:defRPr>
            </a:lvl4pPr>
            <a:lvl5pPr marL="2057400" indent="-228600">
              <a:defRPr sz="1700">
                <a:solidFill>
                  <a:schemeClr val="tx1"/>
                </a:solidFill>
                <a:latin typeface="Arial" charset="0"/>
              </a:defRPr>
            </a:lvl5pPr>
            <a:lvl6pPr marL="2514600" indent="-228600" eaLnBrk="0" fontAlgn="base" hangingPunct="0">
              <a:lnSpc>
                <a:spcPts val="2350"/>
              </a:lnSpc>
              <a:spcBef>
                <a:spcPct val="0"/>
              </a:spcBef>
              <a:spcAft>
                <a:spcPct val="0"/>
              </a:spcAft>
              <a:defRPr sz="1700">
                <a:solidFill>
                  <a:schemeClr val="tx1"/>
                </a:solidFill>
                <a:latin typeface="Arial" charset="0"/>
              </a:defRPr>
            </a:lvl6pPr>
            <a:lvl7pPr marL="2971800" indent="-228600" eaLnBrk="0" fontAlgn="base" hangingPunct="0">
              <a:lnSpc>
                <a:spcPts val="2350"/>
              </a:lnSpc>
              <a:spcBef>
                <a:spcPct val="0"/>
              </a:spcBef>
              <a:spcAft>
                <a:spcPct val="0"/>
              </a:spcAft>
              <a:defRPr sz="1700">
                <a:solidFill>
                  <a:schemeClr val="tx1"/>
                </a:solidFill>
                <a:latin typeface="Arial" charset="0"/>
              </a:defRPr>
            </a:lvl7pPr>
            <a:lvl8pPr marL="3429000" indent="-228600" eaLnBrk="0" fontAlgn="base" hangingPunct="0">
              <a:lnSpc>
                <a:spcPts val="2350"/>
              </a:lnSpc>
              <a:spcBef>
                <a:spcPct val="0"/>
              </a:spcBef>
              <a:spcAft>
                <a:spcPct val="0"/>
              </a:spcAft>
              <a:defRPr sz="1700">
                <a:solidFill>
                  <a:schemeClr val="tx1"/>
                </a:solidFill>
                <a:latin typeface="Arial" charset="0"/>
              </a:defRPr>
            </a:lvl8pPr>
            <a:lvl9pPr marL="3886200" indent="-228600" eaLnBrk="0" fontAlgn="base" hangingPunct="0">
              <a:lnSpc>
                <a:spcPts val="2350"/>
              </a:lnSpc>
              <a:spcBef>
                <a:spcPct val="0"/>
              </a:spcBef>
              <a:spcAft>
                <a:spcPct val="0"/>
              </a:spcAft>
              <a:defRPr sz="1700">
                <a:solidFill>
                  <a:schemeClr val="tx1"/>
                </a:solidFill>
                <a:latin typeface="Arial" charset="0"/>
              </a:defRPr>
            </a:lvl9pPr>
          </a:lstStyle>
          <a:p>
            <a:endParaRPr lang="de-DE" altLang="de-DE"/>
          </a:p>
        </p:txBody>
      </p:sp>
      <p:sp>
        <p:nvSpPr>
          <p:cNvPr id="706802" name="Text Box 242"/>
          <p:cNvSpPr txBox="1">
            <a:spLocks noChangeAspect="1" noChangeArrowheads="1"/>
          </p:cNvSpPr>
          <p:nvPr/>
        </p:nvSpPr>
        <p:spPr bwMode="auto">
          <a:xfrm>
            <a:off x="5824538" y="5135563"/>
            <a:ext cx="841375" cy="35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Metal1</a:t>
            </a:r>
            <a:endParaRPr lang="en-US" altLang="de-DE"/>
          </a:p>
        </p:txBody>
      </p:sp>
      <p:sp>
        <p:nvSpPr>
          <p:cNvPr id="706803" name="Text Box 243"/>
          <p:cNvSpPr txBox="1">
            <a:spLocks noChangeAspect="1" noChangeArrowheads="1"/>
          </p:cNvSpPr>
          <p:nvPr/>
        </p:nvSpPr>
        <p:spPr bwMode="auto">
          <a:xfrm>
            <a:off x="5822950" y="5734050"/>
            <a:ext cx="842963" cy="354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t>Metal2</a:t>
            </a:r>
            <a:endParaRPr lang="en-US" altLang="de-DE"/>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6566"/>
                                        </p:tgtEl>
                                        <p:attrNameLst>
                                          <p:attrName>style.visibility</p:attrName>
                                        </p:attrNameLst>
                                      </p:cBhvr>
                                      <p:to>
                                        <p:strVal val="visible"/>
                                      </p:to>
                                    </p:set>
                                    <p:animEffect transition="in" filter="dissolve">
                                      <p:cBhvr>
                                        <p:cTn id="7" dur="500"/>
                                        <p:tgtEl>
                                          <p:spTgt spid="70656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06567"/>
                                        </p:tgtEl>
                                        <p:attrNameLst>
                                          <p:attrName>style.visibility</p:attrName>
                                        </p:attrNameLst>
                                      </p:cBhvr>
                                      <p:to>
                                        <p:strVal val="visible"/>
                                      </p:to>
                                    </p:set>
                                    <p:animEffect transition="in" filter="dissolve">
                                      <p:cBhvr>
                                        <p:cTn id="10" dur="500"/>
                                        <p:tgtEl>
                                          <p:spTgt spid="70656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706571"/>
                                        </p:tgtEl>
                                        <p:attrNameLst>
                                          <p:attrName>style.visibility</p:attrName>
                                        </p:attrNameLst>
                                      </p:cBhvr>
                                      <p:to>
                                        <p:strVal val="visible"/>
                                      </p:to>
                                    </p:set>
                                    <p:animEffect transition="in" filter="dissolve">
                                      <p:cBhvr>
                                        <p:cTn id="13" dur="500"/>
                                        <p:tgtEl>
                                          <p:spTgt spid="70657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706572"/>
                                        </p:tgtEl>
                                        <p:attrNameLst>
                                          <p:attrName>style.visibility</p:attrName>
                                        </p:attrNameLst>
                                      </p:cBhvr>
                                      <p:to>
                                        <p:strVal val="visible"/>
                                      </p:to>
                                    </p:set>
                                    <p:animEffect transition="in" filter="dissolve">
                                      <p:cBhvr>
                                        <p:cTn id="16" dur="500"/>
                                        <p:tgtEl>
                                          <p:spTgt spid="706572"/>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706573"/>
                                        </p:tgtEl>
                                        <p:attrNameLst>
                                          <p:attrName>style.visibility</p:attrName>
                                        </p:attrNameLst>
                                      </p:cBhvr>
                                      <p:to>
                                        <p:strVal val="visible"/>
                                      </p:to>
                                    </p:set>
                                    <p:animEffect transition="in" filter="dissolve">
                                      <p:cBhvr>
                                        <p:cTn id="19" dur="500"/>
                                        <p:tgtEl>
                                          <p:spTgt spid="706573"/>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706574"/>
                                        </p:tgtEl>
                                        <p:attrNameLst>
                                          <p:attrName>style.visibility</p:attrName>
                                        </p:attrNameLst>
                                      </p:cBhvr>
                                      <p:to>
                                        <p:strVal val="visible"/>
                                      </p:to>
                                    </p:set>
                                    <p:animEffect transition="in" filter="dissolve">
                                      <p:cBhvr>
                                        <p:cTn id="22" dur="500"/>
                                        <p:tgtEl>
                                          <p:spTgt spid="706574"/>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06575"/>
                                        </p:tgtEl>
                                        <p:attrNameLst>
                                          <p:attrName>style.visibility</p:attrName>
                                        </p:attrNameLst>
                                      </p:cBhvr>
                                      <p:to>
                                        <p:strVal val="visible"/>
                                      </p:to>
                                    </p:set>
                                    <p:animEffect transition="in" filter="dissolve">
                                      <p:cBhvr>
                                        <p:cTn id="25" dur="500"/>
                                        <p:tgtEl>
                                          <p:spTgt spid="706575"/>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706576"/>
                                        </p:tgtEl>
                                        <p:attrNameLst>
                                          <p:attrName>style.visibility</p:attrName>
                                        </p:attrNameLst>
                                      </p:cBhvr>
                                      <p:to>
                                        <p:strVal val="visible"/>
                                      </p:to>
                                    </p:set>
                                    <p:animEffect transition="in" filter="dissolve">
                                      <p:cBhvr>
                                        <p:cTn id="28" dur="500"/>
                                        <p:tgtEl>
                                          <p:spTgt spid="706576"/>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706577"/>
                                        </p:tgtEl>
                                        <p:attrNameLst>
                                          <p:attrName>style.visibility</p:attrName>
                                        </p:attrNameLst>
                                      </p:cBhvr>
                                      <p:to>
                                        <p:strVal val="visible"/>
                                      </p:to>
                                    </p:set>
                                    <p:animEffect transition="in" filter="dissolve">
                                      <p:cBhvr>
                                        <p:cTn id="31" dur="500"/>
                                        <p:tgtEl>
                                          <p:spTgt spid="706577"/>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706578"/>
                                        </p:tgtEl>
                                        <p:attrNameLst>
                                          <p:attrName>style.visibility</p:attrName>
                                        </p:attrNameLst>
                                      </p:cBhvr>
                                      <p:to>
                                        <p:strVal val="visible"/>
                                      </p:to>
                                    </p:set>
                                    <p:animEffect transition="in" filter="dissolve">
                                      <p:cBhvr>
                                        <p:cTn id="34" dur="500"/>
                                        <p:tgtEl>
                                          <p:spTgt spid="706578"/>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706579"/>
                                        </p:tgtEl>
                                        <p:attrNameLst>
                                          <p:attrName>style.visibility</p:attrName>
                                        </p:attrNameLst>
                                      </p:cBhvr>
                                      <p:to>
                                        <p:strVal val="visible"/>
                                      </p:to>
                                    </p:set>
                                    <p:animEffect transition="in" filter="dissolve">
                                      <p:cBhvr>
                                        <p:cTn id="37" dur="500"/>
                                        <p:tgtEl>
                                          <p:spTgt spid="706579"/>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706580"/>
                                        </p:tgtEl>
                                        <p:attrNameLst>
                                          <p:attrName>style.visibility</p:attrName>
                                        </p:attrNameLst>
                                      </p:cBhvr>
                                      <p:to>
                                        <p:strVal val="visible"/>
                                      </p:to>
                                    </p:set>
                                    <p:animEffect transition="in" filter="dissolve">
                                      <p:cBhvr>
                                        <p:cTn id="40" dur="500"/>
                                        <p:tgtEl>
                                          <p:spTgt spid="706580"/>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706581"/>
                                        </p:tgtEl>
                                        <p:attrNameLst>
                                          <p:attrName>style.visibility</p:attrName>
                                        </p:attrNameLst>
                                      </p:cBhvr>
                                      <p:to>
                                        <p:strVal val="visible"/>
                                      </p:to>
                                    </p:set>
                                    <p:animEffect transition="in" filter="dissolve">
                                      <p:cBhvr>
                                        <p:cTn id="43" dur="500"/>
                                        <p:tgtEl>
                                          <p:spTgt spid="706581"/>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706582"/>
                                        </p:tgtEl>
                                        <p:attrNameLst>
                                          <p:attrName>style.visibility</p:attrName>
                                        </p:attrNameLst>
                                      </p:cBhvr>
                                      <p:to>
                                        <p:strVal val="visible"/>
                                      </p:to>
                                    </p:set>
                                    <p:animEffect transition="in" filter="dissolve">
                                      <p:cBhvr>
                                        <p:cTn id="46" dur="500"/>
                                        <p:tgtEl>
                                          <p:spTgt spid="706582"/>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706583"/>
                                        </p:tgtEl>
                                        <p:attrNameLst>
                                          <p:attrName>style.visibility</p:attrName>
                                        </p:attrNameLst>
                                      </p:cBhvr>
                                      <p:to>
                                        <p:strVal val="visible"/>
                                      </p:to>
                                    </p:set>
                                    <p:animEffect transition="in" filter="dissolve">
                                      <p:cBhvr>
                                        <p:cTn id="49" dur="500"/>
                                        <p:tgtEl>
                                          <p:spTgt spid="706583"/>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706584"/>
                                        </p:tgtEl>
                                        <p:attrNameLst>
                                          <p:attrName>style.visibility</p:attrName>
                                        </p:attrNameLst>
                                      </p:cBhvr>
                                      <p:to>
                                        <p:strVal val="visible"/>
                                      </p:to>
                                    </p:set>
                                    <p:animEffect transition="in" filter="dissolve">
                                      <p:cBhvr>
                                        <p:cTn id="52" dur="500"/>
                                        <p:tgtEl>
                                          <p:spTgt spid="706584"/>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706585"/>
                                        </p:tgtEl>
                                        <p:attrNameLst>
                                          <p:attrName>style.visibility</p:attrName>
                                        </p:attrNameLst>
                                      </p:cBhvr>
                                      <p:to>
                                        <p:strVal val="visible"/>
                                      </p:to>
                                    </p:set>
                                    <p:animEffect transition="in" filter="dissolve">
                                      <p:cBhvr>
                                        <p:cTn id="55" dur="500"/>
                                        <p:tgtEl>
                                          <p:spTgt spid="706585"/>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706586"/>
                                        </p:tgtEl>
                                        <p:attrNameLst>
                                          <p:attrName>style.visibility</p:attrName>
                                        </p:attrNameLst>
                                      </p:cBhvr>
                                      <p:to>
                                        <p:strVal val="visible"/>
                                      </p:to>
                                    </p:set>
                                    <p:animEffect transition="in" filter="dissolve">
                                      <p:cBhvr>
                                        <p:cTn id="58" dur="500"/>
                                        <p:tgtEl>
                                          <p:spTgt spid="706586"/>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706587"/>
                                        </p:tgtEl>
                                        <p:attrNameLst>
                                          <p:attrName>style.visibility</p:attrName>
                                        </p:attrNameLst>
                                      </p:cBhvr>
                                      <p:to>
                                        <p:strVal val="visible"/>
                                      </p:to>
                                    </p:set>
                                    <p:animEffect transition="in" filter="dissolve">
                                      <p:cBhvr>
                                        <p:cTn id="61" dur="500"/>
                                        <p:tgtEl>
                                          <p:spTgt spid="706587"/>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706588"/>
                                        </p:tgtEl>
                                        <p:attrNameLst>
                                          <p:attrName>style.visibility</p:attrName>
                                        </p:attrNameLst>
                                      </p:cBhvr>
                                      <p:to>
                                        <p:strVal val="visible"/>
                                      </p:to>
                                    </p:set>
                                    <p:animEffect transition="in" filter="dissolve">
                                      <p:cBhvr>
                                        <p:cTn id="64" dur="500"/>
                                        <p:tgtEl>
                                          <p:spTgt spid="706588"/>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706589"/>
                                        </p:tgtEl>
                                        <p:attrNameLst>
                                          <p:attrName>style.visibility</p:attrName>
                                        </p:attrNameLst>
                                      </p:cBhvr>
                                      <p:to>
                                        <p:strVal val="visible"/>
                                      </p:to>
                                    </p:set>
                                    <p:animEffect transition="in" filter="dissolve">
                                      <p:cBhvr>
                                        <p:cTn id="67" dur="500"/>
                                        <p:tgtEl>
                                          <p:spTgt spid="706589"/>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706590"/>
                                        </p:tgtEl>
                                        <p:attrNameLst>
                                          <p:attrName>style.visibility</p:attrName>
                                        </p:attrNameLst>
                                      </p:cBhvr>
                                      <p:to>
                                        <p:strVal val="visible"/>
                                      </p:to>
                                    </p:set>
                                    <p:animEffect transition="in" filter="dissolve">
                                      <p:cBhvr>
                                        <p:cTn id="70" dur="500"/>
                                        <p:tgtEl>
                                          <p:spTgt spid="706590"/>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706591"/>
                                        </p:tgtEl>
                                        <p:attrNameLst>
                                          <p:attrName>style.visibility</p:attrName>
                                        </p:attrNameLst>
                                      </p:cBhvr>
                                      <p:to>
                                        <p:strVal val="visible"/>
                                      </p:to>
                                    </p:set>
                                    <p:animEffect transition="in" filter="dissolve">
                                      <p:cBhvr>
                                        <p:cTn id="73" dur="500"/>
                                        <p:tgtEl>
                                          <p:spTgt spid="706591"/>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706592"/>
                                        </p:tgtEl>
                                        <p:attrNameLst>
                                          <p:attrName>style.visibility</p:attrName>
                                        </p:attrNameLst>
                                      </p:cBhvr>
                                      <p:to>
                                        <p:strVal val="visible"/>
                                      </p:to>
                                    </p:set>
                                    <p:animEffect transition="in" filter="dissolve">
                                      <p:cBhvr>
                                        <p:cTn id="76" dur="500"/>
                                        <p:tgtEl>
                                          <p:spTgt spid="706592"/>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706593"/>
                                        </p:tgtEl>
                                        <p:attrNameLst>
                                          <p:attrName>style.visibility</p:attrName>
                                        </p:attrNameLst>
                                      </p:cBhvr>
                                      <p:to>
                                        <p:strVal val="visible"/>
                                      </p:to>
                                    </p:set>
                                    <p:animEffect transition="in" filter="dissolve">
                                      <p:cBhvr>
                                        <p:cTn id="79" dur="500"/>
                                        <p:tgtEl>
                                          <p:spTgt spid="706593"/>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706594"/>
                                        </p:tgtEl>
                                        <p:attrNameLst>
                                          <p:attrName>style.visibility</p:attrName>
                                        </p:attrNameLst>
                                      </p:cBhvr>
                                      <p:to>
                                        <p:strVal val="visible"/>
                                      </p:to>
                                    </p:set>
                                    <p:animEffect transition="in" filter="dissolve">
                                      <p:cBhvr>
                                        <p:cTn id="82" dur="500"/>
                                        <p:tgtEl>
                                          <p:spTgt spid="706594"/>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706595"/>
                                        </p:tgtEl>
                                        <p:attrNameLst>
                                          <p:attrName>style.visibility</p:attrName>
                                        </p:attrNameLst>
                                      </p:cBhvr>
                                      <p:to>
                                        <p:strVal val="visible"/>
                                      </p:to>
                                    </p:set>
                                    <p:animEffect transition="in" filter="dissolve">
                                      <p:cBhvr>
                                        <p:cTn id="85" dur="500"/>
                                        <p:tgtEl>
                                          <p:spTgt spid="706595"/>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706596"/>
                                        </p:tgtEl>
                                        <p:attrNameLst>
                                          <p:attrName>style.visibility</p:attrName>
                                        </p:attrNameLst>
                                      </p:cBhvr>
                                      <p:to>
                                        <p:strVal val="visible"/>
                                      </p:to>
                                    </p:set>
                                    <p:animEffect transition="in" filter="dissolve">
                                      <p:cBhvr>
                                        <p:cTn id="88" dur="500"/>
                                        <p:tgtEl>
                                          <p:spTgt spid="706596"/>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706597"/>
                                        </p:tgtEl>
                                        <p:attrNameLst>
                                          <p:attrName>style.visibility</p:attrName>
                                        </p:attrNameLst>
                                      </p:cBhvr>
                                      <p:to>
                                        <p:strVal val="visible"/>
                                      </p:to>
                                    </p:set>
                                    <p:animEffect transition="in" filter="dissolve">
                                      <p:cBhvr>
                                        <p:cTn id="91" dur="500"/>
                                        <p:tgtEl>
                                          <p:spTgt spid="706597"/>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06598"/>
                                        </p:tgtEl>
                                        <p:attrNameLst>
                                          <p:attrName>style.visibility</p:attrName>
                                        </p:attrNameLst>
                                      </p:cBhvr>
                                      <p:to>
                                        <p:strVal val="visible"/>
                                      </p:to>
                                    </p:set>
                                    <p:animEffect transition="in" filter="dissolve">
                                      <p:cBhvr>
                                        <p:cTn id="94" dur="500"/>
                                        <p:tgtEl>
                                          <p:spTgt spid="706598"/>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706599"/>
                                        </p:tgtEl>
                                        <p:attrNameLst>
                                          <p:attrName>style.visibility</p:attrName>
                                        </p:attrNameLst>
                                      </p:cBhvr>
                                      <p:to>
                                        <p:strVal val="visible"/>
                                      </p:to>
                                    </p:set>
                                    <p:animEffect transition="in" filter="dissolve">
                                      <p:cBhvr>
                                        <p:cTn id="97" dur="500"/>
                                        <p:tgtEl>
                                          <p:spTgt spid="706599"/>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706600"/>
                                        </p:tgtEl>
                                        <p:attrNameLst>
                                          <p:attrName>style.visibility</p:attrName>
                                        </p:attrNameLst>
                                      </p:cBhvr>
                                      <p:to>
                                        <p:strVal val="visible"/>
                                      </p:to>
                                    </p:set>
                                    <p:animEffect transition="in" filter="dissolve">
                                      <p:cBhvr>
                                        <p:cTn id="100" dur="500"/>
                                        <p:tgtEl>
                                          <p:spTgt spid="706600"/>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706601"/>
                                        </p:tgtEl>
                                        <p:attrNameLst>
                                          <p:attrName>style.visibility</p:attrName>
                                        </p:attrNameLst>
                                      </p:cBhvr>
                                      <p:to>
                                        <p:strVal val="visible"/>
                                      </p:to>
                                    </p:set>
                                    <p:animEffect transition="in" filter="dissolve">
                                      <p:cBhvr>
                                        <p:cTn id="103" dur="500"/>
                                        <p:tgtEl>
                                          <p:spTgt spid="706601"/>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706602"/>
                                        </p:tgtEl>
                                        <p:attrNameLst>
                                          <p:attrName>style.visibility</p:attrName>
                                        </p:attrNameLst>
                                      </p:cBhvr>
                                      <p:to>
                                        <p:strVal val="visible"/>
                                      </p:to>
                                    </p:set>
                                    <p:animEffect transition="in" filter="dissolve">
                                      <p:cBhvr>
                                        <p:cTn id="106" dur="500"/>
                                        <p:tgtEl>
                                          <p:spTgt spid="706602"/>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706603"/>
                                        </p:tgtEl>
                                        <p:attrNameLst>
                                          <p:attrName>style.visibility</p:attrName>
                                        </p:attrNameLst>
                                      </p:cBhvr>
                                      <p:to>
                                        <p:strVal val="visible"/>
                                      </p:to>
                                    </p:set>
                                    <p:animEffect transition="in" filter="dissolve">
                                      <p:cBhvr>
                                        <p:cTn id="109" dur="500"/>
                                        <p:tgtEl>
                                          <p:spTgt spid="706603"/>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706604"/>
                                        </p:tgtEl>
                                        <p:attrNameLst>
                                          <p:attrName>style.visibility</p:attrName>
                                        </p:attrNameLst>
                                      </p:cBhvr>
                                      <p:to>
                                        <p:strVal val="visible"/>
                                      </p:to>
                                    </p:set>
                                    <p:animEffect transition="in" filter="dissolve">
                                      <p:cBhvr>
                                        <p:cTn id="112" dur="500"/>
                                        <p:tgtEl>
                                          <p:spTgt spid="706604"/>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706605"/>
                                        </p:tgtEl>
                                        <p:attrNameLst>
                                          <p:attrName>style.visibility</p:attrName>
                                        </p:attrNameLst>
                                      </p:cBhvr>
                                      <p:to>
                                        <p:strVal val="visible"/>
                                      </p:to>
                                    </p:set>
                                    <p:animEffect transition="in" filter="dissolve">
                                      <p:cBhvr>
                                        <p:cTn id="115" dur="500"/>
                                        <p:tgtEl>
                                          <p:spTgt spid="706605"/>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706606"/>
                                        </p:tgtEl>
                                        <p:attrNameLst>
                                          <p:attrName>style.visibility</p:attrName>
                                        </p:attrNameLst>
                                      </p:cBhvr>
                                      <p:to>
                                        <p:strVal val="visible"/>
                                      </p:to>
                                    </p:set>
                                    <p:animEffect transition="in" filter="dissolve">
                                      <p:cBhvr>
                                        <p:cTn id="118" dur="500"/>
                                        <p:tgtEl>
                                          <p:spTgt spid="706606"/>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706607"/>
                                        </p:tgtEl>
                                        <p:attrNameLst>
                                          <p:attrName>style.visibility</p:attrName>
                                        </p:attrNameLst>
                                      </p:cBhvr>
                                      <p:to>
                                        <p:strVal val="visible"/>
                                      </p:to>
                                    </p:set>
                                    <p:animEffect transition="in" filter="dissolve">
                                      <p:cBhvr>
                                        <p:cTn id="121" dur="500"/>
                                        <p:tgtEl>
                                          <p:spTgt spid="706607"/>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706608"/>
                                        </p:tgtEl>
                                        <p:attrNameLst>
                                          <p:attrName>style.visibility</p:attrName>
                                        </p:attrNameLst>
                                      </p:cBhvr>
                                      <p:to>
                                        <p:strVal val="visible"/>
                                      </p:to>
                                    </p:set>
                                    <p:animEffect transition="in" filter="dissolve">
                                      <p:cBhvr>
                                        <p:cTn id="124" dur="500"/>
                                        <p:tgtEl>
                                          <p:spTgt spid="706608"/>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706609"/>
                                        </p:tgtEl>
                                        <p:attrNameLst>
                                          <p:attrName>style.visibility</p:attrName>
                                        </p:attrNameLst>
                                      </p:cBhvr>
                                      <p:to>
                                        <p:strVal val="visible"/>
                                      </p:to>
                                    </p:set>
                                    <p:animEffect transition="in" filter="dissolve">
                                      <p:cBhvr>
                                        <p:cTn id="127" dur="500"/>
                                        <p:tgtEl>
                                          <p:spTgt spid="706609"/>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706610"/>
                                        </p:tgtEl>
                                        <p:attrNameLst>
                                          <p:attrName>style.visibility</p:attrName>
                                        </p:attrNameLst>
                                      </p:cBhvr>
                                      <p:to>
                                        <p:strVal val="visible"/>
                                      </p:to>
                                    </p:set>
                                    <p:animEffect transition="in" filter="dissolve">
                                      <p:cBhvr>
                                        <p:cTn id="130" dur="500"/>
                                        <p:tgtEl>
                                          <p:spTgt spid="706610"/>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706611"/>
                                        </p:tgtEl>
                                        <p:attrNameLst>
                                          <p:attrName>style.visibility</p:attrName>
                                        </p:attrNameLst>
                                      </p:cBhvr>
                                      <p:to>
                                        <p:strVal val="visible"/>
                                      </p:to>
                                    </p:set>
                                    <p:animEffect transition="in" filter="dissolve">
                                      <p:cBhvr>
                                        <p:cTn id="133" dur="500"/>
                                        <p:tgtEl>
                                          <p:spTgt spid="706611"/>
                                        </p:tgtEl>
                                      </p:cBhvr>
                                    </p:animEffect>
                                  </p:childTnLst>
                                </p:cTn>
                              </p:par>
                              <p:par>
                                <p:cTn id="134" presetID="9" presetClass="entr" presetSubtype="0" fill="hold" grpId="0" nodeType="withEffect">
                                  <p:stCondLst>
                                    <p:cond delay="0"/>
                                  </p:stCondLst>
                                  <p:childTnLst>
                                    <p:set>
                                      <p:cBhvr>
                                        <p:cTn id="135" dur="1" fill="hold">
                                          <p:stCondLst>
                                            <p:cond delay="0"/>
                                          </p:stCondLst>
                                        </p:cTn>
                                        <p:tgtEl>
                                          <p:spTgt spid="706612"/>
                                        </p:tgtEl>
                                        <p:attrNameLst>
                                          <p:attrName>style.visibility</p:attrName>
                                        </p:attrNameLst>
                                      </p:cBhvr>
                                      <p:to>
                                        <p:strVal val="visible"/>
                                      </p:to>
                                    </p:set>
                                    <p:animEffect transition="in" filter="dissolve">
                                      <p:cBhvr>
                                        <p:cTn id="136" dur="500"/>
                                        <p:tgtEl>
                                          <p:spTgt spid="706612"/>
                                        </p:tgtEl>
                                      </p:cBhvr>
                                    </p:animEffect>
                                  </p:childTnLst>
                                </p:cTn>
                              </p:par>
                              <p:par>
                                <p:cTn id="137" presetID="9" presetClass="entr" presetSubtype="0" fill="hold" grpId="0" nodeType="withEffect">
                                  <p:stCondLst>
                                    <p:cond delay="0"/>
                                  </p:stCondLst>
                                  <p:childTnLst>
                                    <p:set>
                                      <p:cBhvr>
                                        <p:cTn id="138" dur="1" fill="hold">
                                          <p:stCondLst>
                                            <p:cond delay="0"/>
                                          </p:stCondLst>
                                        </p:cTn>
                                        <p:tgtEl>
                                          <p:spTgt spid="706613"/>
                                        </p:tgtEl>
                                        <p:attrNameLst>
                                          <p:attrName>style.visibility</p:attrName>
                                        </p:attrNameLst>
                                      </p:cBhvr>
                                      <p:to>
                                        <p:strVal val="visible"/>
                                      </p:to>
                                    </p:set>
                                    <p:animEffect transition="in" filter="dissolve">
                                      <p:cBhvr>
                                        <p:cTn id="139" dur="500"/>
                                        <p:tgtEl>
                                          <p:spTgt spid="706613"/>
                                        </p:tgtEl>
                                      </p:cBhvr>
                                    </p:animEffect>
                                  </p:childTnLst>
                                </p:cTn>
                              </p:par>
                              <p:par>
                                <p:cTn id="140" presetID="9" presetClass="entr" presetSubtype="0" fill="hold" grpId="0" nodeType="withEffect">
                                  <p:stCondLst>
                                    <p:cond delay="0"/>
                                  </p:stCondLst>
                                  <p:childTnLst>
                                    <p:set>
                                      <p:cBhvr>
                                        <p:cTn id="141" dur="1" fill="hold">
                                          <p:stCondLst>
                                            <p:cond delay="0"/>
                                          </p:stCondLst>
                                        </p:cTn>
                                        <p:tgtEl>
                                          <p:spTgt spid="706614"/>
                                        </p:tgtEl>
                                        <p:attrNameLst>
                                          <p:attrName>style.visibility</p:attrName>
                                        </p:attrNameLst>
                                      </p:cBhvr>
                                      <p:to>
                                        <p:strVal val="visible"/>
                                      </p:to>
                                    </p:set>
                                    <p:animEffect transition="in" filter="dissolve">
                                      <p:cBhvr>
                                        <p:cTn id="142" dur="500"/>
                                        <p:tgtEl>
                                          <p:spTgt spid="706614"/>
                                        </p:tgtEl>
                                      </p:cBhvr>
                                    </p:animEffect>
                                  </p:childTnLst>
                                </p:cTn>
                              </p:par>
                              <p:par>
                                <p:cTn id="143" presetID="9" presetClass="entr" presetSubtype="0" fill="hold" grpId="0" nodeType="withEffect">
                                  <p:stCondLst>
                                    <p:cond delay="0"/>
                                  </p:stCondLst>
                                  <p:childTnLst>
                                    <p:set>
                                      <p:cBhvr>
                                        <p:cTn id="144" dur="1" fill="hold">
                                          <p:stCondLst>
                                            <p:cond delay="0"/>
                                          </p:stCondLst>
                                        </p:cTn>
                                        <p:tgtEl>
                                          <p:spTgt spid="706615"/>
                                        </p:tgtEl>
                                        <p:attrNameLst>
                                          <p:attrName>style.visibility</p:attrName>
                                        </p:attrNameLst>
                                      </p:cBhvr>
                                      <p:to>
                                        <p:strVal val="visible"/>
                                      </p:to>
                                    </p:set>
                                    <p:animEffect transition="in" filter="dissolve">
                                      <p:cBhvr>
                                        <p:cTn id="145" dur="500"/>
                                        <p:tgtEl>
                                          <p:spTgt spid="706615"/>
                                        </p:tgtEl>
                                      </p:cBhvr>
                                    </p:animEffect>
                                  </p:childTnLst>
                                </p:cTn>
                              </p:par>
                              <p:par>
                                <p:cTn id="146" presetID="9" presetClass="entr" presetSubtype="0" fill="hold" grpId="0" nodeType="withEffect">
                                  <p:stCondLst>
                                    <p:cond delay="0"/>
                                  </p:stCondLst>
                                  <p:childTnLst>
                                    <p:set>
                                      <p:cBhvr>
                                        <p:cTn id="147" dur="1" fill="hold">
                                          <p:stCondLst>
                                            <p:cond delay="0"/>
                                          </p:stCondLst>
                                        </p:cTn>
                                        <p:tgtEl>
                                          <p:spTgt spid="706616"/>
                                        </p:tgtEl>
                                        <p:attrNameLst>
                                          <p:attrName>style.visibility</p:attrName>
                                        </p:attrNameLst>
                                      </p:cBhvr>
                                      <p:to>
                                        <p:strVal val="visible"/>
                                      </p:to>
                                    </p:set>
                                    <p:animEffect transition="in" filter="dissolve">
                                      <p:cBhvr>
                                        <p:cTn id="148" dur="500"/>
                                        <p:tgtEl>
                                          <p:spTgt spid="706616"/>
                                        </p:tgtEl>
                                      </p:cBhvr>
                                    </p:animEffect>
                                  </p:childTnLst>
                                </p:cTn>
                              </p:par>
                              <p:par>
                                <p:cTn id="149" presetID="9" presetClass="entr" presetSubtype="0" fill="hold" grpId="0" nodeType="withEffect">
                                  <p:stCondLst>
                                    <p:cond delay="0"/>
                                  </p:stCondLst>
                                  <p:childTnLst>
                                    <p:set>
                                      <p:cBhvr>
                                        <p:cTn id="150" dur="1" fill="hold">
                                          <p:stCondLst>
                                            <p:cond delay="0"/>
                                          </p:stCondLst>
                                        </p:cTn>
                                        <p:tgtEl>
                                          <p:spTgt spid="706617"/>
                                        </p:tgtEl>
                                        <p:attrNameLst>
                                          <p:attrName>style.visibility</p:attrName>
                                        </p:attrNameLst>
                                      </p:cBhvr>
                                      <p:to>
                                        <p:strVal val="visible"/>
                                      </p:to>
                                    </p:set>
                                    <p:animEffect transition="in" filter="dissolve">
                                      <p:cBhvr>
                                        <p:cTn id="151" dur="500"/>
                                        <p:tgtEl>
                                          <p:spTgt spid="706617"/>
                                        </p:tgtEl>
                                      </p:cBhvr>
                                    </p:animEffect>
                                  </p:childTnLst>
                                </p:cTn>
                              </p:par>
                              <p:par>
                                <p:cTn id="152" presetID="9" presetClass="entr" presetSubtype="0" fill="hold" grpId="0" nodeType="withEffect">
                                  <p:stCondLst>
                                    <p:cond delay="0"/>
                                  </p:stCondLst>
                                  <p:childTnLst>
                                    <p:set>
                                      <p:cBhvr>
                                        <p:cTn id="153" dur="1" fill="hold">
                                          <p:stCondLst>
                                            <p:cond delay="0"/>
                                          </p:stCondLst>
                                        </p:cTn>
                                        <p:tgtEl>
                                          <p:spTgt spid="706618"/>
                                        </p:tgtEl>
                                        <p:attrNameLst>
                                          <p:attrName>style.visibility</p:attrName>
                                        </p:attrNameLst>
                                      </p:cBhvr>
                                      <p:to>
                                        <p:strVal val="visible"/>
                                      </p:to>
                                    </p:set>
                                    <p:animEffect transition="in" filter="dissolve">
                                      <p:cBhvr>
                                        <p:cTn id="154" dur="500"/>
                                        <p:tgtEl>
                                          <p:spTgt spid="706618"/>
                                        </p:tgtEl>
                                      </p:cBhvr>
                                    </p:animEffect>
                                  </p:childTnLst>
                                </p:cTn>
                              </p:par>
                              <p:par>
                                <p:cTn id="155" presetID="9" presetClass="entr" presetSubtype="0" fill="hold" grpId="0" nodeType="withEffect">
                                  <p:stCondLst>
                                    <p:cond delay="0"/>
                                  </p:stCondLst>
                                  <p:childTnLst>
                                    <p:set>
                                      <p:cBhvr>
                                        <p:cTn id="156" dur="1" fill="hold">
                                          <p:stCondLst>
                                            <p:cond delay="0"/>
                                          </p:stCondLst>
                                        </p:cTn>
                                        <p:tgtEl>
                                          <p:spTgt spid="706619"/>
                                        </p:tgtEl>
                                        <p:attrNameLst>
                                          <p:attrName>style.visibility</p:attrName>
                                        </p:attrNameLst>
                                      </p:cBhvr>
                                      <p:to>
                                        <p:strVal val="visible"/>
                                      </p:to>
                                    </p:set>
                                    <p:animEffect transition="in" filter="dissolve">
                                      <p:cBhvr>
                                        <p:cTn id="157" dur="500"/>
                                        <p:tgtEl>
                                          <p:spTgt spid="706619"/>
                                        </p:tgtEl>
                                      </p:cBhvr>
                                    </p:animEffect>
                                  </p:childTnLst>
                                </p:cTn>
                              </p:par>
                              <p:par>
                                <p:cTn id="158" presetID="9" presetClass="entr" presetSubtype="0" fill="hold" grpId="0" nodeType="withEffect">
                                  <p:stCondLst>
                                    <p:cond delay="0"/>
                                  </p:stCondLst>
                                  <p:childTnLst>
                                    <p:set>
                                      <p:cBhvr>
                                        <p:cTn id="159" dur="1" fill="hold">
                                          <p:stCondLst>
                                            <p:cond delay="0"/>
                                          </p:stCondLst>
                                        </p:cTn>
                                        <p:tgtEl>
                                          <p:spTgt spid="706620"/>
                                        </p:tgtEl>
                                        <p:attrNameLst>
                                          <p:attrName>style.visibility</p:attrName>
                                        </p:attrNameLst>
                                      </p:cBhvr>
                                      <p:to>
                                        <p:strVal val="visible"/>
                                      </p:to>
                                    </p:set>
                                    <p:animEffect transition="in" filter="dissolve">
                                      <p:cBhvr>
                                        <p:cTn id="160" dur="500"/>
                                        <p:tgtEl>
                                          <p:spTgt spid="706620"/>
                                        </p:tgtEl>
                                      </p:cBhvr>
                                    </p:animEffect>
                                  </p:childTnLst>
                                </p:cTn>
                              </p:par>
                              <p:par>
                                <p:cTn id="161" presetID="9" presetClass="entr" presetSubtype="0" fill="hold" grpId="0" nodeType="withEffect">
                                  <p:stCondLst>
                                    <p:cond delay="0"/>
                                  </p:stCondLst>
                                  <p:childTnLst>
                                    <p:set>
                                      <p:cBhvr>
                                        <p:cTn id="162" dur="1" fill="hold">
                                          <p:stCondLst>
                                            <p:cond delay="0"/>
                                          </p:stCondLst>
                                        </p:cTn>
                                        <p:tgtEl>
                                          <p:spTgt spid="706621"/>
                                        </p:tgtEl>
                                        <p:attrNameLst>
                                          <p:attrName>style.visibility</p:attrName>
                                        </p:attrNameLst>
                                      </p:cBhvr>
                                      <p:to>
                                        <p:strVal val="visible"/>
                                      </p:to>
                                    </p:set>
                                    <p:animEffect transition="in" filter="dissolve">
                                      <p:cBhvr>
                                        <p:cTn id="163" dur="500"/>
                                        <p:tgtEl>
                                          <p:spTgt spid="706621"/>
                                        </p:tgtEl>
                                      </p:cBhvr>
                                    </p:animEffect>
                                  </p:childTnLst>
                                </p:cTn>
                              </p:par>
                              <p:par>
                                <p:cTn id="164" presetID="9" presetClass="entr" presetSubtype="0" fill="hold" grpId="0" nodeType="withEffect">
                                  <p:stCondLst>
                                    <p:cond delay="0"/>
                                  </p:stCondLst>
                                  <p:childTnLst>
                                    <p:set>
                                      <p:cBhvr>
                                        <p:cTn id="165" dur="1" fill="hold">
                                          <p:stCondLst>
                                            <p:cond delay="0"/>
                                          </p:stCondLst>
                                        </p:cTn>
                                        <p:tgtEl>
                                          <p:spTgt spid="706622"/>
                                        </p:tgtEl>
                                        <p:attrNameLst>
                                          <p:attrName>style.visibility</p:attrName>
                                        </p:attrNameLst>
                                      </p:cBhvr>
                                      <p:to>
                                        <p:strVal val="visible"/>
                                      </p:to>
                                    </p:set>
                                    <p:animEffect transition="in" filter="dissolve">
                                      <p:cBhvr>
                                        <p:cTn id="166" dur="500"/>
                                        <p:tgtEl>
                                          <p:spTgt spid="706622"/>
                                        </p:tgtEl>
                                      </p:cBhvr>
                                    </p:animEffect>
                                  </p:childTnLst>
                                </p:cTn>
                              </p:par>
                              <p:par>
                                <p:cTn id="167" presetID="9" presetClass="entr" presetSubtype="0" fill="hold" grpId="0" nodeType="withEffect">
                                  <p:stCondLst>
                                    <p:cond delay="0"/>
                                  </p:stCondLst>
                                  <p:childTnLst>
                                    <p:set>
                                      <p:cBhvr>
                                        <p:cTn id="168" dur="1" fill="hold">
                                          <p:stCondLst>
                                            <p:cond delay="0"/>
                                          </p:stCondLst>
                                        </p:cTn>
                                        <p:tgtEl>
                                          <p:spTgt spid="706623"/>
                                        </p:tgtEl>
                                        <p:attrNameLst>
                                          <p:attrName>style.visibility</p:attrName>
                                        </p:attrNameLst>
                                      </p:cBhvr>
                                      <p:to>
                                        <p:strVal val="visible"/>
                                      </p:to>
                                    </p:set>
                                    <p:animEffect transition="in" filter="dissolve">
                                      <p:cBhvr>
                                        <p:cTn id="169" dur="500"/>
                                        <p:tgtEl>
                                          <p:spTgt spid="706623"/>
                                        </p:tgtEl>
                                      </p:cBhvr>
                                    </p:animEffect>
                                  </p:childTnLst>
                                </p:cTn>
                              </p:par>
                              <p:par>
                                <p:cTn id="170" presetID="9" presetClass="entr" presetSubtype="0" fill="hold" grpId="0" nodeType="withEffect">
                                  <p:stCondLst>
                                    <p:cond delay="0"/>
                                  </p:stCondLst>
                                  <p:childTnLst>
                                    <p:set>
                                      <p:cBhvr>
                                        <p:cTn id="171" dur="1" fill="hold">
                                          <p:stCondLst>
                                            <p:cond delay="0"/>
                                          </p:stCondLst>
                                        </p:cTn>
                                        <p:tgtEl>
                                          <p:spTgt spid="706624"/>
                                        </p:tgtEl>
                                        <p:attrNameLst>
                                          <p:attrName>style.visibility</p:attrName>
                                        </p:attrNameLst>
                                      </p:cBhvr>
                                      <p:to>
                                        <p:strVal val="visible"/>
                                      </p:to>
                                    </p:set>
                                    <p:animEffect transition="in" filter="dissolve">
                                      <p:cBhvr>
                                        <p:cTn id="172" dur="500"/>
                                        <p:tgtEl>
                                          <p:spTgt spid="706624"/>
                                        </p:tgtEl>
                                      </p:cBhvr>
                                    </p:animEffect>
                                  </p:childTnLst>
                                </p:cTn>
                              </p:par>
                              <p:par>
                                <p:cTn id="173" presetID="9" presetClass="entr" presetSubtype="0" fill="hold" grpId="0" nodeType="withEffect">
                                  <p:stCondLst>
                                    <p:cond delay="0"/>
                                  </p:stCondLst>
                                  <p:childTnLst>
                                    <p:set>
                                      <p:cBhvr>
                                        <p:cTn id="174" dur="1" fill="hold">
                                          <p:stCondLst>
                                            <p:cond delay="0"/>
                                          </p:stCondLst>
                                        </p:cTn>
                                        <p:tgtEl>
                                          <p:spTgt spid="706625"/>
                                        </p:tgtEl>
                                        <p:attrNameLst>
                                          <p:attrName>style.visibility</p:attrName>
                                        </p:attrNameLst>
                                      </p:cBhvr>
                                      <p:to>
                                        <p:strVal val="visible"/>
                                      </p:to>
                                    </p:set>
                                    <p:animEffect transition="in" filter="dissolve">
                                      <p:cBhvr>
                                        <p:cTn id="175" dur="500"/>
                                        <p:tgtEl>
                                          <p:spTgt spid="706625"/>
                                        </p:tgtEl>
                                      </p:cBhvr>
                                    </p:animEffect>
                                  </p:childTnLst>
                                </p:cTn>
                              </p:par>
                              <p:par>
                                <p:cTn id="176" presetID="9" presetClass="entr" presetSubtype="0" fill="hold" grpId="0" nodeType="withEffect">
                                  <p:stCondLst>
                                    <p:cond delay="0"/>
                                  </p:stCondLst>
                                  <p:childTnLst>
                                    <p:set>
                                      <p:cBhvr>
                                        <p:cTn id="177" dur="1" fill="hold">
                                          <p:stCondLst>
                                            <p:cond delay="0"/>
                                          </p:stCondLst>
                                        </p:cTn>
                                        <p:tgtEl>
                                          <p:spTgt spid="706626"/>
                                        </p:tgtEl>
                                        <p:attrNameLst>
                                          <p:attrName>style.visibility</p:attrName>
                                        </p:attrNameLst>
                                      </p:cBhvr>
                                      <p:to>
                                        <p:strVal val="visible"/>
                                      </p:to>
                                    </p:set>
                                    <p:animEffect transition="in" filter="dissolve">
                                      <p:cBhvr>
                                        <p:cTn id="178" dur="500"/>
                                        <p:tgtEl>
                                          <p:spTgt spid="706626"/>
                                        </p:tgtEl>
                                      </p:cBhvr>
                                    </p:animEffect>
                                  </p:childTnLst>
                                </p:cTn>
                              </p:par>
                              <p:par>
                                <p:cTn id="179" presetID="9" presetClass="entr" presetSubtype="0" fill="hold" grpId="0" nodeType="withEffect">
                                  <p:stCondLst>
                                    <p:cond delay="0"/>
                                  </p:stCondLst>
                                  <p:childTnLst>
                                    <p:set>
                                      <p:cBhvr>
                                        <p:cTn id="180" dur="1" fill="hold">
                                          <p:stCondLst>
                                            <p:cond delay="0"/>
                                          </p:stCondLst>
                                        </p:cTn>
                                        <p:tgtEl>
                                          <p:spTgt spid="706627"/>
                                        </p:tgtEl>
                                        <p:attrNameLst>
                                          <p:attrName>style.visibility</p:attrName>
                                        </p:attrNameLst>
                                      </p:cBhvr>
                                      <p:to>
                                        <p:strVal val="visible"/>
                                      </p:to>
                                    </p:set>
                                    <p:animEffect transition="in" filter="dissolve">
                                      <p:cBhvr>
                                        <p:cTn id="181" dur="500"/>
                                        <p:tgtEl>
                                          <p:spTgt spid="706627"/>
                                        </p:tgtEl>
                                      </p:cBhvr>
                                    </p:animEffect>
                                  </p:childTnLst>
                                </p:cTn>
                              </p:par>
                              <p:par>
                                <p:cTn id="182" presetID="9" presetClass="entr" presetSubtype="0" fill="hold" grpId="0" nodeType="withEffect">
                                  <p:stCondLst>
                                    <p:cond delay="0"/>
                                  </p:stCondLst>
                                  <p:childTnLst>
                                    <p:set>
                                      <p:cBhvr>
                                        <p:cTn id="183" dur="1" fill="hold">
                                          <p:stCondLst>
                                            <p:cond delay="0"/>
                                          </p:stCondLst>
                                        </p:cTn>
                                        <p:tgtEl>
                                          <p:spTgt spid="706628"/>
                                        </p:tgtEl>
                                        <p:attrNameLst>
                                          <p:attrName>style.visibility</p:attrName>
                                        </p:attrNameLst>
                                      </p:cBhvr>
                                      <p:to>
                                        <p:strVal val="visible"/>
                                      </p:to>
                                    </p:set>
                                    <p:animEffect transition="in" filter="dissolve">
                                      <p:cBhvr>
                                        <p:cTn id="184" dur="500"/>
                                        <p:tgtEl>
                                          <p:spTgt spid="706628"/>
                                        </p:tgtEl>
                                      </p:cBhvr>
                                    </p:animEffect>
                                  </p:childTnLst>
                                </p:cTn>
                              </p:par>
                              <p:par>
                                <p:cTn id="185" presetID="9" presetClass="entr" presetSubtype="0" fill="hold" grpId="0" nodeType="withEffect">
                                  <p:stCondLst>
                                    <p:cond delay="0"/>
                                  </p:stCondLst>
                                  <p:childTnLst>
                                    <p:set>
                                      <p:cBhvr>
                                        <p:cTn id="186" dur="1" fill="hold">
                                          <p:stCondLst>
                                            <p:cond delay="0"/>
                                          </p:stCondLst>
                                        </p:cTn>
                                        <p:tgtEl>
                                          <p:spTgt spid="706629"/>
                                        </p:tgtEl>
                                        <p:attrNameLst>
                                          <p:attrName>style.visibility</p:attrName>
                                        </p:attrNameLst>
                                      </p:cBhvr>
                                      <p:to>
                                        <p:strVal val="visible"/>
                                      </p:to>
                                    </p:set>
                                    <p:animEffect transition="in" filter="dissolve">
                                      <p:cBhvr>
                                        <p:cTn id="187" dur="500"/>
                                        <p:tgtEl>
                                          <p:spTgt spid="706629"/>
                                        </p:tgtEl>
                                      </p:cBhvr>
                                    </p:animEffect>
                                  </p:childTnLst>
                                </p:cTn>
                              </p:par>
                              <p:par>
                                <p:cTn id="188" presetID="9" presetClass="entr" presetSubtype="0" fill="hold" grpId="0" nodeType="withEffect">
                                  <p:stCondLst>
                                    <p:cond delay="0"/>
                                  </p:stCondLst>
                                  <p:childTnLst>
                                    <p:set>
                                      <p:cBhvr>
                                        <p:cTn id="189" dur="1" fill="hold">
                                          <p:stCondLst>
                                            <p:cond delay="0"/>
                                          </p:stCondLst>
                                        </p:cTn>
                                        <p:tgtEl>
                                          <p:spTgt spid="706630"/>
                                        </p:tgtEl>
                                        <p:attrNameLst>
                                          <p:attrName>style.visibility</p:attrName>
                                        </p:attrNameLst>
                                      </p:cBhvr>
                                      <p:to>
                                        <p:strVal val="visible"/>
                                      </p:to>
                                    </p:set>
                                    <p:animEffect transition="in" filter="dissolve">
                                      <p:cBhvr>
                                        <p:cTn id="190" dur="500"/>
                                        <p:tgtEl>
                                          <p:spTgt spid="706630"/>
                                        </p:tgtEl>
                                      </p:cBhvr>
                                    </p:animEffect>
                                  </p:childTnLst>
                                </p:cTn>
                              </p:par>
                              <p:par>
                                <p:cTn id="191" presetID="9" presetClass="entr" presetSubtype="0" fill="hold" grpId="0" nodeType="withEffect">
                                  <p:stCondLst>
                                    <p:cond delay="0"/>
                                  </p:stCondLst>
                                  <p:childTnLst>
                                    <p:set>
                                      <p:cBhvr>
                                        <p:cTn id="192" dur="1" fill="hold">
                                          <p:stCondLst>
                                            <p:cond delay="0"/>
                                          </p:stCondLst>
                                        </p:cTn>
                                        <p:tgtEl>
                                          <p:spTgt spid="706631"/>
                                        </p:tgtEl>
                                        <p:attrNameLst>
                                          <p:attrName>style.visibility</p:attrName>
                                        </p:attrNameLst>
                                      </p:cBhvr>
                                      <p:to>
                                        <p:strVal val="visible"/>
                                      </p:to>
                                    </p:set>
                                    <p:animEffect transition="in" filter="dissolve">
                                      <p:cBhvr>
                                        <p:cTn id="193" dur="500"/>
                                        <p:tgtEl>
                                          <p:spTgt spid="706631"/>
                                        </p:tgtEl>
                                      </p:cBhvr>
                                    </p:animEffect>
                                  </p:childTnLst>
                                </p:cTn>
                              </p:par>
                              <p:par>
                                <p:cTn id="194" presetID="9" presetClass="entr" presetSubtype="0" fill="hold" grpId="0" nodeType="withEffect">
                                  <p:stCondLst>
                                    <p:cond delay="0"/>
                                  </p:stCondLst>
                                  <p:childTnLst>
                                    <p:set>
                                      <p:cBhvr>
                                        <p:cTn id="195" dur="1" fill="hold">
                                          <p:stCondLst>
                                            <p:cond delay="0"/>
                                          </p:stCondLst>
                                        </p:cTn>
                                        <p:tgtEl>
                                          <p:spTgt spid="706632"/>
                                        </p:tgtEl>
                                        <p:attrNameLst>
                                          <p:attrName>style.visibility</p:attrName>
                                        </p:attrNameLst>
                                      </p:cBhvr>
                                      <p:to>
                                        <p:strVal val="visible"/>
                                      </p:to>
                                    </p:set>
                                    <p:animEffect transition="in" filter="dissolve">
                                      <p:cBhvr>
                                        <p:cTn id="196" dur="500"/>
                                        <p:tgtEl>
                                          <p:spTgt spid="706632"/>
                                        </p:tgtEl>
                                      </p:cBhvr>
                                    </p:animEffect>
                                  </p:childTnLst>
                                </p:cTn>
                              </p:par>
                              <p:par>
                                <p:cTn id="197" presetID="9" presetClass="entr" presetSubtype="0" fill="hold" grpId="0" nodeType="withEffect">
                                  <p:stCondLst>
                                    <p:cond delay="0"/>
                                  </p:stCondLst>
                                  <p:childTnLst>
                                    <p:set>
                                      <p:cBhvr>
                                        <p:cTn id="198" dur="1" fill="hold">
                                          <p:stCondLst>
                                            <p:cond delay="0"/>
                                          </p:stCondLst>
                                        </p:cTn>
                                        <p:tgtEl>
                                          <p:spTgt spid="706633"/>
                                        </p:tgtEl>
                                        <p:attrNameLst>
                                          <p:attrName>style.visibility</p:attrName>
                                        </p:attrNameLst>
                                      </p:cBhvr>
                                      <p:to>
                                        <p:strVal val="visible"/>
                                      </p:to>
                                    </p:set>
                                    <p:animEffect transition="in" filter="dissolve">
                                      <p:cBhvr>
                                        <p:cTn id="199" dur="500"/>
                                        <p:tgtEl>
                                          <p:spTgt spid="706633"/>
                                        </p:tgtEl>
                                      </p:cBhvr>
                                    </p:animEffect>
                                  </p:childTnLst>
                                </p:cTn>
                              </p:par>
                              <p:par>
                                <p:cTn id="200" presetID="9" presetClass="entr" presetSubtype="0" fill="hold" grpId="0" nodeType="withEffect">
                                  <p:stCondLst>
                                    <p:cond delay="0"/>
                                  </p:stCondLst>
                                  <p:childTnLst>
                                    <p:set>
                                      <p:cBhvr>
                                        <p:cTn id="201" dur="1" fill="hold">
                                          <p:stCondLst>
                                            <p:cond delay="0"/>
                                          </p:stCondLst>
                                        </p:cTn>
                                        <p:tgtEl>
                                          <p:spTgt spid="706634"/>
                                        </p:tgtEl>
                                        <p:attrNameLst>
                                          <p:attrName>style.visibility</p:attrName>
                                        </p:attrNameLst>
                                      </p:cBhvr>
                                      <p:to>
                                        <p:strVal val="visible"/>
                                      </p:to>
                                    </p:set>
                                    <p:animEffect transition="in" filter="dissolve">
                                      <p:cBhvr>
                                        <p:cTn id="202" dur="500"/>
                                        <p:tgtEl>
                                          <p:spTgt spid="706634"/>
                                        </p:tgtEl>
                                      </p:cBhvr>
                                    </p:animEffect>
                                  </p:childTnLst>
                                </p:cTn>
                              </p:par>
                              <p:par>
                                <p:cTn id="203" presetID="9" presetClass="entr" presetSubtype="0" fill="hold" grpId="0" nodeType="withEffect">
                                  <p:stCondLst>
                                    <p:cond delay="0"/>
                                  </p:stCondLst>
                                  <p:childTnLst>
                                    <p:set>
                                      <p:cBhvr>
                                        <p:cTn id="204" dur="1" fill="hold">
                                          <p:stCondLst>
                                            <p:cond delay="0"/>
                                          </p:stCondLst>
                                        </p:cTn>
                                        <p:tgtEl>
                                          <p:spTgt spid="706635"/>
                                        </p:tgtEl>
                                        <p:attrNameLst>
                                          <p:attrName>style.visibility</p:attrName>
                                        </p:attrNameLst>
                                      </p:cBhvr>
                                      <p:to>
                                        <p:strVal val="visible"/>
                                      </p:to>
                                    </p:set>
                                    <p:animEffect transition="in" filter="dissolve">
                                      <p:cBhvr>
                                        <p:cTn id="205" dur="500"/>
                                        <p:tgtEl>
                                          <p:spTgt spid="706635"/>
                                        </p:tgtEl>
                                      </p:cBhvr>
                                    </p:animEffect>
                                  </p:childTnLst>
                                </p:cTn>
                              </p:par>
                              <p:par>
                                <p:cTn id="206" presetID="9" presetClass="entr" presetSubtype="0" fill="hold" grpId="0" nodeType="withEffect">
                                  <p:stCondLst>
                                    <p:cond delay="0"/>
                                  </p:stCondLst>
                                  <p:childTnLst>
                                    <p:set>
                                      <p:cBhvr>
                                        <p:cTn id="207" dur="1" fill="hold">
                                          <p:stCondLst>
                                            <p:cond delay="0"/>
                                          </p:stCondLst>
                                        </p:cTn>
                                        <p:tgtEl>
                                          <p:spTgt spid="706636"/>
                                        </p:tgtEl>
                                        <p:attrNameLst>
                                          <p:attrName>style.visibility</p:attrName>
                                        </p:attrNameLst>
                                      </p:cBhvr>
                                      <p:to>
                                        <p:strVal val="visible"/>
                                      </p:to>
                                    </p:set>
                                    <p:animEffect transition="in" filter="dissolve">
                                      <p:cBhvr>
                                        <p:cTn id="208" dur="500"/>
                                        <p:tgtEl>
                                          <p:spTgt spid="706636"/>
                                        </p:tgtEl>
                                      </p:cBhvr>
                                    </p:animEffect>
                                  </p:childTnLst>
                                </p:cTn>
                              </p:par>
                              <p:par>
                                <p:cTn id="209" presetID="9" presetClass="entr" presetSubtype="0" fill="hold" grpId="0" nodeType="withEffect">
                                  <p:stCondLst>
                                    <p:cond delay="0"/>
                                  </p:stCondLst>
                                  <p:childTnLst>
                                    <p:set>
                                      <p:cBhvr>
                                        <p:cTn id="210" dur="1" fill="hold">
                                          <p:stCondLst>
                                            <p:cond delay="0"/>
                                          </p:stCondLst>
                                        </p:cTn>
                                        <p:tgtEl>
                                          <p:spTgt spid="706637"/>
                                        </p:tgtEl>
                                        <p:attrNameLst>
                                          <p:attrName>style.visibility</p:attrName>
                                        </p:attrNameLst>
                                      </p:cBhvr>
                                      <p:to>
                                        <p:strVal val="visible"/>
                                      </p:to>
                                    </p:set>
                                    <p:animEffect transition="in" filter="dissolve">
                                      <p:cBhvr>
                                        <p:cTn id="211" dur="500"/>
                                        <p:tgtEl>
                                          <p:spTgt spid="706637"/>
                                        </p:tgtEl>
                                      </p:cBhvr>
                                    </p:animEffect>
                                  </p:childTnLst>
                                </p:cTn>
                              </p:par>
                              <p:par>
                                <p:cTn id="212" presetID="9" presetClass="entr" presetSubtype="0" fill="hold" grpId="0" nodeType="withEffect">
                                  <p:stCondLst>
                                    <p:cond delay="0"/>
                                  </p:stCondLst>
                                  <p:childTnLst>
                                    <p:set>
                                      <p:cBhvr>
                                        <p:cTn id="213" dur="1" fill="hold">
                                          <p:stCondLst>
                                            <p:cond delay="0"/>
                                          </p:stCondLst>
                                        </p:cTn>
                                        <p:tgtEl>
                                          <p:spTgt spid="706638"/>
                                        </p:tgtEl>
                                        <p:attrNameLst>
                                          <p:attrName>style.visibility</p:attrName>
                                        </p:attrNameLst>
                                      </p:cBhvr>
                                      <p:to>
                                        <p:strVal val="visible"/>
                                      </p:to>
                                    </p:set>
                                    <p:animEffect transition="in" filter="dissolve">
                                      <p:cBhvr>
                                        <p:cTn id="214" dur="500"/>
                                        <p:tgtEl>
                                          <p:spTgt spid="706638"/>
                                        </p:tgtEl>
                                      </p:cBhvr>
                                    </p:animEffect>
                                  </p:childTnLst>
                                </p:cTn>
                              </p:par>
                              <p:par>
                                <p:cTn id="215" presetID="9" presetClass="entr" presetSubtype="0" fill="hold" grpId="0" nodeType="withEffect">
                                  <p:stCondLst>
                                    <p:cond delay="0"/>
                                  </p:stCondLst>
                                  <p:childTnLst>
                                    <p:set>
                                      <p:cBhvr>
                                        <p:cTn id="216" dur="1" fill="hold">
                                          <p:stCondLst>
                                            <p:cond delay="0"/>
                                          </p:stCondLst>
                                        </p:cTn>
                                        <p:tgtEl>
                                          <p:spTgt spid="706639"/>
                                        </p:tgtEl>
                                        <p:attrNameLst>
                                          <p:attrName>style.visibility</p:attrName>
                                        </p:attrNameLst>
                                      </p:cBhvr>
                                      <p:to>
                                        <p:strVal val="visible"/>
                                      </p:to>
                                    </p:set>
                                    <p:animEffect transition="in" filter="dissolve">
                                      <p:cBhvr>
                                        <p:cTn id="217" dur="500"/>
                                        <p:tgtEl>
                                          <p:spTgt spid="706639"/>
                                        </p:tgtEl>
                                      </p:cBhvr>
                                    </p:animEffect>
                                  </p:childTnLst>
                                </p:cTn>
                              </p:par>
                              <p:par>
                                <p:cTn id="218" presetID="9" presetClass="entr" presetSubtype="0" fill="hold" grpId="0" nodeType="withEffect">
                                  <p:stCondLst>
                                    <p:cond delay="0"/>
                                  </p:stCondLst>
                                  <p:childTnLst>
                                    <p:set>
                                      <p:cBhvr>
                                        <p:cTn id="219" dur="1" fill="hold">
                                          <p:stCondLst>
                                            <p:cond delay="0"/>
                                          </p:stCondLst>
                                        </p:cTn>
                                        <p:tgtEl>
                                          <p:spTgt spid="706640"/>
                                        </p:tgtEl>
                                        <p:attrNameLst>
                                          <p:attrName>style.visibility</p:attrName>
                                        </p:attrNameLst>
                                      </p:cBhvr>
                                      <p:to>
                                        <p:strVal val="visible"/>
                                      </p:to>
                                    </p:set>
                                    <p:animEffect transition="in" filter="dissolve">
                                      <p:cBhvr>
                                        <p:cTn id="220" dur="500"/>
                                        <p:tgtEl>
                                          <p:spTgt spid="706640"/>
                                        </p:tgtEl>
                                      </p:cBhvr>
                                    </p:animEffect>
                                  </p:childTnLst>
                                </p:cTn>
                              </p:par>
                              <p:par>
                                <p:cTn id="221" presetID="9" presetClass="entr" presetSubtype="0" fill="hold" grpId="0" nodeType="withEffect">
                                  <p:stCondLst>
                                    <p:cond delay="0"/>
                                  </p:stCondLst>
                                  <p:childTnLst>
                                    <p:set>
                                      <p:cBhvr>
                                        <p:cTn id="222" dur="1" fill="hold">
                                          <p:stCondLst>
                                            <p:cond delay="0"/>
                                          </p:stCondLst>
                                        </p:cTn>
                                        <p:tgtEl>
                                          <p:spTgt spid="706641"/>
                                        </p:tgtEl>
                                        <p:attrNameLst>
                                          <p:attrName>style.visibility</p:attrName>
                                        </p:attrNameLst>
                                      </p:cBhvr>
                                      <p:to>
                                        <p:strVal val="visible"/>
                                      </p:to>
                                    </p:set>
                                    <p:animEffect transition="in" filter="dissolve">
                                      <p:cBhvr>
                                        <p:cTn id="223" dur="500"/>
                                        <p:tgtEl>
                                          <p:spTgt spid="706641"/>
                                        </p:tgtEl>
                                      </p:cBhvr>
                                    </p:animEffect>
                                  </p:childTnLst>
                                </p:cTn>
                              </p:par>
                              <p:par>
                                <p:cTn id="224" presetID="9" presetClass="entr" presetSubtype="0" fill="hold" grpId="0" nodeType="withEffect">
                                  <p:stCondLst>
                                    <p:cond delay="0"/>
                                  </p:stCondLst>
                                  <p:childTnLst>
                                    <p:set>
                                      <p:cBhvr>
                                        <p:cTn id="225" dur="1" fill="hold">
                                          <p:stCondLst>
                                            <p:cond delay="0"/>
                                          </p:stCondLst>
                                        </p:cTn>
                                        <p:tgtEl>
                                          <p:spTgt spid="706642"/>
                                        </p:tgtEl>
                                        <p:attrNameLst>
                                          <p:attrName>style.visibility</p:attrName>
                                        </p:attrNameLst>
                                      </p:cBhvr>
                                      <p:to>
                                        <p:strVal val="visible"/>
                                      </p:to>
                                    </p:set>
                                    <p:animEffect transition="in" filter="dissolve">
                                      <p:cBhvr>
                                        <p:cTn id="226" dur="500"/>
                                        <p:tgtEl>
                                          <p:spTgt spid="706642"/>
                                        </p:tgtEl>
                                      </p:cBhvr>
                                    </p:animEffect>
                                  </p:childTnLst>
                                </p:cTn>
                              </p:par>
                              <p:par>
                                <p:cTn id="227" presetID="9" presetClass="entr" presetSubtype="0" fill="hold" grpId="0" nodeType="withEffect">
                                  <p:stCondLst>
                                    <p:cond delay="0"/>
                                  </p:stCondLst>
                                  <p:childTnLst>
                                    <p:set>
                                      <p:cBhvr>
                                        <p:cTn id="228" dur="1" fill="hold">
                                          <p:stCondLst>
                                            <p:cond delay="0"/>
                                          </p:stCondLst>
                                        </p:cTn>
                                        <p:tgtEl>
                                          <p:spTgt spid="706643"/>
                                        </p:tgtEl>
                                        <p:attrNameLst>
                                          <p:attrName>style.visibility</p:attrName>
                                        </p:attrNameLst>
                                      </p:cBhvr>
                                      <p:to>
                                        <p:strVal val="visible"/>
                                      </p:to>
                                    </p:set>
                                    <p:animEffect transition="in" filter="dissolve">
                                      <p:cBhvr>
                                        <p:cTn id="229" dur="500"/>
                                        <p:tgtEl>
                                          <p:spTgt spid="706643"/>
                                        </p:tgtEl>
                                      </p:cBhvr>
                                    </p:animEffect>
                                  </p:childTnLst>
                                </p:cTn>
                              </p:par>
                              <p:par>
                                <p:cTn id="230" presetID="9" presetClass="entr" presetSubtype="0" fill="hold" grpId="0" nodeType="withEffect">
                                  <p:stCondLst>
                                    <p:cond delay="0"/>
                                  </p:stCondLst>
                                  <p:childTnLst>
                                    <p:set>
                                      <p:cBhvr>
                                        <p:cTn id="231" dur="1" fill="hold">
                                          <p:stCondLst>
                                            <p:cond delay="0"/>
                                          </p:stCondLst>
                                        </p:cTn>
                                        <p:tgtEl>
                                          <p:spTgt spid="706644"/>
                                        </p:tgtEl>
                                        <p:attrNameLst>
                                          <p:attrName>style.visibility</p:attrName>
                                        </p:attrNameLst>
                                      </p:cBhvr>
                                      <p:to>
                                        <p:strVal val="visible"/>
                                      </p:to>
                                    </p:set>
                                    <p:animEffect transition="in" filter="dissolve">
                                      <p:cBhvr>
                                        <p:cTn id="232" dur="500"/>
                                        <p:tgtEl>
                                          <p:spTgt spid="706644"/>
                                        </p:tgtEl>
                                      </p:cBhvr>
                                    </p:animEffect>
                                  </p:childTnLst>
                                </p:cTn>
                              </p:par>
                              <p:par>
                                <p:cTn id="233" presetID="9" presetClass="entr" presetSubtype="0" fill="hold" grpId="0" nodeType="withEffect">
                                  <p:stCondLst>
                                    <p:cond delay="0"/>
                                  </p:stCondLst>
                                  <p:childTnLst>
                                    <p:set>
                                      <p:cBhvr>
                                        <p:cTn id="234" dur="1" fill="hold">
                                          <p:stCondLst>
                                            <p:cond delay="0"/>
                                          </p:stCondLst>
                                        </p:cTn>
                                        <p:tgtEl>
                                          <p:spTgt spid="706645"/>
                                        </p:tgtEl>
                                        <p:attrNameLst>
                                          <p:attrName>style.visibility</p:attrName>
                                        </p:attrNameLst>
                                      </p:cBhvr>
                                      <p:to>
                                        <p:strVal val="visible"/>
                                      </p:to>
                                    </p:set>
                                    <p:animEffect transition="in" filter="dissolve">
                                      <p:cBhvr>
                                        <p:cTn id="235" dur="500"/>
                                        <p:tgtEl>
                                          <p:spTgt spid="706645"/>
                                        </p:tgtEl>
                                      </p:cBhvr>
                                    </p:animEffect>
                                  </p:childTnLst>
                                </p:cTn>
                              </p:par>
                              <p:par>
                                <p:cTn id="236" presetID="9" presetClass="entr" presetSubtype="0" fill="hold" grpId="0" nodeType="withEffect">
                                  <p:stCondLst>
                                    <p:cond delay="0"/>
                                  </p:stCondLst>
                                  <p:childTnLst>
                                    <p:set>
                                      <p:cBhvr>
                                        <p:cTn id="237" dur="1" fill="hold">
                                          <p:stCondLst>
                                            <p:cond delay="0"/>
                                          </p:stCondLst>
                                        </p:cTn>
                                        <p:tgtEl>
                                          <p:spTgt spid="706646"/>
                                        </p:tgtEl>
                                        <p:attrNameLst>
                                          <p:attrName>style.visibility</p:attrName>
                                        </p:attrNameLst>
                                      </p:cBhvr>
                                      <p:to>
                                        <p:strVal val="visible"/>
                                      </p:to>
                                    </p:set>
                                    <p:animEffect transition="in" filter="dissolve">
                                      <p:cBhvr>
                                        <p:cTn id="238" dur="500"/>
                                        <p:tgtEl>
                                          <p:spTgt spid="706646"/>
                                        </p:tgtEl>
                                      </p:cBhvr>
                                    </p:animEffect>
                                  </p:childTnLst>
                                </p:cTn>
                              </p:par>
                              <p:par>
                                <p:cTn id="239" presetID="9" presetClass="entr" presetSubtype="0" fill="hold" grpId="0" nodeType="withEffect">
                                  <p:stCondLst>
                                    <p:cond delay="0"/>
                                  </p:stCondLst>
                                  <p:childTnLst>
                                    <p:set>
                                      <p:cBhvr>
                                        <p:cTn id="240" dur="1" fill="hold">
                                          <p:stCondLst>
                                            <p:cond delay="0"/>
                                          </p:stCondLst>
                                        </p:cTn>
                                        <p:tgtEl>
                                          <p:spTgt spid="706647"/>
                                        </p:tgtEl>
                                        <p:attrNameLst>
                                          <p:attrName>style.visibility</p:attrName>
                                        </p:attrNameLst>
                                      </p:cBhvr>
                                      <p:to>
                                        <p:strVal val="visible"/>
                                      </p:to>
                                    </p:set>
                                    <p:animEffect transition="in" filter="dissolve">
                                      <p:cBhvr>
                                        <p:cTn id="241" dur="500"/>
                                        <p:tgtEl>
                                          <p:spTgt spid="706647"/>
                                        </p:tgtEl>
                                      </p:cBhvr>
                                    </p:animEffect>
                                  </p:childTnLst>
                                </p:cTn>
                              </p:par>
                              <p:par>
                                <p:cTn id="242" presetID="9" presetClass="entr" presetSubtype="0" fill="hold" grpId="0" nodeType="withEffect">
                                  <p:stCondLst>
                                    <p:cond delay="0"/>
                                  </p:stCondLst>
                                  <p:childTnLst>
                                    <p:set>
                                      <p:cBhvr>
                                        <p:cTn id="243" dur="1" fill="hold">
                                          <p:stCondLst>
                                            <p:cond delay="0"/>
                                          </p:stCondLst>
                                        </p:cTn>
                                        <p:tgtEl>
                                          <p:spTgt spid="706648"/>
                                        </p:tgtEl>
                                        <p:attrNameLst>
                                          <p:attrName>style.visibility</p:attrName>
                                        </p:attrNameLst>
                                      </p:cBhvr>
                                      <p:to>
                                        <p:strVal val="visible"/>
                                      </p:to>
                                    </p:set>
                                    <p:animEffect transition="in" filter="dissolve">
                                      <p:cBhvr>
                                        <p:cTn id="244" dur="500"/>
                                        <p:tgtEl>
                                          <p:spTgt spid="706648"/>
                                        </p:tgtEl>
                                      </p:cBhvr>
                                    </p:animEffect>
                                  </p:childTnLst>
                                </p:cTn>
                              </p:par>
                              <p:par>
                                <p:cTn id="245" presetID="9" presetClass="entr" presetSubtype="0" fill="hold" grpId="0" nodeType="withEffect">
                                  <p:stCondLst>
                                    <p:cond delay="0"/>
                                  </p:stCondLst>
                                  <p:childTnLst>
                                    <p:set>
                                      <p:cBhvr>
                                        <p:cTn id="246" dur="1" fill="hold">
                                          <p:stCondLst>
                                            <p:cond delay="0"/>
                                          </p:stCondLst>
                                        </p:cTn>
                                        <p:tgtEl>
                                          <p:spTgt spid="706649"/>
                                        </p:tgtEl>
                                        <p:attrNameLst>
                                          <p:attrName>style.visibility</p:attrName>
                                        </p:attrNameLst>
                                      </p:cBhvr>
                                      <p:to>
                                        <p:strVal val="visible"/>
                                      </p:to>
                                    </p:set>
                                    <p:animEffect transition="in" filter="dissolve">
                                      <p:cBhvr>
                                        <p:cTn id="247" dur="500"/>
                                        <p:tgtEl>
                                          <p:spTgt spid="706649"/>
                                        </p:tgtEl>
                                      </p:cBhvr>
                                    </p:animEffect>
                                  </p:childTnLst>
                                </p:cTn>
                              </p:par>
                              <p:par>
                                <p:cTn id="248" presetID="9" presetClass="entr" presetSubtype="0" fill="hold" grpId="0" nodeType="withEffect">
                                  <p:stCondLst>
                                    <p:cond delay="0"/>
                                  </p:stCondLst>
                                  <p:childTnLst>
                                    <p:set>
                                      <p:cBhvr>
                                        <p:cTn id="249" dur="1" fill="hold">
                                          <p:stCondLst>
                                            <p:cond delay="0"/>
                                          </p:stCondLst>
                                        </p:cTn>
                                        <p:tgtEl>
                                          <p:spTgt spid="706650"/>
                                        </p:tgtEl>
                                        <p:attrNameLst>
                                          <p:attrName>style.visibility</p:attrName>
                                        </p:attrNameLst>
                                      </p:cBhvr>
                                      <p:to>
                                        <p:strVal val="visible"/>
                                      </p:to>
                                    </p:set>
                                    <p:animEffect transition="in" filter="dissolve">
                                      <p:cBhvr>
                                        <p:cTn id="250" dur="500"/>
                                        <p:tgtEl>
                                          <p:spTgt spid="706650"/>
                                        </p:tgtEl>
                                      </p:cBhvr>
                                    </p:animEffect>
                                  </p:childTnLst>
                                </p:cTn>
                              </p:par>
                              <p:par>
                                <p:cTn id="251" presetID="9" presetClass="entr" presetSubtype="0" fill="hold" grpId="0" nodeType="withEffect">
                                  <p:stCondLst>
                                    <p:cond delay="0"/>
                                  </p:stCondLst>
                                  <p:childTnLst>
                                    <p:set>
                                      <p:cBhvr>
                                        <p:cTn id="252" dur="1" fill="hold">
                                          <p:stCondLst>
                                            <p:cond delay="0"/>
                                          </p:stCondLst>
                                        </p:cTn>
                                        <p:tgtEl>
                                          <p:spTgt spid="706651"/>
                                        </p:tgtEl>
                                        <p:attrNameLst>
                                          <p:attrName>style.visibility</p:attrName>
                                        </p:attrNameLst>
                                      </p:cBhvr>
                                      <p:to>
                                        <p:strVal val="visible"/>
                                      </p:to>
                                    </p:set>
                                    <p:animEffect transition="in" filter="dissolve">
                                      <p:cBhvr>
                                        <p:cTn id="253" dur="500"/>
                                        <p:tgtEl>
                                          <p:spTgt spid="706651"/>
                                        </p:tgtEl>
                                      </p:cBhvr>
                                    </p:animEffect>
                                  </p:childTnLst>
                                </p:cTn>
                              </p:par>
                              <p:par>
                                <p:cTn id="254" presetID="9" presetClass="entr" presetSubtype="0" fill="hold" grpId="0" nodeType="withEffect">
                                  <p:stCondLst>
                                    <p:cond delay="0"/>
                                  </p:stCondLst>
                                  <p:childTnLst>
                                    <p:set>
                                      <p:cBhvr>
                                        <p:cTn id="255" dur="1" fill="hold">
                                          <p:stCondLst>
                                            <p:cond delay="0"/>
                                          </p:stCondLst>
                                        </p:cTn>
                                        <p:tgtEl>
                                          <p:spTgt spid="706652"/>
                                        </p:tgtEl>
                                        <p:attrNameLst>
                                          <p:attrName>style.visibility</p:attrName>
                                        </p:attrNameLst>
                                      </p:cBhvr>
                                      <p:to>
                                        <p:strVal val="visible"/>
                                      </p:to>
                                    </p:set>
                                    <p:animEffect transition="in" filter="dissolve">
                                      <p:cBhvr>
                                        <p:cTn id="256" dur="500"/>
                                        <p:tgtEl>
                                          <p:spTgt spid="706652"/>
                                        </p:tgtEl>
                                      </p:cBhvr>
                                    </p:animEffect>
                                  </p:childTnLst>
                                </p:cTn>
                              </p:par>
                              <p:par>
                                <p:cTn id="257" presetID="9" presetClass="entr" presetSubtype="0" fill="hold" grpId="0" nodeType="withEffect">
                                  <p:stCondLst>
                                    <p:cond delay="0"/>
                                  </p:stCondLst>
                                  <p:childTnLst>
                                    <p:set>
                                      <p:cBhvr>
                                        <p:cTn id="258" dur="1" fill="hold">
                                          <p:stCondLst>
                                            <p:cond delay="0"/>
                                          </p:stCondLst>
                                        </p:cTn>
                                        <p:tgtEl>
                                          <p:spTgt spid="706653"/>
                                        </p:tgtEl>
                                        <p:attrNameLst>
                                          <p:attrName>style.visibility</p:attrName>
                                        </p:attrNameLst>
                                      </p:cBhvr>
                                      <p:to>
                                        <p:strVal val="visible"/>
                                      </p:to>
                                    </p:set>
                                    <p:animEffect transition="in" filter="dissolve">
                                      <p:cBhvr>
                                        <p:cTn id="259" dur="500"/>
                                        <p:tgtEl>
                                          <p:spTgt spid="706653"/>
                                        </p:tgtEl>
                                      </p:cBhvr>
                                    </p:animEffect>
                                  </p:childTnLst>
                                </p:cTn>
                              </p:par>
                              <p:par>
                                <p:cTn id="260" presetID="9" presetClass="entr" presetSubtype="0" fill="hold" grpId="0" nodeType="withEffect">
                                  <p:stCondLst>
                                    <p:cond delay="0"/>
                                  </p:stCondLst>
                                  <p:childTnLst>
                                    <p:set>
                                      <p:cBhvr>
                                        <p:cTn id="261" dur="1" fill="hold">
                                          <p:stCondLst>
                                            <p:cond delay="0"/>
                                          </p:stCondLst>
                                        </p:cTn>
                                        <p:tgtEl>
                                          <p:spTgt spid="706654"/>
                                        </p:tgtEl>
                                        <p:attrNameLst>
                                          <p:attrName>style.visibility</p:attrName>
                                        </p:attrNameLst>
                                      </p:cBhvr>
                                      <p:to>
                                        <p:strVal val="visible"/>
                                      </p:to>
                                    </p:set>
                                    <p:animEffect transition="in" filter="dissolve">
                                      <p:cBhvr>
                                        <p:cTn id="262" dur="500"/>
                                        <p:tgtEl>
                                          <p:spTgt spid="706654"/>
                                        </p:tgtEl>
                                      </p:cBhvr>
                                    </p:animEffect>
                                  </p:childTnLst>
                                </p:cTn>
                              </p:par>
                              <p:par>
                                <p:cTn id="263" presetID="9" presetClass="entr" presetSubtype="0" fill="hold" grpId="0" nodeType="withEffect">
                                  <p:stCondLst>
                                    <p:cond delay="0"/>
                                  </p:stCondLst>
                                  <p:childTnLst>
                                    <p:set>
                                      <p:cBhvr>
                                        <p:cTn id="264" dur="1" fill="hold">
                                          <p:stCondLst>
                                            <p:cond delay="0"/>
                                          </p:stCondLst>
                                        </p:cTn>
                                        <p:tgtEl>
                                          <p:spTgt spid="706655"/>
                                        </p:tgtEl>
                                        <p:attrNameLst>
                                          <p:attrName>style.visibility</p:attrName>
                                        </p:attrNameLst>
                                      </p:cBhvr>
                                      <p:to>
                                        <p:strVal val="visible"/>
                                      </p:to>
                                    </p:set>
                                    <p:animEffect transition="in" filter="dissolve">
                                      <p:cBhvr>
                                        <p:cTn id="265" dur="500"/>
                                        <p:tgtEl>
                                          <p:spTgt spid="706655"/>
                                        </p:tgtEl>
                                      </p:cBhvr>
                                    </p:animEffect>
                                  </p:childTnLst>
                                </p:cTn>
                              </p:par>
                              <p:par>
                                <p:cTn id="266" presetID="9" presetClass="entr" presetSubtype="0" fill="hold" grpId="0" nodeType="withEffect">
                                  <p:stCondLst>
                                    <p:cond delay="0"/>
                                  </p:stCondLst>
                                  <p:childTnLst>
                                    <p:set>
                                      <p:cBhvr>
                                        <p:cTn id="267" dur="1" fill="hold">
                                          <p:stCondLst>
                                            <p:cond delay="0"/>
                                          </p:stCondLst>
                                        </p:cTn>
                                        <p:tgtEl>
                                          <p:spTgt spid="706656"/>
                                        </p:tgtEl>
                                        <p:attrNameLst>
                                          <p:attrName>style.visibility</p:attrName>
                                        </p:attrNameLst>
                                      </p:cBhvr>
                                      <p:to>
                                        <p:strVal val="visible"/>
                                      </p:to>
                                    </p:set>
                                    <p:animEffect transition="in" filter="dissolve">
                                      <p:cBhvr>
                                        <p:cTn id="268" dur="500"/>
                                        <p:tgtEl>
                                          <p:spTgt spid="706656"/>
                                        </p:tgtEl>
                                      </p:cBhvr>
                                    </p:animEffect>
                                  </p:childTnLst>
                                </p:cTn>
                              </p:par>
                              <p:par>
                                <p:cTn id="269" presetID="9" presetClass="entr" presetSubtype="0" fill="hold" grpId="0" nodeType="withEffect">
                                  <p:stCondLst>
                                    <p:cond delay="0"/>
                                  </p:stCondLst>
                                  <p:childTnLst>
                                    <p:set>
                                      <p:cBhvr>
                                        <p:cTn id="270" dur="1" fill="hold">
                                          <p:stCondLst>
                                            <p:cond delay="0"/>
                                          </p:stCondLst>
                                        </p:cTn>
                                        <p:tgtEl>
                                          <p:spTgt spid="706657"/>
                                        </p:tgtEl>
                                        <p:attrNameLst>
                                          <p:attrName>style.visibility</p:attrName>
                                        </p:attrNameLst>
                                      </p:cBhvr>
                                      <p:to>
                                        <p:strVal val="visible"/>
                                      </p:to>
                                    </p:set>
                                    <p:animEffect transition="in" filter="dissolve">
                                      <p:cBhvr>
                                        <p:cTn id="271" dur="500"/>
                                        <p:tgtEl>
                                          <p:spTgt spid="706657"/>
                                        </p:tgtEl>
                                      </p:cBhvr>
                                    </p:animEffect>
                                  </p:childTnLst>
                                </p:cTn>
                              </p:par>
                              <p:par>
                                <p:cTn id="272" presetID="9" presetClass="entr" presetSubtype="0" fill="hold" grpId="0" nodeType="withEffect">
                                  <p:stCondLst>
                                    <p:cond delay="0"/>
                                  </p:stCondLst>
                                  <p:childTnLst>
                                    <p:set>
                                      <p:cBhvr>
                                        <p:cTn id="273" dur="1" fill="hold">
                                          <p:stCondLst>
                                            <p:cond delay="0"/>
                                          </p:stCondLst>
                                        </p:cTn>
                                        <p:tgtEl>
                                          <p:spTgt spid="706658"/>
                                        </p:tgtEl>
                                        <p:attrNameLst>
                                          <p:attrName>style.visibility</p:attrName>
                                        </p:attrNameLst>
                                      </p:cBhvr>
                                      <p:to>
                                        <p:strVal val="visible"/>
                                      </p:to>
                                    </p:set>
                                    <p:animEffect transition="in" filter="dissolve">
                                      <p:cBhvr>
                                        <p:cTn id="274" dur="500"/>
                                        <p:tgtEl>
                                          <p:spTgt spid="706658"/>
                                        </p:tgtEl>
                                      </p:cBhvr>
                                    </p:animEffect>
                                  </p:childTnLst>
                                </p:cTn>
                              </p:par>
                              <p:par>
                                <p:cTn id="275" presetID="9" presetClass="entr" presetSubtype="0" fill="hold" grpId="0" nodeType="withEffect">
                                  <p:stCondLst>
                                    <p:cond delay="0"/>
                                  </p:stCondLst>
                                  <p:childTnLst>
                                    <p:set>
                                      <p:cBhvr>
                                        <p:cTn id="276" dur="1" fill="hold">
                                          <p:stCondLst>
                                            <p:cond delay="0"/>
                                          </p:stCondLst>
                                        </p:cTn>
                                        <p:tgtEl>
                                          <p:spTgt spid="706659"/>
                                        </p:tgtEl>
                                        <p:attrNameLst>
                                          <p:attrName>style.visibility</p:attrName>
                                        </p:attrNameLst>
                                      </p:cBhvr>
                                      <p:to>
                                        <p:strVal val="visible"/>
                                      </p:to>
                                    </p:set>
                                    <p:animEffect transition="in" filter="dissolve">
                                      <p:cBhvr>
                                        <p:cTn id="277" dur="500"/>
                                        <p:tgtEl>
                                          <p:spTgt spid="706659"/>
                                        </p:tgtEl>
                                      </p:cBhvr>
                                    </p:animEffect>
                                  </p:childTnLst>
                                </p:cTn>
                              </p:par>
                              <p:par>
                                <p:cTn id="278" presetID="9" presetClass="entr" presetSubtype="0" fill="hold" grpId="0" nodeType="withEffect">
                                  <p:stCondLst>
                                    <p:cond delay="0"/>
                                  </p:stCondLst>
                                  <p:childTnLst>
                                    <p:set>
                                      <p:cBhvr>
                                        <p:cTn id="279" dur="1" fill="hold">
                                          <p:stCondLst>
                                            <p:cond delay="0"/>
                                          </p:stCondLst>
                                        </p:cTn>
                                        <p:tgtEl>
                                          <p:spTgt spid="706660"/>
                                        </p:tgtEl>
                                        <p:attrNameLst>
                                          <p:attrName>style.visibility</p:attrName>
                                        </p:attrNameLst>
                                      </p:cBhvr>
                                      <p:to>
                                        <p:strVal val="visible"/>
                                      </p:to>
                                    </p:set>
                                    <p:animEffect transition="in" filter="dissolve">
                                      <p:cBhvr>
                                        <p:cTn id="280" dur="500"/>
                                        <p:tgtEl>
                                          <p:spTgt spid="706660"/>
                                        </p:tgtEl>
                                      </p:cBhvr>
                                    </p:animEffect>
                                  </p:childTnLst>
                                </p:cTn>
                              </p:par>
                              <p:par>
                                <p:cTn id="281" presetID="9" presetClass="entr" presetSubtype="0" fill="hold" grpId="0" nodeType="withEffect">
                                  <p:stCondLst>
                                    <p:cond delay="0"/>
                                  </p:stCondLst>
                                  <p:childTnLst>
                                    <p:set>
                                      <p:cBhvr>
                                        <p:cTn id="282" dur="1" fill="hold">
                                          <p:stCondLst>
                                            <p:cond delay="0"/>
                                          </p:stCondLst>
                                        </p:cTn>
                                        <p:tgtEl>
                                          <p:spTgt spid="706661"/>
                                        </p:tgtEl>
                                        <p:attrNameLst>
                                          <p:attrName>style.visibility</p:attrName>
                                        </p:attrNameLst>
                                      </p:cBhvr>
                                      <p:to>
                                        <p:strVal val="visible"/>
                                      </p:to>
                                    </p:set>
                                    <p:animEffect transition="in" filter="dissolve">
                                      <p:cBhvr>
                                        <p:cTn id="283" dur="500"/>
                                        <p:tgtEl>
                                          <p:spTgt spid="706661"/>
                                        </p:tgtEl>
                                      </p:cBhvr>
                                    </p:animEffect>
                                  </p:childTnLst>
                                </p:cTn>
                              </p:par>
                              <p:par>
                                <p:cTn id="284" presetID="9" presetClass="entr" presetSubtype="0" fill="hold" grpId="0" nodeType="withEffect">
                                  <p:stCondLst>
                                    <p:cond delay="0"/>
                                  </p:stCondLst>
                                  <p:childTnLst>
                                    <p:set>
                                      <p:cBhvr>
                                        <p:cTn id="285" dur="1" fill="hold">
                                          <p:stCondLst>
                                            <p:cond delay="0"/>
                                          </p:stCondLst>
                                        </p:cTn>
                                        <p:tgtEl>
                                          <p:spTgt spid="706662"/>
                                        </p:tgtEl>
                                        <p:attrNameLst>
                                          <p:attrName>style.visibility</p:attrName>
                                        </p:attrNameLst>
                                      </p:cBhvr>
                                      <p:to>
                                        <p:strVal val="visible"/>
                                      </p:to>
                                    </p:set>
                                    <p:animEffect transition="in" filter="dissolve">
                                      <p:cBhvr>
                                        <p:cTn id="286" dur="500"/>
                                        <p:tgtEl>
                                          <p:spTgt spid="706662"/>
                                        </p:tgtEl>
                                      </p:cBhvr>
                                    </p:animEffect>
                                  </p:childTnLst>
                                </p:cTn>
                              </p:par>
                              <p:par>
                                <p:cTn id="287" presetID="9" presetClass="entr" presetSubtype="0" fill="hold" grpId="0" nodeType="withEffect">
                                  <p:stCondLst>
                                    <p:cond delay="0"/>
                                  </p:stCondLst>
                                  <p:childTnLst>
                                    <p:set>
                                      <p:cBhvr>
                                        <p:cTn id="288" dur="1" fill="hold">
                                          <p:stCondLst>
                                            <p:cond delay="0"/>
                                          </p:stCondLst>
                                        </p:cTn>
                                        <p:tgtEl>
                                          <p:spTgt spid="706663"/>
                                        </p:tgtEl>
                                        <p:attrNameLst>
                                          <p:attrName>style.visibility</p:attrName>
                                        </p:attrNameLst>
                                      </p:cBhvr>
                                      <p:to>
                                        <p:strVal val="visible"/>
                                      </p:to>
                                    </p:set>
                                    <p:animEffect transition="in" filter="dissolve">
                                      <p:cBhvr>
                                        <p:cTn id="289" dur="500"/>
                                        <p:tgtEl>
                                          <p:spTgt spid="706663"/>
                                        </p:tgtEl>
                                      </p:cBhvr>
                                    </p:animEffect>
                                  </p:childTnLst>
                                </p:cTn>
                              </p:par>
                              <p:par>
                                <p:cTn id="290" presetID="9" presetClass="entr" presetSubtype="0" fill="hold" grpId="0" nodeType="withEffect">
                                  <p:stCondLst>
                                    <p:cond delay="0"/>
                                  </p:stCondLst>
                                  <p:childTnLst>
                                    <p:set>
                                      <p:cBhvr>
                                        <p:cTn id="291" dur="1" fill="hold">
                                          <p:stCondLst>
                                            <p:cond delay="0"/>
                                          </p:stCondLst>
                                        </p:cTn>
                                        <p:tgtEl>
                                          <p:spTgt spid="706664"/>
                                        </p:tgtEl>
                                        <p:attrNameLst>
                                          <p:attrName>style.visibility</p:attrName>
                                        </p:attrNameLst>
                                      </p:cBhvr>
                                      <p:to>
                                        <p:strVal val="visible"/>
                                      </p:to>
                                    </p:set>
                                    <p:animEffect transition="in" filter="dissolve">
                                      <p:cBhvr>
                                        <p:cTn id="292" dur="500"/>
                                        <p:tgtEl>
                                          <p:spTgt spid="706664"/>
                                        </p:tgtEl>
                                      </p:cBhvr>
                                    </p:animEffect>
                                  </p:childTnLst>
                                </p:cTn>
                              </p:par>
                              <p:par>
                                <p:cTn id="293" presetID="9" presetClass="entr" presetSubtype="0" fill="hold" grpId="0" nodeType="withEffect">
                                  <p:stCondLst>
                                    <p:cond delay="0"/>
                                  </p:stCondLst>
                                  <p:childTnLst>
                                    <p:set>
                                      <p:cBhvr>
                                        <p:cTn id="294" dur="1" fill="hold">
                                          <p:stCondLst>
                                            <p:cond delay="0"/>
                                          </p:stCondLst>
                                        </p:cTn>
                                        <p:tgtEl>
                                          <p:spTgt spid="706665"/>
                                        </p:tgtEl>
                                        <p:attrNameLst>
                                          <p:attrName>style.visibility</p:attrName>
                                        </p:attrNameLst>
                                      </p:cBhvr>
                                      <p:to>
                                        <p:strVal val="visible"/>
                                      </p:to>
                                    </p:set>
                                    <p:animEffect transition="in" filter="dissolve">
                                      <p:cBhvr>
                                        <p:cTn id="295" dur="500"/>
                                        <p:tgtEl>
                                          <p:spTgt spid="706665"/>
                                        </p:tgtEl>
                                      </p:cBhvr>
                                    </p:animEffect>
                                  </p:childTnLst>
                                </p:cTn>
                              </p:par>
                              <p:par>
                                <p:cTn id="296" presetID="9" presetClass="entr" presetSubtype="0" fill="hold" grpId="0" nodeType="withEffect">
                                  <p:stCondLst>
                                    <p:cond delay="0"/>
                                  </p:stCondLst>
                                  <p:childTnLst>
                                    <p:set>
                                      <p:cBhvr>
                                        <p:cTn id="297" dur="1" fill="hold">
                                          <p:stCondLst>
                                            <p:cond delay="0"/>
                                          </p:stCondLst>
                                        </p:cTn>
                                        <p:tgtEl>
                                          <p:spTgt spid="706666"/>
                                        </p:tgtEl>
                                        <p:attrNameLst>
                                          <p:attrName>style.visibility</p:attrName>
                                        </p:attrNameLst>
                                      </p:cBhvr>
                                      <p:to>
                                        <p:strVal val="visible"/>
                                      </p:to>
                                    </p:set>
                                    <p:animEffect transition="in" filter="dissolve">
                                      <p:cBhvr>
                                        <p:cTn id="298" dur="500"/>
                                        <p:tgtEl>
                                          <p:spTgt spid="706666"/>
                                        </p:tgtEl>
                                      </p:cBhvr>
                                    </p:animEffect>
                                  </p:childTnLst>
                                </p:cTn>
                              </p:par>
                              <p:par>
                                <p:cTn id="299" presetID="9" presetClass="entr" presetSubtype="0" fill="hold" grpId="0" nodeType="withEffect">
                                  <p:stCondLst>
                                    <p:cond delay="0"/>
                                  </p:stCondLst>
                                  <p:childTnLst>
                                    <p:set>
                                      <p:cBhvr>
                                        <p:cTn id="300" dur="1" fill="hold">
                                          <p:stCondLst>
                                            <p:cond delay="0"/>
                                          </p:stCondLst>
                                        </p:cTn>
                                        <p:tgtEl>
                                          <p:spTgt spid="706667"/>
                                        </p:tgtEl>
                                        <p:attrNameLst>
                                          <p:attrName>style.visibility</p:attrName>
                                        </p:attrNameLst>
                                      </p:cBhvr>
                                      <p:to>
                                        <p:strVal val="visible"/>
                                      </p:to>
                                    </p:set>
                                    <p:animEffect transition="in" filter="dissolve">
                                      <p:cBhvr>
                                        <p:cTn id="301" dur="500"/>
                                        <p:tgtEl>
                                          <p:spTgt spid="706667"/>
                                        </p:tgtEl>
                                      </p:cBhvr>
                                    </p:animEffect>
                                  </p:childTnLst>
                                </p:cTn>
                              </p:par>
                              <p:par>
                                <p:cTn id="302" presetID="9" presetClass="entr" presetSubtype="0" fill="hold" grpId="0" nodeType="withEffect">
                                  <p:stCondLst>
                                    <p:cond delay="0"/>
                                  </p:stCondLst>
                                  <p:childTnLst>
                                    <p:set>
                                      <p:cBhvr>
                                        <p:cTn id="303" dur="1" fill="hold">
                                          <p:stCondLst>
                                            <p:cond delay="0"/>
                                          </p:stCondLst>
                                        </p:cTn>
                                        <p:tgtEl>
                                          <p:spTgt spid="706668"/>
                                        </p:tgtEl>
                                        <p:attrNameLst>
                                          <p:attrName>style.visibility</p:attrName>
                                        </p:attrNameLst>
                                      </p:cBhvr>
                                      <p:to>
                                        <p:strVal val="visible"/>
                                      </p:to>
                                    </p:set>
                                    <p:animEffect transition="in" filter="dissolve">
                                      <p:cBhvr>
                                        <p:cTn id="304" dur="500"/>
                                        <p:tgtEl>
                                          <p:spTgt spid="706668"/>
                                        </p:tgtEl>
                                      </p:cBhvr>
                                    </p:animEffect>
                                  </p:childTnLst>
                                </p:cTn>
                              </p:par>
                              <p:par>
                                <p:cTn id="305" presetID="9" presetClass="entr" presetSubtype="0" fill="hold" grpId="0" nodeType="withEffect">
                                  <p:stCondLst>
                                    <p:cond delay="0"/>
                                  </p:stCondLst>
                                  <p:childTnLst>
                                    <p:set>
                                      <p:cBhvr>
                                        <p:cTn id="306" dur="1" fill="hold">
                                          <p:stCondLst>
                                            <p:cond delay="0"/>
                                          </p:stCondLst>
                                        </p:cTn>
                                        <p:tgtEl>
                                          <p:spTgt spid="706669"/>
                                        </p:tgtEl>
                                        <p:attrNameLst>
                                          <p:attrName>style.visibility</p:attrName>
                                        </p:attrNameLst>
                                      </p:cBhvr>
                                      <p:to>
                                        <p:strVal val="visible"/>
                                      </p:to>
                                    </p:set>
                                    <p:animEffect transition="in" filter="dissolve">
                                      <p:cBhvr>
                                        <p:cTn id="307" dur="500"/>
                                        <p:tgtEl>
                                          <p:spTgt spid="706669"/>
                                        </p:tgtEl>
                                      </p:cBhvr>
                                    </p:animEffect>
                                  </p:childTnLst>
                                </p:cTn>
                              </p:par>
                              <p:par>
                                <p:cTn id="308" presetID="9" presetClass="entr" presetSubtype="0" fill="hold" grpId="0" nodeType="withEffect">
                                  <p:stCondLst>
                                    <p:cond delay="0"/>
                                  </p:stCondLst>
                                  <p:childTnLst>
                                    <p:set>
                                      <p:cBhvr>
                                        <p:cTn id="309" dur="1" fill="hold">
                                          <p:stCondLst>
                                            <p:cond delay="0"/>
                                          </p:stCondLst>
                                        </p:cTn>
                                        <p:tgtEl>
                                          <p:spTgt spid="706670"/>
                                        </p:tgtEl>
                                        <p:attrNameLst>
                                          <p:attrName>style.visibility</p:attrName>
                                        </p:attrNameLst>
                                      </p:cBhvr>
                                      <p:to>
                                        <p:strVal val="visible"/>
                                      </p:to>
                                    </p:set>
                                    <p:animEffect transition="in" filter="dissolve">
                                      <p:cBhvr>
                                        <p:cTn id="310" dur="500"/>
                                        <p:tgtEl>
                                          <p:spTgt spid="706670"/>
                                        </p:tgtEl>
                                      </p:cBhvr>
                                    </p:animEffect>
                                  </p:childTnLst>
                                </p:cTn>
                              </p:par>
                              <p:par>
                                <p:cTn id="311" presetID="9" presetClass="entr" presetSubtype="0" fill="hold" grpId="0" nodeType="withEffect">
                                  <p:stCondLst>
                                    <p:cond delay="0"/>
                                  </p:stCondLst>
                                  <p:childTnLst>
                                    <p:set>
                                      <p:cBhvr>
                                        <p:cTn id="312" dur="1" fill="hold">
                                          <p:stCondLst>
                                            <p:cond delay="0"/>
                                          </p:stCondLst>
                                        </p:cTn>
                                        <p:tgtEl>
                                          <p:spTgt spid="706671"/>
                                        </p:tgtEl>
                                        <p:attrNameLst>
                                          <p:attrName>style.visibility</p:attrName>
                                        </p:attrNameLst>
                                      </p:cBhvr>
                                      <p:to>
                                        <p:strVal val="visible"/>
                                      </p:to>
                                    </p:set>
                                    <p:animEffect transition="in" filter="dissolve">
                                      <p:cBhvr>
                                        <p:cTn id="313" dur="500"/>
                                        <p:tgtEl>
                                          <p:spTgt spid="706671"/>
                                        </p:tgtEl>
                                      </p:cBhvr>
                                    </p:animEffect>
                                  </p:childTnLst>
                                </p:cTn>
                              </p:par>
                              <p:par>
                                <p:cTn id="314" presetID="9" presetClass="entr" presetSubtype="0" fill="hold" grpId="0" nodeType="withEffect">
                                  <p:stCondLst>
                                    <p:cond delay="0"/>
                                  </p:stCondLst>
                                  <p:childTnLst>
                                    <p:set>
                                      <p:cBhvr>
                                        <p:cTn id="315" dur="1" fill="hold">
                                          <p:stCondLst>
                                            <p:cond delay="0"/>
                                          </p:stCondLst>
                                        </p:cTn>
                                        <p:tgtEl>
                                          <p:spTgt spid="706672"/>
                                        </p:tgtEl>
                                        <p:attrNameLst>
                                          <p:attrName>style.visibility</p:attrName>
                                        </p:attrNameLst>
                                      </p:cBhvr>
                                      <p:to>
                                        <p:strVal val="visible"/>
                                      </p:to>
                                    </p:set>
                                    <p:animEffect transition="in" filter="dissolve">
                                      <p:cBhvr>
                                        <p:cTn id="316" dur="500"/>
                                        <p:tgtEl>
                                          <p:spTgt spid="706672"/>
                                        </p:tgtEl>
                                      </p:cBhvr>
                                    </p:animEffect>
                                  </p:childTnLst>
                                </p:cTn>
                              </p:par>
                              <p:par>
                                <p:cTn id="317" presetID="9" presetClass="entr" presetSubtype="0" fill="hold" grpId="0" nodeType="withEffect">
                                  <p:stCondLst>
                                    <p:cond delay="0"/>
                                  </p:stCondLst>
                                  <p:childTnLst>
                                    <p:set>
                                      <p:cBhvr>
                                        <p:cTn id="318" dur="1" fill="hold">
                                          <p:stCondLst>
                                            <p:cond delay="0"/>
                                          </p:stCondLst>
                                        </p:cTn>
                                        <p:tgtEl>
                                          <p:spTgt spid="706673"/>
                                        </p:tgtEl>
                                        <p:attrNameLst>
                                          <p:attrName>style.visibility</p:attrName>
                                        </p:attrNameLst>
                                      </p:cBhvr>
                                      <p:to>
                                        <p:strVal val="visible"/>
                                      </p:to>
                                    </p:set>
                                    <p:animEffect transition="in" filter="dissolve">
                                      <p:cBhvr>
                                        <p:cTn id="319" dur="500"/>
                                        <p:tgtEl>
                                          <p:spTgt spid="706673"/>
                                        </p:tgtEl>
                                      </p:cBhvr>
                                    </p:animEffect>
                                  </p:childTnLst>
                                </p:cTn>
                              </p:par>
                              <p:par>
                                <p:cTn id="320" presetID="9" presetClass="entr" presetSubtype="0" fill="hold" grpId="0" nodeType="withEffect">
                                  <p:stCondLst>
                                    <p:cond delay="0"/>
                                  </p:stCondLst>
                                  <p:childTnLst>
                                    <p:set>
                                      <p:cBhvr>
                                        <p:cTn id="321" dur="1" fill="hold">
                                          <p:stCondLst>
                                            <p:cond delay="0"/>
                                          </p:stCondLst>
                                        </p:cTn>
                                        <p:tgtEl>
                                          <p:spTgt spid="706674"/>
                                        </p:tgtEl>
                                        <p:attrNameLst>
                                          <p:attrName>style.visibility</p:attrName>
                                        </p:attrNameLst>
                                      </p:cBhvr>
                                      <p:to>
                                        <p:strVal val="visible"/>
                                      </p:to>
                                    </p:set>
                                    <p:animEffect transition="in" filter="dissolve">
                                      <p:cBhvr>
                                        <p:cTn id="322" dur="500"/>
                                        <p:tgtEl>
                                          <p:spTgt spid="706674"/>
                                        </p:tgtEl>
                                      </p:cBhvr>
                                    </p:animEffect>
                                  </p:childTnLst>
                                </p:cTn>
                              </p:par>
                              <p:par>
                                <p:cTn id="323" presetID="9" presetClass="entr" presetSubtype="0" fill="hold" grpId="0" nodeType="withEffect">
                                  <p:stCondLst>
                                    <p:cond delay="0"/>
                                  </p:stCondLst>
                                  <p:childTnLst>
                                    <p:set>
                                      <p:cBhvr>
                                        <p:cTn id="324" dur="1" fill="hold">
                                          <p:stCondLst>
                                            <p:cond delay="0"/>
                                          </p:stCondLst>
                                        </p:cTn>
                                        <p:tgtEl>
                                          <p:spTgt spid="706675"/>
                                        </p:tgtEl>
                                        <p:attrNameLst>
                                          <p:attrName>style.visibility</p:attrName>
                                        </p:attrNameLst>
                                      </p:cBhvr>
                                      <p:to>
                                        <p:strVal val="visible"/>
                                      </p:to>
                                    </p:set>
                                    <p:animEffect transition="in" filter="dissolve">
                                      <p:cBhvr>
                                        <p:cTn id="325" dur="500"/>
                                        <p:tgtEl>
                                          <p:spTgt spid="706675"/>
                                        </p:tgtEl>
                                      </p:cBhvr>
                                    </p:animEffect>
                                  </p:childTnLst>
                                </p:cTn>
                              </p:par>
                              <p:par>
                                <p:cTn id="326" presetID="9" presetClass="entr" presetSubtype="0" fill="hold" grpId="0" nodeType="withEffect">
                                  <p:stCondLst>
                                    <p:cond delay="0"/>
                                  </p:stCondLst>
                                  <p:childTnLst>
                                    <p:set>
                                      <p:cBhvr>
                                        <p:cTn id="327" dur="1" fill="hold">
                                          <p:stCondLst>
                                            <p:cond delay="0"/>
                                          </p:stCondLst>
                                        </p:cTn>
                                        <p:tgtEl>
                                          <p:spTgt spid="706676"/>
                                        </p:tgtEl>
                                        <p:attrNameLst>
                                          <p:attrName>style.visibility</p:attrName>
                                        </p:attrNameLst>
                                      </p:cBhvr>
                                      <p:to>
                                        <p:strVal val="visible"/>
                                      </p:to>
                                    </p:set>
                                    <p:animEffect transition="in" filter="dissolve">
                                      <p:cBhvr>
                                        <p:cTn id="328" dur="500"/>
                                        <p:tgtEl>
                                          <p:spTgt spid="706676"/>
                                        </p:tgtEl>
                                      </p:cBhvr>
                                    </p:animEffect>
                                  </p:childTnLst>
                                </p:cTn>
                              </p:par>
                              <p:par>
                                <p:cTn id="329" presetID="9" presetClass="entr" presetSubtype="0" fill="hold" grpId="0" nodeType="withEffect">
                                  <p:stCondLst>
                                    <p:cond delay="0"/>
                                  </p:stCondLst>
                                  <p:childTnLst>
                                    <p:set>
                                      <p:cBhvr>
                                        <p:cTn id="330" dur="1" fill="hold">
                                          <p:stCondLst>
                                            <p:cond delay="0"/>
                                          </p:stCondLst>
                                        </p:cTn>
                                        <p:tgtEl>
                                          <p:spTgt spid="706677"/>
                                        </p:tgtEl>
                                        <p:attrNameLst>
                                          <p:attrName>style.visibility</p:attrName>
                                        </p:attrNameLst>
                                      </p:cBhvr>
                                      <p:to>
                                        <p:strVal val="visible"/>
                                      </p:to>
                                    </p:set>
                                    <p:animEffect transition="in" filter="dissolve">
                                      <p:cBhvr>
                                        <p:cTn id="331" dur="500"/>
                                        <p:tgtEl>
                                          <p:spTgt spid="706677"/>
                                        </p:tgtEl>
                                      </p:cBhvr>
                                    </p:animEffect>
                                  </p:childTnLst>
                                </p:cTn>
                              </p:par>
                              <p:par>
                                <p:cTn id="332" presetID="9" presetClass="entr" presetSubtype="0" fill="hold" grpId="0" nodeType="withEffect">
                                  <p:stCondLst>
                                    <p:cond delay="0"/>
                                  </p:stCondLst>
                                  <p:childTnLst>
                                    <p:set>
                                      <p:cBhvr>
                                        <p:cTn id="333" dur="1" fill="hold">
                                          <p:stCondLst>
                                            <p:cond delay="0"/>
                                          </p:stCondLst>
                                        </p:cTn>
                                        <p:tgtEl>
                                          <p:spTgt spid="706781"/>
                                        </p:tgtEl>
                                        <p:attrNameLst>
                                          <p:attrName>style.visibility</p:attrName>
                                        </p:attrNameLst>
                                      </p:cBhvr>
                                      <p:to>
                                        <p:strVal val="visible"/>
                                      </p:to>
                                    </p:set>
                                    <p:animEffect transition="in" filter="dissolve">
                                      <p:cBhvr>
                                        <p:cTn id="334" dur="500"/>
                                        <p:tgtEl>
                                          <p:spTgt spid="706781"/>
                                        </p:tgtEl>
                                      </p:cBhvr>
                                    </p:animEffect>
                                  </p:childTnLst>
                                </p:cTn>
                              </p:par>
                              <p:par>
                                <p:cTn id="335" presetID="9" presetClass="entr" presetSubtype="0" fill="hold" grpId="0" nodeType="withEffect">
                                  <p:stCondLst>
                                    <p:cond delay="0"/>
                                  </p:stCondLst>
                                  <p:childTnLst>
                                    <p:set>
                                      <p:cBhvr>
                                        <p:cTn id="336" dur="1" fill="hold">
                                          <p:stCondLst>
                                            <p:cond delay="0"/>
                                          </p:stCondLst>
                                        </p:cTn>
                                        <p:tgtEl>
                                          <p:spTgt spid="706782"/>
                                        </p:tgtEl>
                                        <p:attrNameLst>
                                          <p:attrName>style.visibility</p:attrName>
                                        </p:attrNameLst>
                                      </p:cBhvr>
                                      <p:to>
                                        <p:strVal val="visible"/>
                                      </p:to>
                                    </p:set>
                                    <p:animEffect transition="in" filter="dissolve">
                                      <p:cBhvr>
                                        <p:cTn id="337" dur="500"/>
                                        <p:tgtEl>
                                          <p:spTgt spid="706782"/>
                                        </p:tgtEl>
                                      </p:cBhvr>
                                    </p:animEffect>
                                  </p:childTnLst>
                                </p:cTn>
                              </p:par>
                              <p:par>
                                <p:cTn id="338" presetID="9" presetClass="entr" presetSubtype="0" fill="hold" grpId="0" nodeType="withEffect">
                                  <p:stCondLst>
                                    <p:cond delay="0"/>
                                  </p:stCondLst>
                                  <p:childTnLst>
                                    <p:set>
                                      <p:cBhvr>
                                        <p:cTn id="339" dur="1" fill="hold">
                                          <p:stCondLst>
                                            <p:cond delay="0"/>
                                          </p:stCondLst>
                                        </p:cTn>
                                        <p:tgtEl>
                                          <p:spTgt spid="706783"/>
                                        </p:tgtEl>
                                        <p:attrNameLst>
                                          <p:attrName>style.visibility</p:attrName>
                                        </p:attrNameLst>
                                      </p:cBhvr>
                                      <p:to>
                                        <p:strVal val="visible"/>
                                      </p:to>
                                    </p:set>
                                    <p:animEffect transition="in" filter="dissolve">
                                      <p:cBhvr>
                                        <p:cTn id="340" dur="500"/>
                                        <p:tgtEl>
                                          <p:spTgt spid="706783"/>
                                        </p:tgtEl>
                                      </p:cBhvr>
                                    </p:animEffect>
                                  </p:childTnLst>
                                </p:cTn>
                              </p:par>
                              <p:par>
                                <p:cTn id="341" presetID="9" presetClass="entr" presetSubtype="0" fill="hold" grpId="0" nodeType="withEffect">
                                  <p:stCondLst>
                                    <p:cond delay="0"/>
                                  </p:stCondLst>
                                  <p:childTnLst>
                                    <p:set>
                                      <p:cBhvr>
                                        <p:cTn id="342" dur="1" fill="hold">
                                          <p:stCondLst>
                                            <p:cond delay="0"/>
                                          </p:stCondLst>
                                        </p:cTn>
                                        <p:tgtEl>
                                          <p:spTgt spid="706784"/>
                                        </p:tgtEl>
                                        <p:attrNameLst>
                                          <p:attrName>style.visibility</p:attrName>
                                        </p:attrNameLst>
                                      </p:cBhvr>
                                      <p:to>
                                        <p:strVal val="visible"/>
                                      </p:to>
                                    </p:set>
                                    <p:animEffect transition="in" filter="dissolve">
                                      <p:cBhvr>
                                        <p:cTn id="343" dur="500"/>
                                        <p:tgtEl>
                                          <p:spTgt spid="706784"/>
                                        </p:tgtEl>
                                      </p:cBhvr>
                                    </p:animEffect>
                                  </p:childTnLst>
                                </p:cTn>
                              </p:par>
                              <p:par>
                                <p:cTn id="344" presetID="9" presetClass="entr" presetSubtype="0" fill="hold" grpId="0" nodeType="withEffect">
                                  <p:stCondLst>
                                    <p:cond delay="0"/>
                                  </p:stCondLst>
                                  <p:childTnLst>
                                    <p:set>
                                      <p:cBhvr>
                                        <p:cTn id="345" dur="1" fill="hold">
                                          <p:stCondLst>
                                            <p:cond delay="0"/>
                                          </p:stCondLst>
                                        </p:cTn>
                                        <p:tgtEl>
                                          <p:spTgt spid="706787"/>
                                        </p:tgtEl>
                                        <p:attrNameLst>
                                          <p:attrName>style.visibility</p:attrName>
                                        </p:attrNameLst>
                                      </p:cBhvr>
                                      <p:to>
                                        <p:strVal val="visible"/>
                                      </p:to>
                                    </p:set>
                                    <p:animEffect transition="in" filter="dissolve">
                                      <p:cBhvr>
                                        <p:cTn id="346" dur="500"/>
                                        <p:tgtEl>
                                          <p:spTgt spid="706787"/>
                                        </p:tgtEl>
                                      </p:cBhvr>
                                    </p:animEffect>
                                  </p:childTnLst>
                                </p:cTn>
                              </p:par>
                              <p:par>
                                <p:cTn id="347" presetID="9" presetClass="entr" presetSubtype="0" fill="hold" grpId="0" nodeType="withEffect">
                                  <p:stCondLst>
                                    <p:cond delay="0"/>
                                  </p:stCondLst>
                                  <p:childTnLst>
                                    <p:set>
                                      <p:cBhvr>
                                        <p:cTn id="348" dur="1" fill="hold">
                                          <p:stCondLst>
                                            <p:cond delay="0"/>
                                          </p:stCondLst>
                                        </p:cTn>
                                        <p:tgtEl>
                                          <p:spTgt spid="706788"/>
                                        </p:tgtEl>
                                        <p:attrNameLst>
                                          <p:attrName>style.visibility</p:attrName>
                                        </p:attrNameLst>
                                      </p:cBhvr>
                                      <p:to>
                                        <p:strVal val="visible"/>
                                      </p:to>
                                    </p:set>
                                    <p:animEffect transition="in" filter="dissolve">
                                      <p:cBhvr>
                                        <p:cTn id="349" dur="500"/>
                                        <p:tgtEl>
                                          <p:spTgt spid="706788"/>
                                        </p:tgtEl>
                                      </p:cBhvr>
                                    </p:animEffect>
                                  </p:childTnLst>
                                </p:cTn>
                              </p:par>
                              <p:par>
                                <p:cTn id="350" presetID="9" presetClass="entr" presetSubtype="0" fill="hold" grpId="0" nodeType="withEffect">
                                  <p:stCondLst>
                                    <p:cond delay="0"/>
                                  </p:stCondLst>
                                  <p:childTnLst>
                                    <p:set>
                                      <p:cBhvr>
                                        <p:cTn id="351" dur="1" fill="hold">
                                          <p:stCondLst>
                                            <p:cond delay="0"/>
                                          </p:stCondLst>
                                        </p:cTn>
                                        <p:tgtEl>
                                          <p:spTgt spid="706789"/>
                                        </p:tgtEl>
                                        <p:attrNameLst>
                                          <p:attrName>style.visibility</p:attrName>
                                        </p:attrNameLst>
                                      </p:cBhvr>
                                      <p:to>
                                        <p:strVal val="visible"/>
                                      </p:to>
                                    </p:set>
                                    <p:animEffect transition="in" filter="dissolve">
                                      <p:cBhvr>
                                        <p:cTn id="352" dur="500"/>
                                        <p:tgtEl>
                                          <p:spTgt spid="706789"/>
                                        </p:tgtEl>
                                      </p:cBhvr>
                                    </p:animEffect>
                                  </p:childTnLst>
                                </p:cTn>
                              </p:par>
                              <p:par>
                                <p:cTn id="353" presetID="9" presetClass="entr" presetSubtype="0" fill="hold" grpId="0" nodeType="withEffect">
                                  <p:stCondLst>
                                    <p:cond delay="0"/>
                                  </p:stCondLst>
                                  <p:childTnLst>
                                    <p:set>
                                      <p:cBhvr>
                                        <p:cTn id="354" dur="1" fill="hold">
                                          <p:stCondLst>
                                            <p:cond delay="0"/>
                                          </p:stCondLst>
                                        </p:cTn>
                                        <p:tgtEl>
                                          <p:spTgt spid="706790"/>
                                        </p:tgtEl>
                                        <p:attrNameLst>
                                          <p:attrName>style.visibility</p:attrName>
                                        </p:attrNameLst>
                                      </p:cBhvr>
                                      <p:to>
                                        <p:strVal val="visible"/>
                                      </p:to>
                                    </p:set>
                                    <p:animEffect transition="in" filter="dissolve">
                                      <p:cBhvr>
                                        <p:cTn id="355" dur="500"/>
                                        <p:tgtEl>
                                          <p:spTgt spid="706790"/>
                                        </p:tgtEl>
                                      </p:cBhvr>
                                    </p:animEffect>
                                  </p:childTnLst>
                                </p:cTn>
                              </p:par>
                              <p:par>
                                <p:cTn id="356" presetID="9" presetClass="entr" presetSubtype="0" fill="hold" grpId="0" nodeType="withEffect">
                                  <p:stCondLst>
                                    <p:cond delay="0"/>
                                  </p:stCondLst>
                                  <p:childTnLst>
                                    <p:set>
                                      <p:cBhvr>
                                        <p:cTn id="357" dur="1" fill="hold">
                                          <p:stCondLst>
                                            <p:cond delay="0"/>
                                          </p:stCondLst>
                                        </p:cTn>
                                        <p:tgtEl>
                                          <p:spTgt spid="706791"/>
                                        </p:tgtEl>
                                        <p:attrNameLst>
                                          <p:attrName>style.visibility</p:attrName>
                                        </p:attrNameLst>
                                      </p:cBhvr>
                                      <p:to>
                                        <p:strVal val="visible"/>
                                      </p:to>
                                    </p:set>
                                    <p:animEffect transition="in" filter="dissolve">
                                      <p:cBhvr>
                                        <p:cTn id="358" dur="500"/>
                                        <p:tgtEl>
                                          <p:spTgt spid="706791"/>
                                        </p:tgtEl>
                                      </p:cBhvr>
                                    </p:animEffect>
                                  </p:childTnLst>
                                </p:cTn>
                              </p:par>
                              <p:par>
                                <p:cTn id="359" presetID="9" presetClass="entr" presetSubtype="0" fill="hold" grpId="0" nodeType="withEffect">
                                  <p:stCondLst>
                                    <p:cond delay="0"/>
                                  </p:stCondLst>
                                  <p:childTnLst>
                                    <p:set>
                                      <p:cBhvr>
                                        <p:cTn id="360" dur="1" fill="hold">
                                          <p:stCondLst>
                                            <p:cond delay="0"/>
                                          </p:stCondLst>
                                        </p:cTn>
                                        <p:tgtEl>
                                          <p:spTgt spid="706792"/>
                                        </p:tgtEl>
                                        <p:attrNameLst>
                                          <p:attrName>style.visibility</p:attrName>
                                        </p:attrNameLst>
                                      </p:cBhvr>
                                      <p:to>
                                        <p:strVal val="visible"/>
                                      </p:to>
                                    </p:set>
                                    <p:animEffect transition="in" filter="dissolve">
                                      <p:cBhvr>
                                        <p:cTn id="361" dur="500"/>
                                        <p:tgtEl>
                                          <p:spTgt spid="706792"/>
                                        </p:tgtEl>
                                      </p:cBhvr>
                                    </p:animEffect>
                                  </p:childTnLst>
                                </p:cTn>
                              </p:par>
                              <p:par>
                                <p:cTn id="362" presetID="9" presetClass="entr" presetSubtype="0" fill="hold" grpId="0" nodeType="withEffect">
                                  <p:stCondLst>
                                    <p:cond delay="0"/>
                                  </p:stCondLst>
                                  <p:childTnLst>
                                    <p:set>
                                      <p:cBhvr>
                                        <p:cTn id="363" dur="1" fill="hold">
                                          <p:stCondLst>
                                            <p:cond delay="0"/>
                                          </p:stCondLst>
                                        </p:cTn>
                                        <p:tgtEl>
                                          <p:spTgt spid="706793"/>
                                        </p:tgtEl>
                                        <p:attrNameLst>
                                          <p:attrName>style.visibility</p:attrName>
                                        </p:attrNameLst>
                                      </p:cBhvr>
                                      <p:to>
                                        <p:strVal val="visible"/>
                                      </p:to>
                                    </p:set>
                                    <p:animEffect transition="in" filter="dissolve">
                                      <p:cBhvr>
                                        <p:cTn id="364" dur="500"/>
                                        <p:tgtEl>
                                          <p:spTgt spid="706793"/>
                                        </p:tgtEl>
                                      </p:cBhvr>
                                    </p:animEffect>
                                  </p:childTnLst>
                                </p:cTn>
                              </p:par>
                              <p:par>
                                <p:cTn id="365" presetID="9" presetClass="entr" presetSubtype="0" fill="hold" grpId="0" nodeType="withEffect">
                                  <p:stCondLst>
                                    <p:cond delay="0"/>
                                  </p:stCondLst>
                                  <p:childTnLst>
                                    <p:set>
                                      <p:cBhvr>
                                        <p:cTn id="366" dur="1" fill="hold">
                                          <p:stCondLst>
                                            <p:cond delay="0"/>
                                          </p:stCondLst>
                                        </p:cTn>
                                        <p:tgtEl>
                                          <p:spTgt spid="706794"/>
                                        </p:tgtEl>
                                        <p:attrNameLst>
                                          <p:attrName>style.visibility</p:attrName>
                                        </p:attrNameLst>
                                      </p:cBhvr>
                                      <p:to>
                                        <p:strVal val="visible"/>
                                      </p:to>
                                    </p:set>
                                    <p:animEffect transition="in" filter="dissolve">
                                      <p:cBhvr>
                                        <p:cTn id="367" dur="500"/>
                                        <p:tgtEl>
                                          <p:spTgt spid="706794"/>
                                        </p:tgtEl>
                                      </p:cBhvr>
                                    </p:animEffect>
                                  </p:childTnLst>
                                </p:cTn>
                              </p:par>
                              <p:par>
                                <p:cTn id="368" presetID="9" presetClass="entr" presetSubtype="0" fill="hold" grpId="0" nodeType="withEffect">
                                  <p:stCondLst>
                                    <p:cond delay="0"/>
                                  </p:stCondLst>
                                  <p:childTnLst>
                                    <p:set>
                                      <p:cBhvr>
                                        <p:cTn id="369" dur="1" fill="hold">
                                          <p:stCondLst>
                                            <p:cond delay="0"/>
                                          </p:stCondLst>
                                        </p:cTn>
                                        <p:tgtEl>
                                          <p:spTgt spid="706795"/>
                                        </p:tgtEl>
                                        <p:attrNameLst>
                                          <p:attrName>style.visibility</p:attrName>
                                        </p:attrNameLst>
                                      </p:cBhvr>
                                      <p:to>
                                        <p:strVal val="visible"/>
                                      </p:to>
                                    </p:set>
                                    <p:animEffect transition="in" filter="dissolve">
                                      <p:cBhvr>
                                        <p:cTn id="370" dur="500"/>
                                        <p:tgtEl>
                                          <p:spTgt spid="706795"/>
                                        </p:tgtEl>
                                      </p:cBhvr>
                                    </p:animEffect>
                                  </p:childTnLst>
                                </p:cTn>
                              </p:par>
                              <p:par>
                                <p:cTn id="371" presetID="9" presetClass="entr" presetSubtype="0" fill="hold" grpId="0" nodeType="withEffect">
                                  <p:stCondLst>
                                    <p:cond delay="0"/>
                                  </p:stCondLst>
                                  <p:childTnLst>
                                    <p:set>
                                      <p:cBhvr>
                                        <p:cTn id="372" dur="1" fill="hold">
                                          <p:stCondLst>
                                            <p:cond delay="0"/>
                                          </p:stCondLst>
                                        </p:cTn>
                                        <p:tgtEl>
                                          <p:spTgt spid="706796"/>
                                        </p:tgtEl>
                                        <p:attrNameLst>
                                          <p:attrName>style.visibility</p:attrName>
                                        </p:attrNameLst>
                                      </p:cBhvr>
                                      <p:to>
                                        <p:strVal val="visible"/>
                                      </p:to>
                                    </p:set>
                                    <p:animEffect transition="in" filter="dissolve">
                                      <p:cBhvr>
                                        <p:cTn id="373" dur="500"/>
                                        <p:tgtEl>
                                          <p:spTgt spid="706796"/>
                                        </p:tgtEl>
                                      </p:cBhvr>
                                    </p:animEffect>
                                  </p:childTnLst>
                                </p:cTn>
                              </p:par>
                              <p:par>
                                <p:cTn id="374" presetID="9" presetClass="entr" presetSubtype="0" fill="hold" grpId="0" nodeType="withEffect">
                                  <p:stCondLst>
                                    <p:cond delay="0"/>
                                  </p:stCondLst>
                                  <p:childTnLst>
                                    <p:set>
                                      <p:cBhvr>
                                        <p:cTn id="375" dur="1" fill="hold">
                                          <p:stCondLst>
                                            <p:cond delay="0"/>
                                          </p:stCondLst>
                                        </p:cTn>
                                        <p:tgtEl>
                                          <p:spTgt spid="706797"/>
                                        </p:tgtEl>
                                        <p:attrNameLst>
                                          <p:attrName>style.visibility</p:attrName>
                                        </p:attrNameLst>
                                      </p:cBhvr>
                                      <p:to>
                                        <p:strVal val="visible"/>
                                      </p:to>
                                    </p:set>
                                    <p:animEffect transition="in" filter="dissolve">
                                      <p:cBhvr>
                                        <p:cTn id="376" dur="500"/>
                                        <p:tgtEl>
                                          <p:spTgt spid="706797"/>
                                        </p:tgtEl>
                                      </p:cBhvr>
                                    </p:animEffect>
                                  </p:childTnLst>
                                </p:cTn>
                              </p:par>
                              <p:par>
                                <p:cTn id="377" presetID="9" presetClass="entr" presetSubtype="0" fill="hold" grpId="0" nodeType="withEffect">
                                  <p:stCondLst>
                                    <p:cond delay="0"/>
                                  </p:stCondLst>
                                  <p:childTnLst>
                                    <p:set>
                                      <p:cBhvr>
                                        <p:cTn id="378" dur="1" fill="hold">
                                          <p:stCondLst>
                                            <p:cond delay="0"/>
                                          </p:stCondLst>
                                        </p:cTn>
                                        <p:tgtEl>
                                          <p:spTgt spid="706798"/>
                                        </p:tgtEl>
                                        <p:attrNameLst>
                                          <p:attrName>style.visibility</p:attrName>
                                        </p:attrNameLst>
                                      </p:cBhvr>
                                      <p:to>
                                        <p:strVal val="visible"/>
                                      </p:to>
                                    </p:set>
                                    <p:animEffect transition="in" filter="dissolve">
                                      <p:cBhvr>
                                        <p:cTn id="379" dur="500"/>
                                        <p:tgtEl>
                                          <p:spTgt spid="706798"/>
                                        </p:tgtEl>
                                      </p:cBhvr>
                                    </p:animEffect>
                                  </p:childTnLst>
                                </p:cTn>
                              </p:par>
                              <p:par>
                                <p:cTn id="380" presetID="9" presetClass="entr" presetSubtype="0" fill="hold" grpId="0" nodeType="withEffect">
                                  <p:stCondLst>
                                    <p:cond delay="0"/>
                                  </p:stCondLst>
                                  <p:childTnLst>
                                    <p:set>
                                      <p:cBhvr>
                                        <p:cTn id="381" dur="1" fill="hold">
                                          <p:stCondLst>
                                            <p:cond delay="0"/>
                                          </p:stCondLst>
                                        </p:cTn>
                                        <p:tgtEl>
                                          <p:spTgt spid="706799"/>
                                        </p:tgtEl>
                                        <p:attrNameLst>
                                          <p:attrName>style.visibility</p:attrName>
                                        </p:attrNameLst>
                                      </p:cBhvr>
                                      <p:to>
                                        <p:strVal val="visible"/>
                                      </p:to>
                                    </p:set>
                                    <p:animEffect transition="in" filter="dissolve">
                                      <p:cBhvr>
                                        <p:cTn id="382" dur="500"/>
                                        <p:tgtEl>
                                          <p:spTgt spid="706799"/>
                                        </p:tgtEl>
                                      </p:cBhvr>
                                    </p:animEffect>
                                  </p:childTnLst>
                                </p:cTn>
                              </p:par>
                              <p:par>
                                <p:cTn id="383" presetID="9" presetClass="entr" presetSubtype="0" fill="hold" grpId="0" nodeType="withEffect">
                                  <p:stCondLst>
                                    <p:cond delay="0"/>
                                  </p:stCondLst>
                                  <p:childTnLst>
                                    <p:set>
                                      <p:cBhvr>
                                        <p:cTn id="384" dur="1" fill="hold">
                                          <p:stCondLst>
                                            <p:cond delay="0"/>
                                          </p:stCondLst>
                                        </p:cTn>
                                        <p:tgtEl>
                                          <p:spTgt spid="706800"/>
                                        </p:tgtEl>
                                        <p:attrNameLst>
                                          <p:attrName>style.visibility</p:attrName>
                                        </p:attrNameLst>
                                      </p:cBhvr>
                                      <p:to>
                                        <p:strVal val="visible"/>
                                      </p:to>
                                    </p:set>
                                    <p:animEffect transition="in" filter="dissolve">
                                      <p:cBhvr>
                                        <p:cTn id="385" dur="500"/>
                                        <p:tgtEl>
                                          <p:spTgt spid="706800"/>
                                        </p:tgtEl>
                                      </p:cBhvr>
                                    </p:animEffect>
                                  </p:childTnLst>
                                </p:cTn>
                              </p:par>
                              <p:par>
                                <p:cTn id="386" presetID="9" presetClass="entr" presetSubtype="0" fill="hold" grpId="0" nodeType="withEffect">
                                  <p:stCondLst>
                                    <p:cond delay="0"/>
                                  </p:stCondLst>
                                  <p:childTnLst>
                                    <p:set>
                                      <p:cBhvr>
                                        <p:cTn id="387" dur="1" fill="hold">
                                          <p:stCondLst>
                                            <p:cond delay="0"/>
                                          </p:stCondLst>
                                        </p:cTn>
                                        <p:tgtEl>
                                          <p:spTgt spid="706801"/>
                                        </p:tgtEl>
                                        <p:attrNameLst>
                                          <p:attrName>style.visibility</p:attrName>
                                        </p:attrNameLst>
                                      </p:cBhvr>
                                      <p:to>
                                        <p:strVal val="visible"/>
                                      </p:to>
                                    </p:set>
                                    <p:animEffect transition="in" filter="dissolve">
                                      <p:cBhvr>
                                        <p:cTn id="388" dur="500"/>
                                        <p:tgtEl>
                                          <p:spTgt spid="706801"/>
                                        </p:tgtEl>
                                      </p:cBhvr>
                                    </p:animEffect>
                                  </p:childTnLst>
                                </p:cTn>
                              </p:par>
                              <p:par>
                                <p:cTn id="389" presetID="9" presetClass="entr" presetSubtype="0" fill="hold" grpId="0" nodeType="withEffect">
                                  <p:stCondLst>
                                    <p:cond delay="0"/>
                                  </p:stCondLst>
                                  <p:childTnLst>
                                    <p:set>
                                      <p:cBhvr>
                                        <p:cTn id="390" dur="1" fill="hold">
                                          <p:stCondLst>
                                            <p:cond delay="0"/>
                                          </p:stCondLst>
                                        </p:cTn>
                                        <p:tgtEl>
                                          <p:spTgt spid="706802"/>
                                        </p:tgtEl>
                                        <p:attrNameLst>
                                          <p:attrName>style.visibility</p:attrName>
                                        </p:attrNameLst>
                                      </p:cBhvr>
                                      <p:to>
                                        <p:strVal val="visible"/>
                                      </p:to>
                                    </p:set>
                                    <p:animEffect transition="in" filter="dissolve">
                                      <p:cBhvr>
                                        <p:cTn id="391" dur="500"/>
                                        <p:tgtEl>
                                          <p:spTgt spid="706802"/>
                                        </p:tgtEl>
                                      </p:cBhvr>
                                    </p:animEffect>
                                  </p:childTnLst>
                                </p:cTn>
                              </p:par>
                              <p:par>
                                <p:cTn id="392" presetID="9" presetClass="entr" presetSubtype="0" fill="hold" grpId="0" nodeType="withEffect">
                                  <p:stCondLst>
                                    <p:cond delay="0"/>
                                  </p:stCondLst>
                                  <p:childTnLst>
                                    <p:set>
                                      <p:cBhvr>
                                        <p:cTn id="393" dur="1" fill="hold">
                                          <p:stCondLst>
                                            <p:cond delay="0"/>
                                          </p:stCondLst>
                                        </p:cTn>
                                        <p:tgtEl>
                                          <p:spTgt spid="706803"/>
                                        </p:tgtEl>
                                        <p:attrNameLst>
                                          <p:attrName>style.visibility</p:attrName>
                                        </p:attrNameLst>
                                      </p:cBhvr>
                                      <p:to>
                                        <p:strVal val="visible"/>
                                      </p:to>
                                    </p:set>
                                    <p:animEffect transition="in" filter="dissolve">
                                      <p:cBhvr>
                                        <p:cTn id="394" dur="500"/>
                                        <p:tgtEl>
                                          <p:spTgt spid="706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66" grpId="0" animBg="1"/>
      <p:bldP spid="706567" grpId="0" animBg="1"/>
      <p:bldP spid="706571" grpId="0" animBg="1"/>
      <p:bldP spid="706572" grpId="0"/>
      <p:bldP spid="706573" grpId="0" animBg="1"/>
      <p:bldP spid="706574" grpId="0" animBg="1"/>
      <p:bldP spid="706575" grpId="0" animBg="1"/>
      <p:bldP spid="706576" grpId="0" animBg="1"/>
      <p:bldP spid="706577" grpId="0" animBg="1"/>
      <p:bldP spid="706578" grpId="0" animBg="1"/>
      <p:bldP spid="706579" grpId="0" animBg="1"/>
      <p:bldP spid="706580" grpId="0" animBg="1"/>
      <p:bldP spid="706581" grpId="0" animBg="1"/>
      <p:bldP spid="706582" grpId="0" animBg="1"/>
      <p:bldP spid="706583" grpId="0" animBg="1"/>
      <p:bldP spid="706584" grpId="0" animBg="1"/>
      <p:bldP spid="706585" grpId="0" animBg="1"/>
      <p:bldP spid="706586" grpId="0" animBg="1"/>
      <p:bldP spid="706587" grpId="0" animBg="1"/>
      <p:bldP spid="706588" grpId="0" animBg="1"/>
      <p:bldP spid="706589" grpId="0" animBg="1"/>
      <p:bldP spid="706590" grpId="0" animBg="1"/>
      <p:bldP spid="706591" grpId="0" animBg="1"/>
      <p:bldP spid="706592" grpId="0" animBg="1"/>
      <p:bldP spid="706593" grpId="0" animBg="1"/>
      <p:bldP spid="706594" grpId="0" animBg="1"/>
      <p:bldP spid="706595" grpId="0" animBg="1"/>
      <p:bldP spid="706596" grpId="0" animBg="1"/>
      <p:bldP spid="706597" grpId="0" animBg="1"/>
      <p:bldP spid="706598" grpId="0" animBg="1"/>
      <p:bldP spid="706599" grpId="0" animBg="1"/>
      <p:bldP spid="706600" grpId="0" animBg="1"/>
      <p:bldP spid="706601" grpId="0" animBg="1"/>
      <p:bldP spid="706602" grpId="0" animBg="1"/>
      <p:bldP spid="706603" grpId="0" animBg="1"/>
      <p:bldP spid="706604" grpId="0" animBg="1"/>
      <p:bldP spid="706605" grpId="0" animBg="1"/>
      <p:bldP spid="706606" grpId="0" animBg="1"/>
      <p:bldP spid="706607" grpId="0" animBg="1"/>
      <p:bldP spid="706608" grpId="0" animBg="1"/>
      <p:bldP spid="706609" grpId="0" animBg="1"/>
      <p:bldP spid="706610" grpId="0" animBg="1"/>
      <p:bldP spid="706611" grpId="0" animBg="1"/>
      <p:bldP spid="706612" grpId="0" animBg="1"/>
      <p:bldP spid="706613" grpId="0" animBg="1"/>
      <p:bldP spid="706614" grpId="0" animBg="1"/>
      <p:bldP spid="706615" grpId="0" animBg="1"/>
      <p:bldP spid="706616" grpId="0" animBg="1"/>
      <p:bldP spid="706617" grpId="0" animBg="1"/>
      <p:bldP spid="706618" grpId="0" animBg="1"/>
      <p:bldP spid="706619" grpId="0" animBg="1"/>
      <p:bldP spid="706620" grpId="0" animBg="1"/>
      <p:bldP spid="706621" grpId="0" animBg="1"/>
      <p:bldP spid="706622" grpId="0" animBg="1"/>
      <p:bldP spid="706623" grpId="0" animBg="1"/>
      <p:bldP spid="706624" grpId="0" animBg="1"/>
      <p:bldP spid="706625" grpId="0" animBg="1"/>
      <p:bldP spid="706626" grpId="0" animBg="1"/>
      <p:bldP spid="706627" grpId="0" animBg="1"/>
      <p:bldP spid="706628" grpId="0" animBg="1"/>
      <p:bldP spid="706629" grpId="0" animBg="1"/>
      <p:bldP spid="706630" grpId="0" animBg="1"/>
      <p:bldP spid="706631" grpId="0" animBg="1"/>
      <p:bldP spid="706632" grpId="0" animBg="1"/>
      <p:bldP spid="706633" grpId="0" animBg="1"/>
      <p:bldP spid="706634" grpId="0" animBg="1"/>
      <p:bldP spid="706635" grpId="0" animBg="1"/>
      <p:bldP spid="706636" grpId="0" animBg="1"/>
      <p:bldP spid="706637" grpId="0" animBg="1"/>
      <p:bldP spid="706638" grpId="0" animBg="1"/>
      <p:bldP spid="706639" grpId="0" animBg="1"/>
      <p:bldP spid="706640" grpId="0" animBg="1"/>
      <p:bldP spid="706641" grpId="0" animBg="1"/>
      <p:bldP spid="706642" grpId="0" animBg="1"/>
      <p:bldP spid="706643" grpId="0" animBg="1"/>
      <p:bldP spid="706644" grpId="0" animBg="1"/>
      <p:bldP spid="706645" grpId="0" animBg="1"/>
      <p:bldP spid="706646" grpId="0" animBg="1"/>
      <p:bldP spid="706647" grpId="0" animBg="1"/>
      <p:bldP spid="706648" grpId="0" animBg="1"/>
      <p:bldP spid="706649" grpId="0" animBg="1"/>
      <p:bldP spid="706650" grpId="0" animBg="1"/>
      <p:bldP spid="706651" grpId="0" animBg="1"/>
      <p:bldP spid="706652" grpId="0" animBg="1"/>
      <p:bldP spid="706653" grpId="0" animBg="1"/>
      <p:bldP spid="706654" grpId="0" animBg="1"/>
      <p:bldP spid="706655" grpId="0" animBg="1"/>
      <p:bldP spid="706656" grpId="0" animBg="1"/>
      <p:bldP spid="706657" grpId="0" animBg="1"/>
      <p:bldP spid="706658" grpId="0" animBg="1"/>
      <p:bldP spid="706659" grpId="0" animBg="1"/>
      <p:bldP spid="706660" grpId="0" animBg="1"/>
      <p:bldP spid="706661" grpId="0" animBg="1"/>
      <p:bldP spid="706662" grpId="0" animBg="1"/>
      <p:bldP spid="706663" grpId="0" animBg="1"/>
      <p:bldP spid="706664" grpId="0"/>
      <p:bldP spid="706665" grpId="0"/>
      <p:bldP spid="706666" grpId="0"/>
      <p:bldP spid="706667" grpId="0"/>
      <p:bldP spid="706668" grpId="0"/>
      <p:bldP spid="706669" grpId="0"/>
      <p:bldP spid="706670" grpId="0"/>
      <p:bldP spid="706671" grpId="0"/>
      <p:bldP spid="706672" grpId="0"/>
      <p:bldP spid="706673" grpId="0"/>
      <p:bldP spid="706674" grpId="0"/>
      <p:bldP spid="706675" grpId="0"/>
      <p:bldP spid="706676" grpId="0" animBg="1"/>
      <p:bldP spid="706677" grpId="0" animBg="1"/>
      <p:bldP spid="706781" grpId="0" animBg="1"/>
      <p:bldP spid="706782" grpId="0" animBg="1"/>
      <p:bldP spid="706783" grpId="0" animBg="1"/>
      <p:bldP spid="706784" grpId="0" animBg="1"/>
      <p:bldP spid="706787" grpId="0"/>
      <p:bldP spid="706788" grpId="0" animBg="1"/>
      <p:bldP spid="706789" grpId="0" animBg="1"/>
      <p:bldP spid="706790" grpId="0" animBg="1"/>
      <p:bldP spid="706791" grpId="0" animBg="1"/>
      <p:bldP spid="706792" grpId="0" animBg="1"/>
      <p:bldP spid="706793" grpId="0" animBg="1"/>
      <p:bldP spid="706794" grpId="0" animBg="1"/>
      <p:bldP spid="706795" grpId="0" animBg="1"/>
      <p:bldP spid="706796" grpId="0"/>
      <p:bldP spid="706797" grpId="0"/>
      <p:bldP spid="706798" grpId="0" animBg="1"/>
      <p:bldP spid="706799" grpId="0" animBg="1"/>
      <p:bldP spid="706800" grpId="0" animBg="1"/>
      <p:bldP spid="706801" grpId="0" animBg="1"/>
      <p:bldP spid="706802" grpId="0"/>
      <p:bldP spid="706803"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de-DE" altLang="de-DE"/>
              <a:t>6.2	Begriffsbestimmungen</a:t>
            </a:r>
          </a:p>
        </p:txBody>
      </p:sp>
      <p:sp>
        <p:nvSpPr>
          <p:cNvPr id="750595" name="Rectangle 3"/>
          <p:cNvSpPr>
            <a:spLocks noGrp="1" noChangeArrowheads="1"/>
          </p:cNvSpPr>
          <p:nvPr>
            <p:ph type="body" idx="1"/>
          </p:nvPr>
        </p:nvSpPr>
        <p:spPr>
          <a:noFill/>
        </p:spPr>
        <p:txBody>
          <a:bodyPr lIns="191095" tIns="44941" rIns="89883" bIns="44941"/>
          <a:lstStyle/>
          <a:p>
            <a:pPr marL="323850" indent="-323850" defTabSz="849313">
              <a:tabLst>
                <a:tab pos="284163" algn="l"/>
                <a:tab pos="512763" algn="l"/>
              </a:tabLst>
            </a:pPr>
            <a:r>
              <a:rPr lang="de-DE" altLang="de-DE" dirty="0"/>
              <a:t>Anschlussreihen (oben und unten) werden durch zwei Mengen gekennzeichnet, bei denen die Netznummer der jeweiligen Spaltenposition zugewiesen ist.</a:t>
            </a:r>
          </a:p>
          <a:p>
            <a:pPr marL="323850" indent="-323850" defTabSz="849313">
              <a:tabLst>
                <a:tab pos="284163" algn="l"/>
                <a:tab pos="512763" algn="l"/>
              </a:tabLst>
            </a:pPr>
            <a:r>
              <a:rPr lang="de-DE" altLang="de-DE" dirty="0"/>
              <a:t>Null markiert dabei ein nicht angeschlossenes Pin.</a:t>
            </a:r>
          </a:p>
          <a:p>
            <a:pPr marL="323850" indent="-323850" defTabSz="849313">
              <a:tabLst>
                <a:tab pos="284163" algn="l"/>
                <a:tab pos="512763" algn="l"/>
              </a:tabLst>
            </a:pPr>
            <a:r>
              <a:rPr lang="de-DE" altLang="de-DE" dirty="0"/>
              <a:t>Anschlüsse mit der gleichen Nummer sind Anschlüsse des gleichen Netzes und miteinander zu verbinden.</a:t>
            </a:r>
          </a:p>
          <a:p>
            <a:pPr marL="323850" indent="-323850" defTabSz="849313">
              <a:tabLst>
                <a:tab pos="284163" algn="l"/>
                <a:tab pos="512763" algn="l"/>
              </a:tabLst>
            </a:pPr>
            <a:r>
              <a:rPr lang="de-DE" altLang="de-DE" dirty="0"/>
              <a:t>Oft: Vektoren </a:t>
            </a:r>
            <a:r>
              <a:rPr lang="de-DE" altLang="de-DE" i="1" dirty="0"/>
              <a:t>TOP</a:t>
            </a:r>
            <a:r>
              <a:rPr lang="de-DE" altLang="de-DE" dirty="0"/>
              <a:t>(</a:t>
            </a:r>
            <a:r>
              <a:rPr lang="de-DE" altLang="de-DE" i="1" dirty="0"/>
              <a:t>k</a:t>
            </a:r>
            <a:r>
              <a:rPr lang="de-DE" altLang="de-DE" dirty="0"/>
              <a:t>) und </a:t>
            </a:r>
            <a:r>
              <a:rPr lang="de-DE" altLang="de-DE" i="1" dirty="0"/>
              <a:t>BOT</a:t>
            </a:r>
            <a:r>
              <a:rPr lang="de-DE" altLang="de-DE" dirty="0"/>
              <a:t>(</a:t>
            </a:r>
            <a:r>
              <a:rPr lang="de-DE" altLang="de-DE" i="1" dirty="0"/>
              <a:t>k</a:t>
            </a:r>
            <a:r>
              <a:rPr lang="de-DE" altLang="de-DE" dirty="0"/>
              <a:t>), welche die Gitterpositionen an der Ober- (</a:t>
            </a:r>
            <a:r>
              <a:rPr lang="de-DE" altLang="de-DE" i="1" dirty="0"/>
              <a:t>TOP</a:t>
            </a:r>
            <a:r>
              <a:rPr lang="de-DE" altLang="de-DE" dirty="0"/>
              <a:t>) und Unterseite (</a:t>
            </a:r>
            <a:r>
              <a:rPr lang="de-DE" altLang="de-DE" i="1" dirty="0"/>
              <a:t>BOT</a:t>
            </a:r>
            <a:r>
              <a:rPr lang="de-DE" altLang="de-DE" dirty="0"/>
              <a:t>) des Kanals in der Spalte </a:t>
            </a:r>
            <a:r>
              <a:rPr lang="de-DE" altLang="de-DE" i="1" dirty="0"/>
              <a:t>k</a:t>
            </a:r>
            <a:r>
              <a:rPr lang="de-DE" altLang="de-DE" dirty="0"/>
              <a:t> repräsentieren.</a:t>
            </a:r>
            <a:r>
              <a:rPr lang="en-US" altLang="de-DE" dirty="0"/>
              <a:t> </a:t>
            </a:r>
          </a:p>
        </p:txBody>
      </p:sp>
      <p:sp>
        <p:nvSpPr>
          <p:cNvPr id="750596" name="Rectangle 4"/>
          <p:cNvSpPr>
            <a:spLocks noChangeArrowheads="1"/>
          </p:cNvSpPr>
          <p:nvPr/>
        </p:nvSpPr>
        <p:spPr bwMode="auto">
          <a:xfrm>
            <a:off x="608013" y="4221088"/>
            <a:ext cx="8193087" cy="1217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1095" tIns="44941" rIns="89883" bIns="44941"/>
          <a:lstStyle>
            <a:lvl1pPr marL="323850" indent="-323850" defTabSz="849313">
              <a:tabLst>
                <a:tab pos="284163" algn="l"/>
                <a:tab pos="512763" algn="l"/>
              </a:tabLst>
              <a:defRPr sz="1700">
                <a:solidFill>
                  <a:schemeClr val="tx1"/>
                </a:solidFill>
                <a:latin typeface="Arial" charset="0"/>
              </a:defRPr>
            </a:lvl1pPr>
            <a:lvl2pPr marL="588963" indent="-304800" defTabSz="849313">
              <a:tabLst>
                <a:tab pos="284163" algn="l"/>
                <a:tab pos="512763" algn="l"/>
              </a:tabLst>
              <a:defRPr sz="1700">
                <a:solidFill>
                  <a:schemeClr val="tx1"/>
                </a:solidFill>
                <a:latin typeface="Arial" charset="0"/>
              </a:defRPr>
            </a:lvl2pPr>
            <a:lvl3pPr marL="1143000" indent="-228600" defTabSz="849313">
              <a:tabLst>
                <a:tab pos="284163" algn="l"/>
                <a:tab pos="512763" algn="l"/>
              </a:tabLst>
              <a:defRPr sz="1700">
                <a:solidFill>
                  <a:schemeClr val="tx1"/>
                </a:solidFill>
                <a:latin typeface="Arial" charset="0"/>
              </a:defRPr>
            </a:lvl3pPr>
            <a:lvl4pPr marL="1600200" indent="-228600" defTabSz="849313">
              <a:tabLst>
                <a:tab pos="284163" algn="l"/>
                <a:tab pos="512763" algn="l"/>
              </a:tabLst>
              <a:defRPr sz="1700">
                <a:solidFill>
                  <a:schemeClr val="tx1"/>
                </a:solidFill>
                <a:latin typeface="Arial" charset="0"/>
              </a:defRPr>
            </a:lvl4pPr>
            <a:lvl5pPr marL="2057400" indent="-228600" defTabSz="849313">
              <a:tabLst>
                <a:tab pos="284163" algn="l"/>
                <a:tab pos="512763" algn="l"/>
              </a:tabLst>
              <a:defRPr sz="1700">
                <a:solidFill>
                  <a:schemeClr val="tx1"/>
                </a:solidFill>
                <a:latin typeface="Arial" charset="0"/>
              </a:defRPr>
            </a:lvl5pPr>
            <a:lvl6pPr marL="2514600" indent="-228600" defTabSz="849313" eaLnBrk="0" fontAlgn="base" hangingPunct="0">
              <a:lnSpc>
                <a:spcPts val="2350"/>
              </a:lnSpc>
              <a:spcBef>
                <a:spcPct val="0"/>
              </a:spcBef>
              <a:spcAft>
                <a:spcPct val="0"/>
              </a:spcAft>
              <a:tabLst>
                <a:tab pos="284163" algn="l"/>
                <a:tab pos="512763" algn="l"/>
              </a:tabLst>
              <a:defRPr sz="1700">
                <a:solidFill>
                  <a:schemeClr val="tx1"/>
                </a:solidFill>
                <a:latin typeface="Arial" charset="0"/>
              </a:defRPr>
            </a:lvl6pPr>
            <a:lvl7pPr marL="2971800" indent="-228600" defTabSz="849313" eaLnBrk="0" fontAlgn="base" hangingPunct="0">
              <a:lnSpc>
                <a:spcPts val="2350"/>
              </a:lnSpc>
              <a:spcBef>
                <a:spcPct val="0"/>
              </a:spcBef>
              <a:spcAft>
                <a:spcPct val="0"/>
              </a:spcAft>
              <a:tabLst>
                <a:tab pos="284163" algn="l"/>
                <a:tab pos="512763" algn="l"/>
              </a:tabLst>
              <a:defRPr sz="1700">
                <a:solidFill>
                  <a:schemeClr val="tx1"/>
                </a:solidFill>
                <a:latin typeface="Arial" charset="0"/>
              </a:defRPr>
            </a:lvl7pPr>
            <a:lvl8pPr marL="3429000" indent="-228600" defTabSz="849313" eaLnBrk="0" fontAlgn="base" hangingPunct="0">
              <a:lnSpc>
                <a:spcPts val="2350"/>
              </a:lnSpc>
              <a:spcBef>
                <a:spcPct val="0"/>
              </a:spcBef>
              <a:spcAft>
                <a:spcPct val="0"/>
              </a:spcAft>
              <a:tabLst>
                <a:tab pos="284163" algn="l"/>
                <a:tab pos="512763" algn="l"/>
              </a:tabLst>
              <a:defRPr sz="1700">
                <a:solidFill>
                  <a:schemeClr val="tx1"/>
                </a:solidFill>
                <a:latin typeface="Arial" charset="0"/>
              </a:defRPr>
            </a:lvl8pPr>
            <a:lvl9pPr marL="3886200" indent="-228600" defTabSz="849313" eaLnBrk="0" fontAlgn="base" hangingPunct="0">
              <a:lnSpc>
                <a:spcPts val="2350"/>
              </a:lnSpc>
              <a:spcBef>
                <a:spcPct val="0"/>
              </a:spcBef>
              <a:spcAft>
                <a:spcPct val="0"/>
              </a:spcAft>
              <a:tabLst>
                <a:tab pos="284163" algn="l"/>
                <a:tab pos="512763" algn="l"/>
              </a:tabLst>
              <a:defRPr sz="1700">
                <a:solidFill>
                  <a:schemeClr val="tx1"/>
                </a:solidFill>
                <a:latin typeface="Arial" charset="0"/>
              </a:defRPr>
            </a:lvl9pPr>
          </a:lstStyle>
          <a:p>
            <a:pPr>
              <a:lnSpc>
                <a:spcPct val="102000"/>
              </a:lnSpc>
              <a:spcBef>
                <a:spcPct val="50000"/>
              </a:spcBef>
              <a:buClr>
                <a:srgbClr val="CC0000"/>
              </a:buClr>
              <a:buFont typeface="Symbol" pitchFamily="18" charset="2"/>
              <a:buChar char="·"/>
            </a:pPr>
            <a:r>
              <a:rPr lang="de-DE" altLang="de-DE" dirty="0">
                <a:sym typeface="Symbol" pitchFamily="18" charset="2"/>
              </a:rPr>
              <a:t>Beispiel:</a:t>
            </a:r>
          </a:p>
          <a:p>
            <a:pPr>
              <a:lnSpc>
                <a:spcPct val="102000"/>
              </a:lnSpc>
              <a:spcBef>
                <a:spcPct val="50000"/>
              </a:spcBef>
              <a:buClr>
                <a:srgbClr val="CC0000"/>
              </a:buClr>
              <a:buFont typeface="Symbol" pitchFamily="18" charset="2"/>
              <a:buChar char="·"/>
            </a:pPr>
            <a:endParaRPr lang="de-DE" altLang="de-DE" dirty="0">
              <a:sym typeface="Symbol" pitchFamily="18" charset="2"/>
            </a:endParaRPr>
          </a:p>
          <a:p>
            <a:pPr>
              <a:lnSpc>
                <a:spcPct val="102000"/>
              </a:lnSpc>
              <a:spcBef>
                <a:spcPct val="50000"/>
              </a:spcBef>
              <a:buClr>
                <a:srgbClr val="CC0000"/>
              </a:buClr>
              <a:buFont typeface="Symbol" pitchFamily="18" charset="2"/>
              <a:buChar char="·"/>
            </a:pPr>
            <a:endParaRPr lang="de-DE" altLang="de-DE" dirty="0">
              <a:sym typeface="Symbol" pitchFamily="18" charset="2"/>
            </a:endParaRPr>
          </a:p>
          <a:p>
            <a:pPr lvl="1">
              <a:lnSpc>
                <a:spcPct val="102000"/>
              </a:lnSpc>
              <a:spcBef>
                <a:spcPct val="50000"/>
              </a:spcBef>
              <a:buClr>
                <a:srgbClr val="CC0000"/>
              </a:buClr>
              <a:buFont typeface="Symbol" pitchFamily="18" charset="2"/>
              <a:buChar char="-"/>
            </a:pPr>
            <a:r>
              <a:rPr lang="de-DE" altLang="de-DE" sz="1600" i="1" dirty="0">
                <a:sym typeface="Symbol" pitchFamily="18" charset="2"/>
              </a:rPr>
              <a:t>TOP </a:t>
            </a:r>
            <a:r>
              <a:rPr lang="de-DE" altLang="de-DE" sz="1600" dirty="0">
                <a:sym typeface="Symbol" pitchFamily="18" charset="2"/>
              </a:rPr>
              <a:t>= [</a:t>
            </a:r>
            <a:r>
              <a:rPr lang="de-DE" altLang="de-DE" sz="1600" dirty="0">
                <a:solidFill>
                  <a:srgbClr val="CC0000"/>
                </a:solidFill>
                <a:sym typeface="Symbol" pitchFamily="18" charset="2"/>
              </a:rPr>
              <a:t>0,2,4,5,2,6</a:t>
            </a:r>
            <a:r>
              <a:rPr lang="de-DE" altLang="de-DE" sz="1600" dirty="0">
                <a:sym typeface="Symbol" pitchFamily="18" charset="2"/>
              </a:rPr>
              <a:t>]  bzw. </a:t>
            </a:r>
            <a:r>
              <a:rPr lang="de-DE" altLang="de-DE" sz="1600" i="1" dirty="0">
                <a:sym typeface="Symbol" pitchFamily="18" charset="2"/>
              </a:rPr>
              <a:t>TOP</a:t>
            </a:r>
            <a:r>
              <a:rPr lang="de-DE" altLang="de-DE" sz="1600" dirty="0">
                <a:sym typeface="Symbol" pitchFamily="18" charset="2"/>
              </a:rPr>
              <a:t>(1) = </a:t>
            </a:r>
            <a:r>
              <a:rPr lang="de-DE" altLang="de-DE" sz="1600" dirty="0">
                <a:solidFill>
                  <a:srgbClr val="CC0000"/>
                </a:solidFill>
                <a:sym typeface="Symbol" pitchFamily="18" charset="2"/>
              </a:rPr>
              <a:t>0</a:t>
            </a:r>
            <a:r>
              <a:rPr lang="de-DE" altLang="de-DE" sz="1600" dirty="0">
                <a:sym typeface="Symbol" pitchFamily="18" charset="2"/>
              </a:rPr>
              <a:t>, </a:t>
            </a:r>
            <a:r>
              <a:rPr lang="de-DE" altLang="de-DE" sz="1600" i="1" dirty="0">
                <a:sym typeface="Symbol" pitchFamily="18" charset="2"/>
              </a:rPr>
              <a:t>TOP</a:t>
            </a:r>
            <a:r>
              <a:rPr lang="de-DE" altLang="de-DE" sz="1600" dirty="0">
                <a:sym typeface="Symbol" pitchFamily="18" charset="2"/>
              </a:rPr>
              <a:t>(2) = </a:t>
            </a:r>
            <a:r>
              <a:rPr lang="de-DE" altLang="de-DE" sz="1600" dirty="0">
                <a:solidFill>
                  <a:srgbClr val="CC0000"/>
                </a:solidFill>
                <a:sym typeface="Symbol" pitchFamily="18" charset="2"/>
              </a:rPr>
              <a:t>2</a:t>
            </a:r>
            <a:r>
              <a:rPr lang="de-DE" altLang="de-DE" sz="1600" dirty="0">
                <a:sym typeface="Symbol" pitchFamily="18" charset="2"/>
              </a:rPr>
              <a:t>, …</a:t>
            </a:r>
          </a:p>
          <a:p>
            <a:pPr lvl="1">
              <a:lnSpc>
                <a:spcPct val="102000"/>
              </a:lnSpc>
              <a:spcBef>
                <a:spcPct val="50000"/>
              </a:spcBef>
              <a:buClr>
                <a:srgbClr val="CC0000"/>
              </a:buClr>
              <a:buFont typeface="Symbol" pitchFamily="18" charset="2"/>
              <a:buChar char="-"/>
            </a:pPr>
            <a:r>
              <a:rPr lang="de-DE" altLang="de-DE" sz="1600" i="1" dirty="0">
                <a:sym typeface="Symbol" pitchFamily="18" charset="2"/>
              </a:rPr>
              <a:t>BOT </a:t>
            </a:r>
            <a:r>
              <a:rPr lang="de-DE" altLang="de-DE" sz="1600" dirty="0">
                <a:sym typeface="Symbol" pitchFamily="18" charset="2"/>
              </a:rPr>
              <a:t>= [</a:t>
            </a:r>
            <a:r>
              <a:rPr lang="de-DE" altLang="de-DE" sz="1600" dirty="0">
                <a:solidFill>
                  <a:schemeClr val="accent2"/>
                </a:solidFill>
                <a:sym typeface="Symbol" pitchFamily="18" charset="2"/>
              </a:rPr>
              <a:t>1,3,5,3,5,1</a:t>
            </a:r>
            <a:r>
              <a:rPr lang="de-DE" altLang="de-DE" sz="1600" dirty="0">
                <a:sym typeface="Symbol" pitchFamily="18" charset="2"/>
              </a:rPr>
              <a:t>]</a:t>
            </a:r>
            <a:r>
              <a:rPr lang="en-US" altLang="de-DE" sz="1600" dirty="0">
                <a:sym typeface="Symbol" pitchFamily="18" charset="2"/>
              </a:rPr>
              <a:t>  </a:t>
            </a:r>
            <a:r>
              <a:rPr lang="en-US" altLang="de-DE" sz="1600" dirty="0" err="1">
                <a:sym typeface="Symbol" pitchFamily="18" charset="2"/>
              </a:rPr>
              <a:t>bzw</a:t>
            </a:r>
            <a:r>
              <a:rPr lang="en-US" altLang="de-DE" sz="1600" dirty="0">
                <a:sym typeface="Symbol" pitchFamily="18" charset="2"/>
              </a:rPr>
              <a:t>. </a:t>
            </a:r>
            <a:r>
              <a:rPr lang="en-US" altLang="de-DE" sz="1600" i="1" dirty="0">
                <a:sym typeface="Symbol" pitchFamily="18" charset="2"/>
              </a:rPr>
              <a:t>BOT</a:t>
            </a:r>
            <a:r>
              <a:rPr lang="en-US" altLang="de-DE" sz="1600" dirty="0">
                <a:sym typeface="Symbol" pitchFamily="18" charset="2"/>
              </a:rPr>
              <a:t>(1) = </a:t>
            </a:r>
            <a:r>
              <a:rPr lang="en-US" altLang="de-DE" sz="1600" dirty="0">
                <a:solidFill>
                  <a:schemeClr val="accent2"/>
                </a:solidFill>
                <a:sym typeface="Symbol" pitchFamily="18" charset="2"/>
              </a:rPr>
              <a:t>1</a:t>
            </a:r>
            <a:r>
              <a:rPr lang="en-US" altLang="de-DE" sz="1600" dirty="0">
                <a:sym typeface="Symbol" pitchFamily="18" charset="2"/>
              </a:rPr>
              <a:t>, </a:t>
            </a:r>
            <a:r>
              <a:rPr lang="en-US" altLang="de-DE" sz="1600" i="1" dirty="0">
                <a:sym typeface="Symbol" pitchFamily="18" charset="2"/>
              </a:rPr>
              <a:t>BOT</a:t>
            </a:r>
            <a:r>
              <a:rPr lang="en-US" altLang="de-DE" sz="1600" dirty="0">
                <a:sym typeface="Symbol" pitchFamily="18" charset="2"/>
              </a:rPr>
              <a:t>(2) = </a:t>
            </a:r>
            <a:r>
              <a:rPr lang="en-US" altLang="de-DE" sz="1600" dirty="0">
                <a:solidFill>
                  <a:schemeClr val="accent2"/>
                </a:solidFill>
                <a:sym typeface="Symbol" pitchFamily="18" charset="2"/>
              </a:rPr>
              <a:t>3</a:t>
            </a:r>
            <a:r>
              <a:rPr lang="en-US" altLang="de-DE" sz="1600" dirty="0">
                <a:sym typeface="Symbol" pitchFamily="18" charset="2"/>
              </a:rPr>
              <a:t>, …</a:t>
            </a:r>
          </a:p>
        </p:txBody>
      </p:sp>
      <p:grpSp>
        <p:nvGrpSpPr>
          <p:cNvPr id="750597" name="Group 5"/>
          <p:cNvGrpSpPr>
            <a:grpSpLocks/>
          </p:cNvGrpSpPr>
          <p:nvPr/>
        </p:nvGrpSpPr>
        <p:grpSpPr bwMode="auto">
          <a:xfrm>
            <a:off x="2360613" y="4193579"/>
            <a:ext cx="2238375" cy="963613"/>
            <a:chOff x="3566" y="2766"/>
            <a:chExt cx="1332" cy="573"/>
          </a:xfrm>
        </p:grpSpPr>
        <p:sp>
          <p:nvSpPr>
            <p:cNvPr id="15366" name="Line 6"/>
            <p:cNvSpPr>
              <a:spLocks noChangeAspect="1" noChangeShapeType="1"/>
            </p:cNvSpPr>
            <p:nvPr/>
          </p:nvSpPr>
          <p:spPr bwMode="auto">
            <a:xfrm>
              <a:off x="3661" y="2955"/>
              <a:ext cx="227"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67" name="Line 7"/>
            <p:cNvSpPr>
              <a:spLocks noChangeAspect="1" noChangeShapeType="1"/>
            </p:cNvSpPr>
            <p:nvPr/>
          </p:nvSpPr>
          <p:spPr bwMode="auto">
            <a:xfrm>
              <a:off x="3887" y="2955"/>
              <a:ext cx="22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68" name="Line 8"/>
            <p:cNvSpPr>
              <a:spLocks noChangeAspect="1" noChangeShapeType="1"/>
            </p:cNvSpPr>
            <p:nvPr/>
          </p:nvSpPr>
          <p:spPr bwMode="auto">
            <a:xfrm>
              <a:off x="4116" y="2955"/>
              <a:ext cx="22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69" name="Line 9"/>
            <p:cNvSpPr>
              <a:spLocks noChangeAspect="1" noChangeShapeType="1"/>
            </p:cNvSpPr>
            <p:nvPr/>
          </p:nvSpPr>
          <p:spPr bwMode="auto">
            <a:xfrm>
              <a:off x="4343" y="2955"/>
              <a:ext cx="22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70" name="Line 10"/>
            <p:cNvSpPr>
              <a:spLocks noChangeAspect="1" noChangeShapeType="1"/>
            </p:cNvSpPr>
            <p:nvPr/>
          </p:nvSpPr>
          <p:spPr bwMode="auto">
            <a:xfrm>
              <a:off x="4571" y="2955"/>
              <a:ext cx="22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71" name="Line 11"/>
            <p:cNvSpPr>
              <a:spLocks noChangeAspect="1" noChangeShapeType="1"/>
            </p:cNvSpPr>
            <p:nvPr/>
          </p:nvSpPr>
          <p:spPr bwMode="auto">
            <a:xfrm>
              <a:off x="3651" y="3129"/>
              <a:ext cx="227" cy="0"/>
            </a:xfrm>
            <a:prstGeom prst="line">
              <a:avLst/>
            </a:prstGeom>
            <a:noFill/>
            <a:ln w="9525">
              <a:solidFill>
                <a:schemeClr val="tx1"/>
              </a:solidFill>
              <a:round/>
              <a:headEnd type="oval"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72" name="Line 12"/>
            <p:cNvSpPr>
              <a:spLocks noChangeAspect="1" noChangeShapeType="1"/>
            </p:cNvSpPr>
            <p:nvPr/>
          </p:nvSpPr>
          <p:spPr bwMode="auto">
            <a:xfrm>
              <a:off x="3877" y="3129"/>
              <a:ext cx="22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73" name="Line 13"/>
            <p:cNvSpPr>
              <a:spLocks noChangeAspect="1" noChangeShapeType="1"/>
            </p:cNvSpPr>
            <p:nvPr/>
          </p:nvSpPr>
          <p:spPr bwMode="auto">
            <a:xfrm>
              <a:off x="4106" y="3129"/>
              <a:ext cx="22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74" name="Line 14"/>
            <p:cNvSpPr>
              <a:spLocks noChangeAspect="1" noChangeShapeType="1"/>
            </p:cNvSpPr>
            <p:nvPr/>
          </p:nvSpPr>
          <p:spPr bwMode="auto">
            <a:xfrm>
              <a:off x="4333" y="3129"/>
              <a:ext cx="228"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75" name="Line 15"/>
            <p:cNvSpPr>
              <a:spLocks noChangeAspect="1" noChangeShapeType="1"/>
            </p:cNvSpPr>
            <p:nvPr/>
          </p:nvSpPr>
          <p:spPr bwMode="auto">
            <a:xfrm>
              <a:off x="4561" y="3129"/>
              <a:ext cx="227" cy="0"/>
            </a:xfrm>
            <a:prstGeom prst="line">
              <a:avLst/>
            </a:prstGeom>
            <a:noFill/>
            <a:ln w="9525">
              <a:solidFill>
                <a:schemeClr val="tx1"/>
              </a:solidFill>
              <a:round/>
              <a:headEnd type="none" w="sm" len="sm"/>
              <a:tailEnd type="oval"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376" name="Text Box 16"/>
            <p:cNvSpPr txBox="1">
              <a:spLocks noChangeAspect="1" noChangeArrowheads="1"/>
            </p:cNvSpPr>
            <p:nvPr/>
          </p:nvSpPr>
          <p:spPr bwMode="auto">
            <a:xfrm>
              <a:off x="3575" y="2766"/>
              <a:ext cx="190"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CC0000"/>
                  </a:solidFill>
                </a:rPr>
                <a:t>0</a:t>
              </a:r>
              <a:endParaRPr lang="en-US" altLang="de-DE">
                <a:solidFill>
                  <a:srgbClr val="CC0000"/>
                </a:solidFill>
              </a:endParaRPr>
            </a:p>
          </p:txBody>
        </p:sp>
        <p:sp>
          <p:nvSpPr>
            <p:cNvPr id="15377" name="Text Box 17"/>
            <p:cNvSpPr txBox="1">
              <a:spLocks noChangeAspect="1" noChangeArrowheads="1"/>
            </p:cNvSpPr>
            <p:nvPr/>
          </p:nvSpPr>
          <p:spPr bwMode="auto">
            <a:xfrm>
              <a:off x="3802" y="2766"/>
              <a:ext cx="190"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CC0000"/>
                  </a:solidFill>
                </a:rPr>
                <a:t>2</a:t>
              </a:r>
              <a:endParaRPr lang="en-US" altLang="de-DE">
                <a:solidFill>
                  <a:srgbClr val="CC0000"/>
                </a:solidFill>
              </a:endParaRPr>
            </a:p>
          </p:txBody>
        </p:sp>
        <p:sp>
          <p:nvSpPr>
            <p:cNvPr id="15378" name="Text Box 18"/>
            <p:cNvSpPr txBox="1">
              <a:spLocks noChangeAspect="1" noChangeArrowheads="1"/>
            </p:cNvSpPr>
            <p:nvPr/>
          </p:nvSpPr>
          <p:spPr bwMode="auto">
            <a:xfrm>
              <a:off x="4021" y="2766"/>
              <a:ext cx="189"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CC0000"/>
                  </a:solidFill>
                </a:rPr>
                <a:t>4</a:t>
              </a:r>
              <a:endParaRPr lang="en-US" altLang="de-DE">
                <a:solidFill>
                  <a:srgbClr val="CC0000"/>
                </a:solidFill>
              </a:endParaRPr>
            </a:p>
          </p:txBody>
        </p:sp>
        <p:sp>
          <p:nvSpPr>
            <p:cNvPr id="15379" name="Text Box 19"/>
            <p:cNvSpPr txBox="1">
              <a:spLocks noChangeAspect="1" noChangeArrowheads="1"/>
            </p:cNvSpPr>
            <p:nvPr/>
          </p:nvSpPr>
          <p:spPr bwMode="auto">
            <a:xfrm>
              <a:off x="4247" y="2766"/>
              <a:ext cx="190"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CC0000"/>
                  </a:solidFill>
                </a:rPr>
                <a:t>5</a:t>
              </a:r>
              <a:endParaRPr lang="en-US" altLang="de-DE">
                <a:solidFill>
                  <a:srgbClr val="CC0000"/>
                </a:solidFill>
              </a:endParaRPr>
            </a:p>
          </p:txBody>
        </p:sp>
        <p:sp>
          <p:nvSpPr>
            <p:cNvPr id="15380" name="Text Box 20"/>
            <p:cNvSpPr txBox="1">
              <a:spLocks noChangeAspect="1" noChangeArrowheads="1"/>
            </p:cNvSpPr>
            <p:nvPr/>
          </p:nvSpPr>
          <p:spPr bwMode="auto">
            <a:xfrm>
              <a:off x="4482" y="2766"/>
              <a:ext cx="190"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CC0000"/>
                  </a:solidFill>
                </a:rPr>
                <a:t>2</a:t>
              </a:r>
              <a:endParaRPr lang="en-US" altLang="de-DE">
                <a:solidFill>
                  <a:srgbClr val="CC0000"/>
                </a:solidFill>
              </a:endParaRPr>
            </a:p>
          </p:txBody>
        </p:sp>
        <p:sp>
          <p:nvSpPr>
            <p:cNvPr id="15381" name="Text Box 21"/>
            <p:cNvSpPr txBox="1">
              <a:spLocks noChangeAspect="1" noChangeArrowheads="1"/>
            </p:cNvSpPr>
            <p:nvPr/>
          </p:nvSpPr>
          <p:spPr bwMode="auto">
            <a:xfrm>
              <a:off x="4709" y="2766"/>
              <a:ext cx="189"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rgbClr val="CC0000"/>
                  </a:solidFill>
                </a:rPr>
                <a:t>6</a:t>
              </a:r>
              <a:endParaRPr lang="en-US" altLang="de-DE">
                <a:solidFill>
                  <a:srgbClr val="CC0000"/>
                </a:solidFill>
              </a:endParaRPr>
            </a:p>
          </p:txBody>
        </p:sp>
        <p:sp>
          <p:nvSpPr>
            <p:cNvPr id="15382" name="Text Box 22"/>
            <p:cNvSpPr txBox="1">
              <a:spLocks noChangeAspect="1" noChangeArrowheads="1"/>
            </p:cNvSpPr>
            <p:nvPr/>
          </p:nvSpPr>
          <p:spPr bwMode="auto">
            <a:xfrm>
              <a:off x="3566" y="3129"/>
              <a:ext cx="1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chemeClr val="accent2"/>
                  </a:solidFill>
                </a:rPr>
                <a:t>1</a:t>
              </a:r>
              <a:endParaRPr lang="en-US" altLang="de-DE">
                <a:solidFill>
                  <a:schemeClr val="accent2"/>
                </a:solidFill>
              </a:endParaRPr>
            </a:p>
          </p:txBody>
        </p:sp>
        <p:sp>
          <p:nvSpPr>
            <p:cNvPr id="15383" name="Text Box 23"/>
            <p:cNvSpPr txBox="1">
              <a:spLocks noChangeAspect="1" noChangeArrowheads="1"/>
            </p:cNvSpPr>
            <p:nvPr/>
          </p:nvSpPr>
          <p:spPr bwMode="auto">
            <a:xfrm>
              <a:off x="3793" y="3129"/>
              <a:ext cx="1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chemeClr val="accent2"/>
                  </a:solidFill>
                </a:rPr>
                <a:t>3</a:t>
              </a:r>
              <a:endParaRPr lang="en-US" altLang="de-DE">
                <a:solidFill>
                  <a:schemeClr val="accent2"/>
                </a:solidFill>
              </a:endParaRPr>
            </a:p>
          </p:txBody>
        </p:sp>
        <p:sp>
          <p:nvSpPr>
            <p:cNvPr id="15384" name="Text Box 24"/>
            <p:cNvSpPr txBox="1">
              <a:spLocks noChangeAspect="1" noChangeArrowheads="1"/>
            </p:cNvSpPr>
            <p:nvPr/>
          </p:nvSpPr>
          <p:spPr bwMode="auto">
            <a:xfrm>
              <a:off x="4021" y="3129"/>
              <a:ext cx="18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chemeClr val="accent2"/>
                  </a:solidFill>
                </a:rPr>
                <a:t>5</a:t>
              </a:r>
              <a:endParaRPr lang="en-US" altLang="de-DE">
                <a:solidFill>
                  <a:schemeClr val="accent2"/>
                </a:solidFill>
              </a:endParaRPr>
            </a:p>
          </p:txBody>
        </p:sp>
        <p:sp>
          <p:nvSpPr>
            <p:cNvPr id="15385" name="Text Box 25"/>
            <p:cNvSpPr txBox="1">
              <a:spLocks noChangeAspect="1" noChangeArrowheads="1"/>
            </p:cNvSpPr>
            <p:nvPr/>
          </p:nvSpPr>
          <p:spPr bwMode="auto">
            <a:xfrm>
              <a:off x="4246" y="3129"/>
              <a:ext cx="191"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chemeClr val="accent2"/>
                  </a:solidFill>
                </a:rPr>
                <a:t>3</a:t>
              </a:r>
              <a:endParaRPr lang="en-US" altLang="de-DE">
                <a:solidFill>
                  <a:schemeClr val="accent2"/>
                </a:solidFill>
              </a:endParaRPr>
            </a:p>
          </p:txBody>
        </p:sp>
        <p:sp>
          <p:nvSpPr>
            <p:cNvPr id="15386" name="Text Box 26"/>
            <p:cNvSpPr txBox="1">
              <a:spLocks noChangeAspect="1" noChangeArrowheads="1"/>
            </p:cNvSpPr>
            <p:nvPr/>
          </p:nvSpPr>
          <p:spPr bwMode="auto">
            <a:xfrm>
              <a:off x="4473" y="3129"/>
              <a:ext cx="1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chemeClr val="accent2"/>
                  </a:solidFill>
                </a:rPr>
                <a:t>5</a:t>
              </a:r>
              <a:endParaRPr lang="en-US" altLang="de-DE">
                <a:solidFill>
                  <a:schemeClr val="accent2"/>
                </a:solidFill>
              </a:endParaRPr>
            </a:p>
          </p:txBody>
        </p:sp>
        <p:sp>
          <p:nvSpPr>
            <p:cNvPr id="15387" name="Text Box 27"/>
            <p:cNvSpPr txBox="1">
              <a:spLocks noChangeAspect="1" noChangeArrowheads="1"/>
            </p:cNvSpPr>
            <p:nvPr/>
          </p:nvSpPr>
          <p:spPr bwMode="auto">
            <a:xfrm>
              <a:off x="4701" y="3129"/>
              <a:ext cx="18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808" tIns="48404" rIns="96808" bIns="48404">
              <a:spAutoFit/>
            </a:bodyPr>
            <a:lstStyle>
              <a:lvl1pPr defTabSz="968375">
                <a:defRPr sz="1700">
                  <a:solidFill>
                    <a:schemeClr val="tx1"/>
                  </a:solidFill>
                  <a:latin typeface="Arial" charset="0"/>
                </a:defRPr>
              </a:lvl1pPr>
              <a:lvl2pPr marL="742950" indent="-285750" defTabSz="968375">
                <a:defRPr sz="1700">
                  <a:solidFill>
                    <a:schemeClr val="tx1"/>
                  </a:solidFill>
                  <a:latin typeface="Arial" charset="0"/>
                </a:defRPr>
              </a:lvl2pPr>
              <a:lvl3pPr marL="1143000" indent="-228600" defTabSz="968375">
                <a:defRPr sz="1700">
                  <a:solidFill>
                    <a:schemeClr val="tx1"/>
                  </a:solidFill>
                  <a:latin typeface="Arial" charset="0"/>
                </a:defRPr>
              </a:lvl3pPr>
              <a:lvl4pPr marL="1600200" indent="-228600" defTabSz="968375">
                <a:defRPr sz="1700">
                  <a:solidFill>
                    <a:schemeClr val="tx1"/>
                  </a:solidFill>
                  <a:latin typeface="Arial" charset="0"/>
                </a:defRPr>
              </a:lvl4pPr>
              <a:lvl5pPr marL="2057400" indent="-228600" defTabSz="968375">
                <a:defRPr sz="1700">
                  <a:solidFill>
                    <a:schemeClr val="tx1"/>
                  </a:solidFill>
                  <a:latin typeface="Arial" charset="0"/>
                </a:defRPr>
              </a:lvl5pPr>
              <a:lvl6pPr marL="2514600" indent="-228600" defTabSz="968375" eaLnBrk="0" fontAlgn="base" hangingPunct="0">
                <a:lnSpc>
                  <a:spcPts val="2350"/>
                </a:lnSpc>
                <a:spcBef>
                  <a:spcPct val="0"/>
                </a:spcBef>
                <a:spcAft>
                  <a:spcPct val="0"/>
                </a:spcAft>
                <a:defRPr sz="1700">
                  <a:solidFill>
                    <a:schemeClr val="tx1"/>
                  </a:solidFill>
                  <a:latin typeface="Arial" charset="0"/>
                </a:defRPr>
              </a:lvl6pPr>
              <a:lvl7pPr marL="2971800" indent="-228600" defTabSz="968375" eaLnBrk="0" fontAlgn="base" hangingPunct="0">
                <a:lnSpc>
                  <a:spcPts val="2350"/>
                </a:lnSpc>
                <a:spcBef>
                  <a:spcPct val="0"/>
                </a:spcBef>
                <a:spcAft>
                  <a:spcPct val="0"/>
                </a:spcAft>
                <a:defRPr sz="1700">
                  <a:solidFill>
                    <a:schemeClr val="tx1"/>
                  </a:solidFill>
                  <a:latin typeface="Arial" charset="0"/>
                </a:defRPr>
              </a:lvl7pPr>
              <a:lvl8pPr marL="3429000" indent="-228600" defTabSz="968375" eaLnBrk="0" fontAlgn="base" hangingPunct="0">
                <a:lnSpc>
                  <a:spcPts val="2350"/>
                </a:lnSpc>
                <a:spcBef>
                  <a:spcPct val="0"/>
                </a:spcBef>
                <a:spcAft>
                  <a:spcPct val="0"/>
                </a:spcAft>
                <a:defRPr sz="1700">
                  <a:solidFill>
                    <a:schemeClr val="tx1"/>
                  </a:solidFill>
                  <a:latin typeface="Arial" charset="0"/>
                </a:defRPr>
              </a:lvl8pPr>
              <a:lvl9pPr marL="3886200" indent="-228600" defTabSz="968375" eaLnBrk="0" fontAlgn="base" hangingPunct="0">
                <a:lnSpc>
                  <a:spcPts val="2350"/>
                </a:lnSpc>
                <a:spcBef>
                  <a:spcPct val="0"/>
                </a:spcBef>
                <a:spcAft>
                  <a:spcPct val="0"/>
                </a:spcAft>
                <a:defRPr sz="1700">
                  <a:solidFill>
                    <a:schemeClr val="tx1"/>
                  </a:solidFill>
                  <a:latin typeface="Arial" charset="0"/>
                </a:defRPr>
              </a:lvl9pPr>
            </a:lstStyle>
            <a:p>
              <a:pPr eaLnBrk="1" hangingPunct="1">
                <a:lnSpc>
                  <a:spcPct val="100000"/>
                </a:lnSpc>
              </a:pPr>
              <a:r>
                <a:rPr lang="de-DE" altLang="de-DE">
                  <a:solidFill>
                    <a:schemeClr val="accent2"/>
                  </a:solidFill>
                </a:rPr>
                <a:t>1</a:t>
              </a:r>
              <a:endParaRPr lang="en-US" altLang="de-DE">
                <a:solidFill>
                  <a:schemeClr val="accent2"/>
                </a:solidFill>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animEffect transition="in" filter="dissolve">
                                      <p:cBhvr>
                                        <p:cTn id="7" dur="500"/>
                                        <p:tgtEl>
                                          <p:spTgt spid="7505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50595">
                                            <p:txEl>
                                              <p:pRg st="1" end="1"/>
                                            </p:txEl>
                                          </p:spTgt>
                                        </p:tgtEl>
                                        <p:attrNameLst>
                                          <p:attrName>style.visibility</p:attrName>
                                        </p:attrNameLst>
                                      </p:cBhvr>
                                      <p:to>
                                        <p:strVal val="visible"/>
                                      </p:to>
                                    </p:set>
                                    <p:animEffect transition="in" filter="dissolve">
                                      <p:cBhvr>
                                        <p:cTn id="12" dur="500"/>
                                        <p:tgtEl>
                                          <p:spTgt spid="7505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50595">
                                            <p:txEl>
                                              <p:pRg st="2" end="2"/>
                                            </p:txEl>
                                          </p:spTgt>
                                        </p:tgtEl>
                                        <p:attrNameLst>
                                          <p:attrName>style.visibility</p:attrName>
                                        </p:attrNameLst>
                                      </p:cBhvr>
                                      <p:to>
                                        <p:strVal val="visible"/>
                                      </p:to>
                                    </p:set>
                                    <p:animEffect transition="in" filter="dissolve">
                                      <p:cBhvr>
                                        <p:cTn id="17" dur="500"/>
                                        <p:tgtEl>
                                          <p:spTgt spid="7505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50595">
                                            <p:txEl>
                                              <p:pRg st="3" end="3"/>
                                            </p:txEl>
                                          </p:spTgt>
                                        </p:tgtEl>
                                        <p:attrNameLst>
                                          <p:attrName>style.visibility</p:attrName>
                                        </p:attrNameLst>
                                      </p:cBhvr>
                                      <p:to>
                                        <p:strVal val="visible"/>
                                      </p:to>
                                    </p:set>
                                    <p:animEffect transition="in" filter="dissolve">
                                      <p:cBhvr>
                                        <p:cTn id="22" dur="500"/>
                                        <p:tgtEl>
                                          <p:spTgt spid="7505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50596">
                                            <p:txEl>
                                              <p:pRg st="0" end="0"/>
                                            </p:txEl>
                                          </p:spTgt>
                                        </p:tgtEl>
                                        <p:attrNameLst>
                                          <p:attrName>style.visibility</p:attrName>
                                        </p:attrNameLst>
                                      </p:cBhvr>
                                      <p:to>
                                        <p:strVal val="visible"/>
                                      </p:to>
                                    </p:set>
                                    <p:animEffect transition="in" filter="dissolve">
                                      <p:cBhvr>
                                        <p:cTn id="27" dur="500"/>
                                        <p:tgtEl>
                                          <p:spTgt spid="750596">
                                            <p:txEl>
                                              <p:pRg st="0" end="0"/>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750596">
                                            <p:txEl>
                                              <p:pRg st="3" end="3"/>
                                            </p:txEl>
                                          </p:spTgt>
                                        </p:tgtEl>
                                        <p:attrNameLst>
                                          <p:attrName>style.visibility</p:attrName>
                                        </p:attrNameLst>
                                      </p:cBhvr>
                                      <p:to>
                                        <p:strVal val="visible"/>
                                      </p:to>
                                    </p:set>
                                    <p:animEffect transition="in" filter="dissolve">
                                      <p:cBhvr>
                                        <p:cTn id="30" dur="500"/>
                                        <p:tgtEl>
                                          <p:spTgt spid="750596">
                                            <p:txEl>
                                              <p:pRg st="3" end="3"/>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750596">
                                            <p:txEl>
                                              <p:pRg st="4" end="4"/>
                                            </p:txEl>
                                          </p:spTgt>
                                        </p:tgtEl>
                                        <p:attrNameLst>
                                          <p:attrName>style.visibility</p:attrName>
                                        </p:attrNameLst>
                                      </p:cBhvr>
                                      <p:to>
                                        <p:strVal val="visible"/>
                                      </p:to>
                                    </p:set>
                                    <p:animEffect transition="in" filter="dissolve">
                                      <p:cBhvr>
                                        <p:cTn id="33" dur="500"/>
                                        <p:tgtEl>
                                          <p:spTgt spid="750596">
                                            <p:txEl>
                                              <p:pRg st="4" end="4"/>
                                            </p:txEl>
                                          </p:spTgt>
                                        </p:tgtEl>
                                      </p:cBhvr>
                                    </p:animEffect>
                                  </p:childTnLst>
                                </p:cTn>
                              </p:par>
                              <p:par>
                                <p:cTn id="34" presetID="9" presetClass="entr" presetSubtype="0" fill="hold" nodeType="withEffect">
                                  <p:stCondLst>
                                    <p:cond delay="0"/>
                                  </p:stCondLst>
                                  <p:childTnLst>
                                    <p:set>
                                      <p:cBhvr>
                                        <p:cTn id="35" dur="1" fill="hold">
                                          <p:stCondLst>
                                            <p:cond delay="0"/>
                                          </p:stCondLst>
                                        </p:cTn>
                                        <p:tgtEl>
                                          <p:spTgt spid="750597"/>
                                        </p:tgtEl>
                                        <p:attrNameLst>
                                          <p:attrName>style.visibility</p:attrName>
                                        </p:attrNameLst>
                                      </p:cBhvr>
                                      <p:to>
                                        <p:strVal val="visible"/>
                                      </p:to>
                                    </p:set>
                                    <p:animEffect transition="in" filter="dissolve">
                                      <p:cBhvr>
                                        <p:cTn id="36" dur="500"/>
                                        <p:tgtEl>
                                          <p:spTgt spid="7505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autoUpdateAnimBg="0"/>
      <p:bldP spid="750596" grpId="0" build="p" autoUpdateAnimBg="0"/>
    </p:bldLst>
  </p:timing>
</p:sld>
</file>

<file path=ppt/theme/theme1.xml><?xml version="1.0" encoding="utf-8"?>
<a:theme xmlns:a="http://schemas.openxmlformats.org/drawingml/2006/main" name="Präsentation Springer">
  <a:themeElements>
    <a:clrScheme name="">
      <a:dk1>
        <a:srgbClr val="000000"/>
      </a:dk1>
      <a:lt1>
        <a:srgbClr val="FFFFFF"/>
      </a:lt1>
      <a:dk2>
        <a:srgbClr val="FFFFFF"/>
      </a:dk2>
      <a:lt2>
        <a:srgbClr val="FFFFFF"/>
      </a:lt2>
      <a:accent1>
        <a:srgbClr val="7D95CA"/>
      </a:accent1>
      <a:accent2>
        <a:srgbClr val="1860AB"/>
      </a:accent2>
      <a:accent3>
        <a:srgbClr val="FFFFFF"/>
      </a:accent3>
      <a:accent4>
        <a:srgbClr val="000000"/>
      </a:accent4>
      <a:accent5>
        <a:srgbClr val="BFC8E1"/>
      </a:accent5>
      <a:accent6>
        <a:srgbClr val="15569B"/>
      </a:accent6>
      <a:hlink>
        <a:srgbClr val="4E80BA"/>
      </a:hlink>
      <a:folHlink>
        <a:srgbClr val="7D95CA"/>
      </a:folHlink>
    </a:clrScheme>
    <a:fontScheme name="Präsentation Spring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91084" tIns="44939" rIns="89877" bIns="67941" numCol="1" anchor="t" anchorCtr="0" compatLnSpc="1">
        <a:prstTxWarp prst="textNoShape">
          <a:avLst/>
        </a:prstTxWarp>
        <a:spAutoFit/>
      </a:bodyPr>
      <a:lstStyle>
        <a:defPPr marL="0" marR="0" indent="0" algn="l" defTabSz="898525" rtl="0" eaLnBrk="0" fontAlgn="base" latinLnBrk="0" hangingPunct="0">
          <a:lnSpc>
            <a:spcPts val="235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91084" tIns="44939" rIns="89877" bIns="67941" numCol="1" anchor="t" anchorCtr="0" compatLnSpc="1">
        <a:prstTxWarp prst="textNoShape">
          <a:avLst/>
        </a:prstTxWarp>
        <a:spAutoFit/>
      </a:bodyPr>
      <a:lstStyle>
        <a:defPPr marL="0" marR="0" indent="0" algn="l" defTabSz="898525" rtl="0" eaLnBrk="0" fontAlgn="base" latinLnBrk="0" hangingPunct="0">
          <a:lnSpc>
            <a:spcPts val="2350"/>
          </a:lnSpc>
          <a:spcBef>
            <a:spcPct val="0"/>
          </a:spcBef>
          <a:spcAft>
            <a:spcPct val="0"/>
          </a:spcAft>
          <a:buClrTx/>
          <a:buSzTx/>
          <a:buFontTx/>
          <a:buNone/>
          <a:tabLst/>
          <a:defRPr kumimoji="0" lang="en-US" sz="1700" b="0" i="0" u="none" strike="noStrike" cap="none" normalizeH="0" baseline="0" smtClean="0">
            <a:ln>
              <a:noFill/>
            </a:ln>
            <a:solidFill>
              <a:schemeClr val="tx1"/>
            </a:solidFill>
            <a:effectLst/>
            <a:latin typeface="Arial" charset="0"/>
          </a:defRPr>
        </a:defPPr>
      </a:lstStyle>
    </a:lnDef>
  </a:objectDefaults>
  <a:extraClrSchemeLst>
    <a:extraClrScheme>
      <a:clrScheme name="Präsentation Springer 1">
        <a:dk1>
          <a:srgbClr val="000000"/>
        </a:dk1>
        <a:lt1>
          <a:srgbClr val="FFFFFF"/>
        </a:lt1>
        <a:dk2>
          <a:srgbClr val="104781"/>
        </a:dk2>
        <a:lt2>
          <a:srgbClr val="073668"/>
        </a:lt2>
        <a:accent1>
          <a:srgbClr val="18589C"/>
        </a:accent1>
        <a:accent2>
          <a:srgbClr val="2269B5"/>
        </a:accent2>
        <a:accent3>
          <a:srgbClr val="FFFFFF"/>
        </a:accent3>
        <a:accent4>
          <a:srgbClr val="000000"/>
        </a:accent4>
        <a:accent5>
          <a:srgbClr val="ABB4CB"/>
        </a:accent5>
        <a:accent6>
          <a:srgbClr val="1E5EA4"/>
        </a:accent6>
        <a:hlink>
          <a:srgbClr val="7D95CA"/>
        </a:hlink>
        <a:folHlink>
          <a:srgbClr val="EF261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5570</Words>
  <Application>Microsoft Office PowerPoint</Application>
  <PresentationFormat>Bildschirmpräsentation (4:3)</PresentationFormat>
  <Paragraphs>1796</Paragraphs>
  <Slides>78</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78</vt:i4>
      </vt:variant>
    </vt:vector>
  </HeadingPairs>
  <TitlesOfParts>
    <vt:vector size="84" baseType="lpstr">
      <vt:lpstr>Arial</vt:lpstr>
      <vt:lpstr>Symbol</vt:lpstr>
      <vt:lpstr>Times</vt:lpstr>
      <vt:lpstr>Times New Roman</vt:lpstr>
      <vt:lpstr>Präsentation Springer</vt:lpstr>
      <vt:lpstr>Image</vt:lpstr>
      <vt:lpstr>Gliederung Kapitel 6 – Feinverdrahtung</vt:lpstr>
      <vt:lpstr>6.1 Einführung</vt:lpstr>
      <vt:lpstr>6.1 Einführung</vt:lpstr>
      <vt:lpstr>6.1 Einführung</vt:lpstr>
      <vt:lpstr>6.1 Einführung</vt:lpstr>
      <vt:lpstr>6.2 Begriffsbestimmungen</vt:lpstr>
      <vt:lpstr>6.2 Begriffsbestimmungen</vt:lpstr>
      <vt:lpstr>6.2 Begriffsbestimmungen</vt:lpstr>
      <vt:lpstr>6.2 Begriffsbestimmungen</vt:lpstr>
      <vt:lpstr>6.2 Begriffsbestimmungen</vt:lpstr>
      <vt:lpstr>6.2 Begriffsbestimmungen</vt:lpstr>
      <vt:lpstr>6.2 Begriffsbestimmungen</vt:lpstr>
      <vt:lpstr>6.2 Begriffsbestimmungen</vt:lpstr>
      <vt:lpstr>6.2 Begriffsbestimmungen</vt:lpstr>
      <vt:lpstr>Kapitel 6 – Feinverdrahtung</vt:lpstr>
      <vt:lpstr>6.3 Horizontaler und vertikaler Verträglichkeitsgraph</vt:lpstr>
      <vt:lpstr>6.3.1 Horizontale Verträglichkeitsdarstellung</vt:lpstr>
      <vt:lpstr>6.3.1 Horizontale Verträglichkeitsdarstellung</vt:lpstr>
      <vt:lpstr>6.3.1 Horizontale Verträglichkeit: Zonendarstellung</vt:lpstr>
      <vt:lpstr>6.3.1 Horizontale Verträglichkeit: Zonendarstellung</vt:lpstr>
      <vt:lpstr>6.3.1 Horizontale Verträglichkeit: Zonendarstellung</vt:lpstr>
      <vt:lpstr>6.3.1 Horizontale Verträglichkeit: Zonendarstellung</vt:lpstr>
      <vt:lpstr>6.3.1 Horizontale Verträglichkeit: Graphendarstellung</vt:lpstr>
      <vt:lpstr>6.3.1 Horizontale Verträglichkeit: Graphendarstellung</vt:lpstr>
      <vt:lpstr>6.3.2 Vertikale Verträglichkeitsdarstellung</vt:lpstr>
      <vt:lpstr>6.3.2 Vertikale Verträglichkeitsdarstellung</vt:lpstr>
      <vt:lpstr>6.3.2 Vertikale Verträglichkeitsdarstellung</vt:lpstr>
      <vt:lpstr>6.3.2 Vertikale Verträglichkeitsdarstellung</vt:lpstr>
      <vt:lpstr>Kapitel 6 – Feinverdrahtung</vt:lpstr>
      <vt:lpstr>6.4 Optimierungsziele</vt:lpstr>
      <vt:lpstr>Kapitel 6 – Feinverdrahtung</vt:lpstr>
      <vt:lpstr>6.5.1  Left-Edge-Algorithmus</vt:lpstr>
      <vt:lpstr>6.5.1  Left-Edge-Algorithmus</vt:lpstr>
      <vt:lpstr>6.5.1 Left-Edge-Algorithmus: Beispiel</vt:lpstr>
      <vt:lpstr>6.5.1 Left-Edge-Algorithmus: Beispiel</vt:lpstr>
      <vt:lpstr>6.5.1 Left-Edge-Algorithmus: Beispiel</vt:lpstr>
      <vt:lpstr>6.5.1 Left-Edge-Algorithmus: Beispiel</vt:lpstr>
      <vt:lpstr>6.5.1 Left-Edge-Algorithmus: Beispiel</vt:lpstr>
      <vt:lpstr>6.5.1 Left-Edge-Algorithmus: Beispiel</vt:lpstr>
      <vt:lpstr>6.5.1 Left-Edge-Algorithmus: Beispiel</vt:lpstr>
      <vt:lpstr>6.5.1 Left-Edge-Algorithmus: Beispiel</vt:lpstr>
      <vt:lpstr>6.5.1 Left-Edge-Algorithmus</vt:lpstr>
      <vt:lpstr>6.5.2 Dogleg-Left-Edge-Algorithmus</vt:lpstr>
      <vt:lpstr>6.5.2 Dogleg-Left-Edge-Algorithmus</vt:lpstr>
      <vt:lpstr>6.5.2 Dogleg-Left-Edge-Algorithmus</vt:lpstr>
      <vt:lpstr>6.5.2 Dogleg-Left-Edge-Algorithmus</vt:lpstr>
      <vt:lpstr>6.5.2 Dogleg-Left-Edge-Algorithmus</vt:lpstr>
      <vt:lpstr>6.5.2 Dogleg-Left-Edge-Algorithmus: Beispiel</vt:lpstr>
      <vt:lpstr>6.5.2 Dogleg-Left-Edge-Algorithmus: Beispiel</vt:lpstr>
      <vt:lpstr>PowerPoint-Präsentation</vt:lpstr>
      <vt:lpstr>PowerPoint-Präsentation</vt:lpstr>
      <vt:lpstr>PowerPoint-Präsentation</vt:lpstr>
      <vt:lpstr>6.5.3 Greedy-Kanalverdrahter (Greedy Channel Router)</vt:lpstr>
      <vt:lpstr>6.5.3 Greedy-Kanalverdrahter (Greedy Channel Router)</vt:lpstr>
      <vt:lpstr>6.5.3 Greedy-Kanalverdrahter (Greedy Channel Router)</vt:lpstr>
      <vt:lpstr>6.5.3 Greedy-Kanalverdrahter (Greedy Channel Router)</vt:lpstr>
      <vt:lpstr>6.5.3 Greedy-Kanalverdrahter (Greedy Channel Router)</vt:lpstr>
      <vt:lpstr>6.5.3 Greedy-Kanalverdrahter (Greedy Channel Router)</vt:lpstr>
      <vt:lpstr>6.5.3 Greedy-Kanalverdrahter (Greedy Channel Router)</vt:lpstr>
      <vt:lpstr>6.5.3 Greedy-Kanalverdrahter (Greedy Channel Router)</vt:lpstr>
      <vt:lpstr>Kapitel 6 – Feinverdrahtung</vt:lpstr>
      <vt:lpstr>6.6 Switchbox-Verdrahtung</vt:lpstr>
      <vt:lpstr>6.6 Switchbox-Verdrahtung</vt:lpstr>
      <vt:lpstr>6.6.2 Algorithmen für die Switchbox-Verdrahtung</vt:lpstr>
      <vt:lpstr>6.6.2 Algorithmen für die Switchbox-Verdrahtung: Beispiel</vt:lpstr>
      <vt:lpstr>6.6.2 Algorithmen für die Switchbox-Verdrahtung: Beispiel</vt:lpstr>
      <vt:lpstr>Kapitel 6 – Feinverdrahtung</vt:lpstr>
      <vt:lpstr>6.7 OTC-Verdrahtung bei drei Lagen</vt:lpstr>
      <vt:lpstr>6.7 OTC-Verdrahtung bei drei Lagen</vt:lpstr>
      <vt:lpstr>6.7 OTC-Verdrahtung bei drei Lagen</vt:lpstr>
      <vt:lpstr>6.7 OTC-Verdrahtung bei drei Lagen</vt:lpstr>
      <vt:lpstr>6.7 OTC-Verdrahtung bei drei Lagen: Beispiel</vt:lpstr>
      <vt:lpstr>6.7 OTC-Verdrahtung bei drei Lagen: Beispiel</vt:lpstr>
      <vt:lpstr>Kapitel 6 – Feinverdrahtung</vt:lpstr>
      <vt:lpstr>6.8 Multilayer-OTC-Verdrahtung</vt:lpstr>
      <vt:lpstr>6.8 Multilayer-OTC-Verdrahtung</vt:lpstr>
      <vt:lpstr>6.8 Multilayer-OTC-Verdrahtung</vt:lpstr>
      <vt:lpstr>Zusammenfassung Kapitel 6 –  Feinverdrahtung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Layoutsynthese elektronischer Schaltungen, Springer Verlag</dc:title>
  <dc:subject>Kap. 6 -- Feinverdrahtung</dc:subject>
  <dc:creator>Jens Lienig</dc:creator>
  <cp:lastModifiedBy>JL L</cp:lastModifiedBy>
  <cp:revision>65</cp:revision>
  <dcterms:created xsi:type="dcterms:W3CDTF">2006-01-19T09:34:56Z</dcterms:created>
  <dcterms:modified xsi:type="dcterms:W3CDTF">2023-01-12T16:03:24Z</dcterms:modified>
</cp:coreProperties>
</file>