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3"/>
  </p:notesMasterIdLst>
  <p:sldIdLst>
    <p:sldId id="274" r:id="rId2"/>
    <p:sldId id="275" r:id="rId3"/>
    <p:sldId id="308" r:id="rId4"/>
    <p:sldId id="295" r:id="rId5"/>
    <p:sldId id="296" r:id="rId6"/>
    <p:sldId id="276" r:id="rId7"/>
    <p:sldId id="277" r:id="rId8"/>
    <p:sldId id="278" r:id="rId9"/>
    <p:sldId id="299" r:id="rId10"/>
    <p:sldId id="319" r:id="rId11"/>
    <p:sldId id="322" r:id="rId12"/>
    <p:sldId id="325" r:id="rId13"/>
    <p:sldId id="326" r:id="rId14"/>
    <p:sldId id="327" r:id="rId15"/>
    <p:sldId id="328" r:id="rId16"/>
    <p:sldId id="315" r:id="rId17"/>
    <p:sldId id="300" r:id="rId18"/>
    <p:sldId id="316" r:id="rId19"/>
    <p:sldId id="301" r:id="rId20"/>
    <p:sldId id="281" r:id="rId21"/>
    <p:sldId id="302" r:id="rId22"/>
    <p:sldId id="303" r:id="rId23"/>
    <p:sldId id="282" r:id="rId24"/>
    <p:sldId id="283" r:id="rId25"/>
    <p:sldId id="284" r:id="rId26"/>
    <p:sldId id="285" r:id="rId27"/>
    <p:sldId id="304" r:id="rId28"/>
    <p:sldId id="286" r:id="rId29"/>
    <p:sldId id="287" r:id="rId30"/>
    <p:sldId id="288" r:id="rId31"/>
    <p:sldId id="289" r:id="rId32"/>
    <p:sldId id="305" r:id="rId33"/>
    <p:sldId id="306" r:id="rId34"/>
    <p:sldId id="290" r:id="rId35"/>
    <p:sldId id="291" r:id="rId36"/>
    <p:sldId id="307" r:id="rId37"/>
    <p:sldId id="292" r:id="rId38"/>
    <p:sldId id="293" r:id="rId39"/>
    <p:sldId id="294" r:id="rId40"/>
    <p:sldId id="330" r:id="rId41"/>
    <p:sldId id="334" r:id="rId4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1600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1600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1600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1600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1600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AC094"/>
    <a:srgbClr val="A7CE7C"/>
    <a:srgbClr val="FFCC00"/>
    <a:srgbClr val="B2B2B2"/>
    <a:srgbClr val="CCCCFF"/>
    <a:srgbClr val="33CC33"/>
    <a:srgbClr val="CC0000"/>
    <a:srgbClr val="EDEDED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604" autoAdjust="0"/>
  </p:normalViewPr>
  <p:slideViewPr>
    <p:cSldViewPr snapToObjects="1" showGuides="1">
      <p:cViewPr varScale="1">
        <p:scale>
          <a:sx n="83" d="100"/>
          <a:sy n="83" d="100"/>
        </p:scale>
        <p:origin x="72" y="874"/>
      </p:cViewPr>
      <p:guideLst>
        <p:guide orient="horz" pos="799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i="0" smtClean="0"/>
            </a:lvl1pPr>
          </a:lstStyle>
          <a:p>
            <a:pPr>
              <a:defRPr/>
            </a:pPr>
            <a:fld id="{BADA4B0E-1E0C-4D2C-85DF-41D0E9BEF8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61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375" y="0"/>
            <a:ext cx="8304213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115420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375" y="0"/>
            <a:ext cx="8304213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1304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3175" y="-31542"/>
            <a:ext cx="9140825" cy="68580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877" tIns="44939" rIns="89877" bIns="44939" anchor="ctr"/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endParaRPr lang="de-DE" altLang="de-DE" sz="1700" i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57348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762000"/>
            <a:ext cx="9140825" cy="60960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877" tIns="44939" rIns="89877" bIns="44939" anchor="ctr"/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endParaRPr lang="de-DE" altLang="de-DE" sz="1700" i="0">
              <a:latin typeface="Times" pitchFamily="18" charset="0"/>
            </a:endParaRP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293813"/>
            <a:ext cx="8193087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084" tIns="44939" rIns="89877" bIns="44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>
                <a:sym typeface="Symbol" pitchFamily="18" charset="2"/>
              </a:rPr>
              <a:t>	Mastertextformat bearbeiten</a:t>
            </a:r>
          </a:p>
          <a:p>
            <a:pPr lvl="1"/>
            <a:r>
              <a:rPr lang="en-US" altLang="de-DE">
                <a:sym typeface="Symbol" pitchFamily="18" charset="2"/>
              </a:rPr>
              <a:t>	Zweite Ebene</a:t>
            </a:r>
          </a:p>
          <a:p>
            <a:pPr lvl="2"/>
            <a:r>
              <a:rPr lang="en-US" altLang="de-DE">
                <a:sym typeface="Symbol" pitchFamily="18" charset="2"/>
              </a:rPr>
              <a:t>	Dritte Ebene</a:t>
            </a:r>
          </a:p>
          <a:p>
            <a:pPr lvl="3"/>
            <a:r>
              <a:rPr lang="en-US" altLang="de-DE">
                <a:sym typeface="Symbol" pitchFamily="18" charset="2"/>
              </a:rPr>
              <a:t>Vierte Ebene</a:t>
            </a:r>
          </a:p>
          <a:p>
            <a:pPr lvl="4"/>
            <a:r>
              <a:rPr lang="en-US" altLang="de-DE">
                <a:sym typeface="Symbol" pitchFamily="18" charset="2"/>
              </a:rPr>
              <a:t>Fünfte Ebene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147638" y="6478588"/>
            <a:ext cx="8653462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856" tIns="53928" rIns="107856" bIns="53928"/>
          <a:lstStyle>
            <a:lvl1pPr defTabSz="1079500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7950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795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795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795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1079500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1079500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1079500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1079500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de-DE" altLang="de-DE" sz="1000" i="0">
                <a:solidFill>
                  <a:srgbClr val="C0C0C0"/>
                </a:solidFill>
              </a:rPr>
              <a:t>Layoutsynthese elektronischer Schaltungen – Grundlegende Algorithmen für die Entwurfsautomatisierung         Kapitel 8: Kompaktierung</a:t>
            </a:r>
            <a:endParaRPr lang="en-US" altLang="de-DE" sz="1000" i="0">
              <a:solidFill>
                <a:srgbClr val="C0C0C0"/>
              </a:solidFill>
            </a:endParaRPr>
          </a:p>
        </p:txBody>
      </p:sp>
      <p:sp>
        <p:nvSpPr>
          <p:cNvPr id="1031" name="Rectangle 8"/>
          <p:cNvSpPr>
            <a:spLocks noChangeArrowheads="1"/>
          </p:cNvSpPr>
          <p:nvPr userDrawn="1"/>
        </p:nvSpPr>
        <p:spPr bwMode="auto">
          <a:xfrm>
            <a:off x="8494713" y="6478588"/>
            <a:ext cx="541337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856" tIns="53928" rIns="107856" bIns="53928"/>
          <a:lstStyle>
            <a:lvl1pPr defTabSz="1079500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7950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795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795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795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1079500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1079500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1079500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1079500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365066F8-D43E-4FDF-B6EE-08C7669E2E01}" type="slidenum">
              <a:rPr lang="en-US" altLang="de-DE" sz="1000" i="0">
                <a:solidFill>
                  <a:srgbClr val="C0C0C0"/>
                </a:solidFill>
              </a:rPr>
              <a:pPr/>
              <a:t>‹Nr.›</a:t>
            </a:fld>
            <a:endParaRPr lang="en-US" altLang="de-DE" sz="1000" i="0">
              <a:solidFill>
                <a:srgbClr val="C0C0C0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FED92DD-E766-4397-847B-803EEB7F8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41375" y="4974"/>
            <a:ext cx="8304213" cy="762000"/>
          </a:xfrm>
          <a:prstGeom prst="rect">
            <a:avLst/>
          </a:prstGeom>
          <a:gradFill rotWithShape="1">
            <a:gsLst>
              <a:gs pos="0">
                <a:srgbClr val="35B048"/>
              </a:gs>
              <a:gs pos="100000">
                <a:srgbClr val="F47920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191084" tIns="44939" rIns="89877" bIns="67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pic>
        <p:nvPicPr>
          <p:cNvPr id="9" name="Grafik 8" descr="C:\Daten\OneDrive\PAPER\BOOK_EDA_2016\web\Cover_EDA.jpg">
            <a:extLst>
              <a:ext uri="{FF2B5EF4-FFF2-40B4-BE49-F238E27FC236}">
                <a16:creationId xmlns:a16="http://schemas.microsoft.com/office/drawing/2014/main" id="{9C58C3DE-3BB6-4096-BD48-397D0CEEEE41}"/>
              </a:ext>
            </a:extLst>
          </p:cNvPr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60" b="68767"/>
          <a:stretch/>
        </p:blipFill>
        <p:spPr bwMode="auto">
          <a:xfrm>
            <a:off x="2798" y="4"/>
            <a:ext cx="877843" cy="762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2pPr>
      <a:lvl3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3pPr>
      <a:lvl4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4pPr>
      <a:lvl5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5pPr>
      <a:lvl6pPr marL="4572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pitchFamily="18" charset="2"/>
        <a:buChar char="·"/>
        <a:tabLst>
          <a:tab pos="301625" algn="l"/>
          <a:tab pos="542925" algn="l"/>
        </a:tabLst>
        <a:defRPr sz="1700">
          <a:solidFill>
            <a:schemeClr val="tx1"/>
          </a:solidFill>
          <a:latin typeface="+mn-lt"/>
          <a:ea typeface="+mn-ea"/>
          <a:cs typeface="+mn-cs"/>
          <a:sym typeface="Symbol" pitchFamily="18" charset="2"/>
        </a:defRPr>
      </a:lvl1pPr>
      <a:lvl2pPr marL="301625" indent="155575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pitchFamily="18" charset="2"/>
        <a:buChar char="-"/>
        <a:tabLst>
          <a:tab pos="301625" algn="l"/>
          <a:tab pos="542925" algn="l"/>
        </a:tabLst>
        <a:defRPr sz="1600">
          <a:solidFill>
            <a:schemeClr val="tx1"/>
          </a:solidFill>
          <a:latin typeface="+mn-lt"/>
          <a:sym typeface="Symbol" pitchFamily="18" charset="2"/>
        </a:defRPr>
      </a:lvl2pPr>
      <a:lvl3pPr marL="449263" indent="31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3pPr>
      <a:lvl4pPr marL="676275" indent="69532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4pPr>
      <a:lvl5pPr marL="900113" indent="928688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5pPr>
      <a:lvl6pPr marL="13573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6pPr>
      <a:lvl7pPr marL="18145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7pPr>
      <a:lvl8pPr marL="22717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8pPr>
      <a:lvl9pPr marL="27289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Gliederung Kapitel 8 – Kompaktierung</a:t>
            </a:r>
            <a:endParaRPr lang="en-US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658938"/>
            <a:ext cx="8193087" cy="464978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 dirty="0"/>
              <a:t>8.1	Einführung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 dirty="0"/>
              <a:t>8.2	Begriffe, Modelle, Datenstrukturen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 dirty="0"/>
              <a:t>8.3	Symbolische </a:t>
            </a:r>
            <a:r>
              <a:rPr lang="de-DE" altLang="de-DE" dirty="0" err="1"/>
              <a:t>Kompaktierung</a:t>
            </a:r>
            <a:endParaRPr lang="de-DE" altLang="de-DE" dirty="0"/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 dirty="0"/>
              <a:t>8.4	</a:t>
            </a:r>
            <a:r>
              <a:rPr lang="de-DE" altLang="de-DE" dirty="0" err="1"/>
              <a:t>Kompaktierungsalgorithmen</a:t>
            </a:r>
            <a:endParaRPr lang="de-DE" altLang="de-DE" dirty="0"/>
          </a:p>
          <a:p>
            <a: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</a:pPr>
            <a:r>
              <a:rPr lang="de-DE" altLang="de-DE" dirty="0"/>
              <a:t>	</a:t>
            </a:r>
            <a:r>
              <a:rPr lang="de-DE" altLang="de-DE" sz="1600" dirty="0"/>
              <a:t>	8.4.1  </a:t>
            </a:r>
            <a:r>
              <a:rPr lang="de-DE" altLang="de-DE" sz="1600" dirty="0" err="1"/>
              <a:t>Schnittkompaktierung</a:t>
            </a:r>
            <a:endParaRPr lang="de-DE" altLang="de-DE" sz="1600" dirty="0"/>
          </a:p>
          <a:p>
            <a: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</a:pPr>
            <a:r>
              <a:rPr lang="de-DE" altLang="de-DE" sz="1600" dirty="0"/>
              <a:t>		8.4.2  Abstandsgraph-</a:t>
            </a:r>
            <a:r>
              <a:rPr lang="de-DE" altLang="de-DE" sz="1600" dirty="0" err="1"/>
              <a:t>Kompaktierung</a:t>
            </a:r>
            <a:endParaRPr lang="de-DE" altLang="de-DE" sz="1600" dirty="0"/>
          </a:p>
          <a:p>
            <a:pPr marL="0" indent="0">
              <a:spcBef>
                <a:spcPct val="20000"/>
              </a:spcBef>
              <a:buFont typeface="Symbol" pitchFamily="18" charset="2"/>
              <a:buNone/>
            </a:pPr>
            <a:endParaRPr lang="de-DE" altLang="de-DE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49363"/>
            <a:ext cx="7631112" cy="290036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Bei der </a:t>
            </a:r>
            <a:r>
              <a:rPr lang="de-DE" altLang="de-DE">
                <a:solidFill>
                  <a:srgbClr val="CC0000"/>
                </a:solidFill>
              </a:rPr>
              <a:t>rasterbasierten Kompaktierung</a:t>
            </a:r>
            <a:r>
              <a:rPr lang="de-DE" altLang="de-DE"/>
              <a:t> werden die Layoutobjekte mittels der Zuordnung zu Rasterpunkten modelliert.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Festes Raster (Fixed grid)</a:t>
            </a:r>
            <a:r>
              <a:rPr lang="de-DE" altLang="de-DE"/>
              <a:t>: Rasterabstand entspricht der kleinsten technologisch realisierbaren Layouteinheit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Virtuelles Raster (Virtual grid)</a:t>
            </a:r>
            <a:r>
              <a:rPr lang="de-DE" altLang="de-DE"/>
              <a:t>: Abstände der einzelnen Rasterlinien sind nicht fest vorgegeben, sondern entsprechen jeweils den Mindestabständen der sich auf den Rasterlinien befindlichen Layoutelemente </a:t>
            </a:r>
          </a:p>
        </p:txBody>
      </p:sp>
      <p:grpSp>
        <p:nvGrpSpPr>
          <p:cNvPr id="882199" name="Group 535"/>
          <p:cNvGrpSpPr>
            <a:grpSpLocks/>
          </p:cNvGrpSpPr>
          <p:nvPr/>
        </p:nvGrpSpPr>
        <p:grpSpPr bwMode="auto">
          <a:xfrm>
            <a:off x="4929188" y="3573463"/>
            <a:ext cx="3243262" cy="2447925"/>
            <a:chOff x="3105" y="2432"/>
            <a:chExt cx="2043" cy="1542"/>
          </a:xfrm>
        </p:grpSpPr>
        <p:sp>
          <p:nvSpPr>
            <p:cNvPr id="12356" name="Rectangle 338"/>
            <p:cNvSpPr>
              <a:spLocks noChangeAspect="1" noChangeArrowheads="1"/>
            </p:cNvSpPr>
            <p:nvPr/>
          </p:nvSpPr>
          <p:spPr bwMode="auto">
            <a:xfrm>
              <a:off x="3636" y="2432"/>
              <a:ext cx="1512" cy="139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57" name="Rectangle 339"/>
            <p:cNvSpPr>
              <a:spLocks noChangeAspect="1" noChangeArrowheads="1"/>
            </p:cNvSpPr>
            <p:nvPr/>
          </p:nvSpPr>
          <p:spPr bwMode="auto">
            <a:xfrm rot="-5400000">
              <a:off x="4789" y="2423"/>
              <a:ext cx="272" cy="37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58" name="Rectangle 340"/>
            <p:cNvSpPr>
              <a:spLocks noChangeAspect="1" noChangeArrowheads="1"/>
            </p:cNvSpPr>
            <p:nvPr/>
          </p:nvSpPr>
          <p:spPr bwMode="auto">
            <a:xfrm rot="-5400000">
              <a:off x="3747" y="2815"/>
              <a:ext cx="383" cy="50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59" name="Rectangle 341"/>
            <p:cNvSpPr>
              <a:spLocks noChangeAspect="1" noChangeArrowheads="1"/>
            </p:cNvSpPr>
            <p:nvPr/>
          </p:nvSpPr>
          <p:spPr bwMode="auto">
            <a:xfrm rot="-5400000">
              <a:off x="4535" y="3204"/>
              <a:ext cx="917" cy="246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0" name="Rectangle 342"/>
            <p:cNvSpPr>
              <a:spLocks noChangeAspect="1" noChangeArrowheads="1"/>
            </p:cNvSpPr>
            <p:nvPr/>
          </p:nvSpPr>
          <p:spPr bwMode="auto">
            <a:xfrm rot="-5400000">
              <a:off x="4274" y="2407"/>
              <a:ext cx="256" cy="39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1" name="Rectangle 343"/>
            <p:cNvSpPr>
              <a:spLocks noChangeAspect="1" noChangeArrowheads="1"/>
            </p:cNvSpPr>
            <p:nvPr/>
          </p:nvSpPr>
          <p:spPr bwMode="auto">
            <a:xfrm rot="-5400000">
              <a:off x="4130" y="3210"/>
              <a:ext cx="795" cy="37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2" name="Rectangle 344"/>
            <p:cNvSpPr>
              <a:spLocks noChangeAspect="1" noChangeArrowheads="1"/>
            </p:cNvSpPr>
            <p:nvPr/>
          </p:nvSpPr>
          <p:spPr bwMode="auto">
            <a:xfrm rot="-5400000">
              <a:off x="3681" y="3406"/>
              <a:ext cx="381" cy="37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3" name="Rectangle 345"/>
            <p:cNvSpPr>
              <a:spLocks noChangeAspect="1" noChangeArrowheads="1"/>
            </p:cNvSpPr>
            <p:nvPr/>
          </p:nvSpPr>
          <p:spPr bwMode="auto">
            <a:xfrm>
              <a:off x="3682" y="2482"/>
              <a:ext cx="249" cy="2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4" name="Rectangle 456"/>
            <p:cNvSpPr>
              <a:spLocks noChangeAspect="1" noChangeArrowheads="1"/>
            </p:cNvSpPr>
            <p:nvPr/>
          </p:nvSpPr>
          <p:spPr bwMode="auto">
            <a:xfrm>
              <a:off x="3673" y="2477"/>
              <a:ext cx="264" cy="25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5" name="Rectangle 457"/>
            <p:cNvSpPr>
              <a:spLocks noChangeAspect="1" noChangeArrowheads="1"/>
            </p:cNvSpPr>
            <p:nvPr/>
          </p:nvSpPr>
          <p:spPr bwMode="auto">
            <a:xfrm>
              <a:off x="4203" y="2477"/>
              <a:ext cx="398" cy="257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6" name="Rectangle 458"/>
            <p:cNvSpPr>
              <a:spLocks noChangeAspect="1" noChangeArrowheads="1"/>
            </p:cNvSpPr>
            <p:nvPr/>
          </p:nvSpPr>
          <p:spPr bwMode="auto">
            <a:xfrm>
              <a:off x="4727" y="2472"/>
              <a:ext cx="395" cy="26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7" name="Rectangle 459"/>
            <p:cNvSpPr>
              <a:spLocks noChangeAspect="1" noChangeArrowheads="1"/>
            </p:cNvSpPr>
            <p:nvPr/>
          </p:nvSpPr>
          <p:spPr bwMode="auto">
            <a:xfrm>
              <a:off x="3679" y="2872"/>
              <a:ext cx="518" cy="39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8" name="Rectangle 460"/>
            <p:cNvSpPr>
              <a:spLocks noChangeAspect="1" noChangeArrowheads="1"/>
            </p:cNvSpPr>
            <p:nvPr/>
          </p:nvSpPr>
          <p:spPr bwMode="auto">
            <a:xfrm>
              <a:off x="3673" y="3399"/>
              <a:ext cx="395" cy="39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69" name="Rectangle 461"/>
            <p:cNvSpPr>
              <a:spLocks noChangeAspect="1" noChangeArrowheads="1"/>
            </p:cNvSpPr>
            <p:nvPr/>
          </p:nvSpPr>
          <p:spPr bwMode="auto">
            <a:xfrm>
              <a:off x="4332" y="3001"/>
              <a:ext cx="395" cy="79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70" name="Rectangle 462"/>
            <p:cNvSpPr>
              <a:spLocks noChangeAspect="1" noChangeArrowheads="1"/>
            </p:cNvSpPr>
            <p:nvPr/>
          </p:nvSpPr>
          <p:spPr bwMode="auto">
            <a:xfrm>
              <a:off x="4864" y="2867"/>
              <a:ext cx="258" cy="92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71" name="Text Box 472"/>
            <p:cNvSpPr txBox="1">
              <a:spLocks noChangeAspect="1" noChangeArrowheads="1"/>
            </p:cNvSpPr>
            <p:nvPr/>
          </p:nvSpPr>
          <p:spPr bwMode="auto">
            <a:xfrm>
              <a:off x="3708" y="2489"/>
              <a:ext cx="70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A</a:t>
              </a:r>
              <a:endParaRPr lang="de-DE" altLang="de-DE" sz="1900"/>
            </a:p>
          </p:txBody>
        </p:sp>
        <p:sp>
          <p:nvSpPr>
            <p:cNvPr id="12372" name="Text Box 473"/>
            <p:cNvSpPr txBox="1">
              <a:spLocks noChangeAspect="1" noChangeArrowheads="1"/>
            </p:cNvSpPr>
            <p:nvPr/>
          </p:nvSpPr>
          <p:spPr bwMode="auto">
            <a:xfrm>
              <a:off x="3707" y="2876"/>
              <a:ext cx="71" cy="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D</a:t>
              </a:r>
              <a:endParaRPr lang="de-DE" altLang="de-DE" sz="1900"/>
            </a:p>
          </p:txBody>
        </p:sp>
        <p:sp>
          <p:nvSpPr>
            <p:cNvPr id="12373" name="Text Box 474"/>
            <p:cNvSpPr txBox="1">
              <a:spLocks noChangeAspect="1" noChangeArrowheads="1"/>
            </p:cNvSpPr>
            <p:nvPr/>
          </p:nvSpPr>
          <p:spPr bwMode="auto">
            <a:xfrm>
              <a:off x="3696" y="3416"/>
              <a:ext cx="69" cy="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G</a:t>
              </a:r>
              <a:endParaRPr lang="de-DE" altLang="de-DE" sz="1900"/>
            </a:p>
          </p:txBody>
        </p:sp>
        <p:sp>
          <p:nvSpPr>
            <p:cNvPr id="12374" name="Text Box 475"/>
            <p:cNvSpPr txBox="1">
              <a:spLocks noChangeAspect="1" noChangeArrowheads="1"/>
            </p:cNvSpPr>
            <p:nvPr/>
          </p:nvSpPr>
          <p:spPr bwMode="auto">
            <a:xfrm>
              <a:off x="4217" y="2489"/>
              <a:ext cx="6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B</a:t>
              </a:r>
              <a:endParaRPr lang="de-DE" altLang="de-DE" sz="1900"/>
            </a:p>
          </p:txBody>
        </p:sp>
        <p:sp>
          <p:nvSpPr>
            <p:cNvPr id="12375" name="Text Box 476"/>
            <p:cNvSpPr txBox="1">
              <a:spLocks noChangeAspect="1" noChangeArrowheads="1"/>
            </p:cNvSpPr>
            <p:nvPr/>
          </p:nvSpPr>
          <p:spPr bwMode="auto">
            <a:xfrm>
              <a:off x="4359" y="3001"/>
              <a:ext cx="70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E</a:t>
              </a:r>
              <a:endParaRPr lang="de-DE" altLang="de-DE" sz="1900"/>
            </a:p>
          </p:txBody>
        </p:sp>
        <p:sp>
          <p:nvSpPr>
            <p:cNvPr id="12376" name="Text Box 477"/>
            <p:cNvSpPr txBox="1">
              <a:spLocks noChangeAspect="1" noChangeArrowheads="1"/>
            </p:cNvSpPr>
            <p:nvPr/>
          </p:nvSpPr>
          <p:spPr bwMode="auto">
            <a:xfrm>
              <a:off x="4763" y="2487"/>
              <a:ext cx="70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C</a:t>
              </a:r>
              <a:endParaRPr lang="de-DE" altLang="de-DE" sz="1900"/>
            </a:p>
          </p:txBody>
        </p:sp>
        <p:sp>
          <p:nvSpPr>
            <p:cNvPr id="12377" name="Text Box 478"/>
            <p:cNvSpPr txBox="1">
              <a:spLocks noChangeAspect="1" noChangeArrowheads="1"/>
            </p:cNvSpPr>
            <p:nvPr/>
          </p:nvSpPr>
          <p:spPr bwMode="auto">
            <a:xfrm>
              <a:off x="4911" y="2876"/>
              <a:ext cx="70" cy="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F</a:t>
              </a:r>
              <a:endParaRPr lang="de-DE" altLang="de-DE" sz="1900"/>
            </a:p>
          </p:txBody>
        </p:sp>
        <p:sp>
          <p:nvSpPr>
            <p:cNvPr id="12378" name="AutoShape 481"/>
            <p:cNvSpPr>
              <a:spLocks noChangeAspect="1" noChangeArrowheads="1"/>
            </p:cNvSpPr>
            <p:nvPr/>
          </p:nvSpPr>
          <p:spPr bwMode="auto">
            <a:xfrm>
              <a:off x="3105" y="3022"/>
              <a:ext cx="274" cy="30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79" name="Line 512"/>
            <p:cNvSpPr>
              <a:spLocks noChangeShapeType="1"/>
            </p:cNvSpPr>
            <p:nvPr/>
          </p:nvSpPr>
          <p:spPr bwMode="auto">
            <a:xfrm>
              <a:off x="3832" y="2432"/>
              <a:ext cx="0" cy="15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80" name="Line 513"/>
            <p:cNvSpPr>
              <a:spLocks noChangeShapeType="1"/>
            </p:cNvSpPr>
            <p:nvPr/>
          </p:nvSpPr>
          <p:spPr bwMode="auto">
            <a:xfrm>
              <a:off x="4468" y="2432"/>
              <a:ext cx="0" cy="15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81" name="Line 514"/>
            <p:cNvSpPr>
              <a:spLocks noChangeShapeType="1"/>
            </p:cNvSpPr>
            <p:nvPr/>
          </p:nvSpPr>
          <p:spPr bwMode="auto">
            <a:xfrm>
              <a:off x="5012" y="2432"/>
              <a:ext cx="0" cy="15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82" name="Line 515"/>
            <p:cNvSpPr>
              <a:spLocks noChangeShapeType="1"/>
            </p:cNvSpPr>
            <p:nvPr/>
          </p:nvSpPr>
          <p:spPr bwMode="auto">
            <a:xfrm>
              <a:off x="3832" y="3974"/>
              <a:ext cx="6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83" name="Line 516"/>
            <p:cNvSpPr>
              <a:spLocks noChangeShapeType="1"/>
            </p:cNvSpPr>
            <p:nvPr/>
          </p:nvSpPr>
          <p:spPr bwMode="auto">
            <a:xfrm>
              <a:off x="4468" y="3974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</p:grpSp>
      <p:grpSp>
        <p:nvGrpSpPr>
          <p:cNvPr id="882198" name="Group 534"/>
          <p:cNvGrpSpPr>
            <a:grpSpLocks/>
          </p:cNvGrpSpPr>
          <p:nvPr/>
        </p:nvGrpSpPr>
        <p:grpSpPr bwMode="auto">
          <a:xfrm>
            <a:off x="1331913" y="3573463"/>
            <a:ext cx="3125787" cy="2447925"/>
            <a:chOff x="839" y="2432"/>
            <a:chExt cx="1969" cy="1542"/>
          </a:xfrm>
        </p:grpSpPr>
        <p:sp>
          <p:nvSpPr>
            <p:cNvPr id="12298" name="Rectangle 4"/>
            <p:cNvSpPr>
              <a:spLocks noChangeAspect="1" noChangeArrowheads="1"/>
            </p:cNvSpPr>
            <p:nvPr/>
          </p:nvSpPr>
          <p:spPr bwMode="auto">
            <a:xfrm>
              <a:off x="839" y="2432"/>
              <a:ext cx="1969" cy="142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299" name="Rectangle 9"/>
            <p:cNvSpPr>
              <a:spLocks noChangeAspect="1" noChangeArrowheads="1"/>
            </p:cNvSpPr>
            <p:nvPr/>
          </p:nvSpPr>
          <p:spPr bwMode="auto">
            <a:xfrm rot="-5400000">
              <a:off x="1618" y="2394"/>
              <a:ext cx="264" cy="40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00" name="Rectangle 10"/>
            <p:cNvSpPr>
              <a:spLocks noChangeAspect="1" noChangeArrowheads="1"/>
            </p:cNvSpPr>
            <p:nvPr/>
          </p:nvSpPr>
          <p:spPr bwMode="auto">
            <a:xfrm rot="-5400000">
              <a:off x="2172" y="3223"/>
              <a:ext cx="942" cy="2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01" name="Rectangle 11"/>
            <p:cNvSpPr>
              <a:spLocks noChangeAspect="1" noChangeArrowheads="1"/>
            </p:cNvSpPr>
            <p:nvPr/>
          </p:nvSpPr>
          <p:spPr bwMode="auto">
            <a:xfrm rot="-5400000">
              <a:off x="934" y="2810"/>
              <a:ext cx="403" cy="546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02" name="Rectangle 12"/>
            <p:cNvSpPr>
              <a:spLocks noChangeAspect="1" noChangeArrowheads="1"/>
            </p:cNvSpPr>
            <p:nvPr/>
          </p:nvSpPr>
          <p:spPr bwMode="auto">
            <a:xfrm rot="-5400000">
              <a:off x="1483" y="3228"/>
              <a:ext cx="810" cy="393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03" name="Rectangle 13"/>
            <p:cNvSpPr>
              <a:spLocks noChangeAspect="1" noChangeArrowheads="1"/>
            </p:cNvSpPr>
            <p:nvPr/>
          </p:nvSpPr>
          <p:spPr bwMode="auto">
            <a:xfrm rot="-5400000">
              <a:off x="2438" y="2407"/>
              <a:ext cx="265" cy="393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04" name="Rectangle 14"/>
            <p:cNvSpPr>
              <a:spLocks noChangeAspect="1" noChangeArrowheads="1"/>
            </p:cNvSpPr>
            <p:nvPr/>
          </p:nvSpPr>
          <p:spPr bwMode="auto">
            <a:xfrm rot="-5400000">
              <a:off x="873" y="3436"/>
              <a:ext cx="392" cy="39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05" name="Rectangle 15"/>
            <p:cNvSpPr>
              <a:spLocks noChangeAspect="1" noChangeArrowheads="1"/>
            </p:cNvSpPr>
            <p:nvPr/>
          </p:nvSpPr>
          <p:spPr bwMode="auto">
            <a:xfrm>
              <a:off x="869" y="2473"/>
              <a:ext cx="259" cy="25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06" name="Text Box 16"/>
            <p:cNvSpPr txBox="1">
              <a:spLocks noChangeAspect="1" noChangeArrowheads="1"/>
            </p:cNvSpPr>
            <p:nvPr/>
          </p:nvSpPr>
          <p:spPr bwMode="auto">
            <a:xfrm>
              <a:off x="839" y="3222"/>
              <a:ext cx="12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endParaRPr lang="de-DE" altLang="de-DE" sz="1900" i="0"/>
            </a:p>
          </p:txBody>
        </p:sp>
        <p:sp>
          <p:nvSpPr>
            <p:cNvPr id="12307" name="Rectangle 17"/>
            <p:cNvSpPr>
              <a:spLocks noChangeAspect="1" noChangeArrowheads="1"/>
            </p:cNvSpPr>
            <p:nvPr/>
          </p:nvSpPr>
          <p:spPr bwMode="auto">
            <a:xfrm>
              <a:off x="862" y="2470"/>
              <a:ext cx="274" cy="26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08" name="Rectangle 18"/>
            <p:cNvSpPr>
              <a:spLocks noChangeAspect="1" noChangeArrowheads="1"/>
            </p:cNvSpPr>
            <p:nvPr/>
          </p:nvSpPr>
          <p:spPr bwMode="auto">
            <a:xfrm>
              <a:off x="862" y="3428"/>
              <a:ext cx="410" cy="4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09" name="Rectangle 19"/>
            <p:cNvSpPr>
              <a:spLocks noChangeAspect="1" noChangeArrowheads="1"/>
            </p:cNvSpPr>
            <p:nvPr/>
          </p:nvSpPr>
          <p:spPr bwMode="auto">
            <a:xfrm>
              <a:off x="2510" y="2880"/>
              <a:ext cx="268" cy="947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10" name="Rectangle 326"/>
            <p:cNvSpPr>
              <a:spLocks noChangeAspect="1" noChangeArrowheads="1"/>
            </p:cNvSpPr>
            <p:nvPr/>
          </p:nvSpPr>
          <p:spPr bwMode="auto">
            <a:xfrm>
              <a:off x="1683" y="3015"/>
              <a:ext cx="411" cy="81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11" name="Rectangle 327"/>
            <p:cNvSpPr>
              <a:spLocks noChangeAspect="1" noChangeArrowheads="1"/>
            </p:cNvSpPr>
            <p:nvPr/>
          </p:nvSpPr>
          <p:spPr bwMode="auto">
            <a:xfrm>
              <a:off x="868" y="2880"/>
              <a:ext cx="541" cy="4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12" name="Rectangle 329"/>
            <p:cNvSpPr>
              <a:spLocks noChangeAspect="1" noChangeArrowheads="1"/>
            </p:cNvSpPr>
            <p:nvPr/>
          </p:nvSpPr>
          <p:spPr bwMode="auto">
            <a:xfrm>
              <a:off x="1546" y="2470"/>
              <a:ext cx="410" cy="26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13" name="Rectangle 330"/>
            <p:cNvSpPr>
              <a:spLocks noChangeAspect="1" noChangeArrowheads="1"/>
            </p:cNvSpPr>
            <p:nvPr/>
          </p:nvSpPr>
          <p:spPr bwMode="auto">
            <a:xfrm>
              <a:off x="2367" y="2464"/>
              <a:ext cx="411" cy="27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2314" name="Text Box 331"/>
            <p:cNvSpPr txBox="1">
              <a:spLocks noChangeAspect="1" noChangeArrowheads="1"/>
            </p:cNvSpPr>
            <p:nvPr/>
          </p:nvSpPr>
          <p:spPr bwMode="auto">
            <a:xfrm>
              <a:off x="915" y="2485"/>
              <a:ext cx="71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A</a:t>
              </a:r>
            </a:p>
          </p:txBody>
        </p:sp>
        <p:sp>
          <p:nvSpPr>
            <p:cNvPr id="12315" name="Text Box 332"/>
            <p:cNvSpPr txBox="1">
              <a:spLocks noChangeAspect="1" noChangeArrowheads="1"/>
            </p:cNvSpPr>
            <p:nvPr/>
          </p:nvSpPr>
          <p:spPr bwMode="auto">
            <a:xfrm>
              <a:off x="883" y="3431"/>
              <a:ext cx="71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G</a:t>
              </a:r>
            </a:p>
          </p:txBody>
        </p:sp>
        <p:sp>
          <p:nvSpPr>
            <p:cNvPr id="12316" name="Text Box 333"/>
            <p:cNvSpPr txBox="1">
              <a:spLocks noChangeAspect="1" noChangeArrowheads="1"/>
            </p:cNvSpPr>
            <p:nvPr/>
          </p:nvSpPr>
          <p:spPr bwMode="auto">
            <a:xfrm>
              <a:off x="1578" y="2485"/>
              <a:ext cx="70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B</a:t>
              </a:r>
            </a:p>
          </p:txBody>
        </p:sp>
        <p:sp>
          <p:nvSpPr>
            <p:cNvPr id="12317" name="Text Box 334"/>
            <p:cNvSpPr txBox="1">
              <a:spLocks noChangeAspect="1" noChangeArrowheads="1"/>
            </p:cNvSpPr>
            <p:nvPr/>
          </p:nvSpPr>
          <p:spPr bwMode="auto">
            <a:xfrm>
              <a:off x="2400" y="2485"/>
              <a:ext cx="71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C</a:t>
              </a:r>
            </a:p>
          </p:txBody>
        </p:sp>
        <p:sp>
          <p:nvSpPr>
            <p:cNvPr id="12318" name="Text Box 335"/>
            <p:cNvSpPr txBox="1">
              <a:spLocks noChangeAspect="1" noChangeArrowheads="1"/>
            </p:cNvSpPr>
            <p:nvPr/>
          </p:nvSpPr>
          <p:spPr bwMode="auto">
            <a:xfrm>
              <a:off x="2537" y="2886"/>
              <a:ext cx="70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F</a:t>
              </a:r>
            </a:p>
          </p:txBody>
        </p:sp>
        <p:sp>
          <p:nvSpPr>
            <p:cNvPr id="12319" name="Text Box 336"/>
            <p:cNvSpPr txBox="1">
              <a:spLocks noChangeAspect="1" noChangeArrowheads="1"/>
            </p:cNvSpPr>
            <p:nvPr/>
          </p:nvSpPr>
          <p:spPr bwMode="auto">
            <a:xfrm>
              <a:off x="1704" y="3010"/>
              <a:ext cx="71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E</a:t>
              </a:r>
            </a:p>
          </p:txBody>
        </p:sp>
        <p:sp>
          <p:nvSpPr>
            <p:cNvPr id="12320" name="Text Box 337"/>
            <p:cNvSpPr txBox="1">
              <a:spLocks noChangeAspect="1" noChangeArrowheads="1"/>
            </p:cNvSpPr>
            <p:nvPr/>
          </p:nvSpPr>
          <p:spPr bwMode="auto">
            <a:xfrm>
              <a:off x="902" y="2887"/>
              <a:ext cx="72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D</a:t>
              </a:r>
            </a:p>
          </p:txBody>
        </p:sp>
        <p:sp>
          <p:nvSpPr>
            <p:cNvPr id="12321" name="Line 491"/>
            <p:cNvSpPr>
              <a:spLocks noChangeShapeType="1"/>
            </p:cNvSpPr>
            <p:nvPr/>
          </p:nvSpPr>
          <p:spPr bwMode="auto">
            <a:xfrm>
              <a:off x="1020" y="2432"/>
              <a:ext cx="0" cy="15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22" name="Line 492"/>
            <p:cNvSpPr>
              <a:spLocks noChangeShapeType="1"/>
            </p:cNvSpPr>
            <p:nvPr/>
          </p:nvSpPr>
          <p:spPr bwMode="auto">
            <a:xfrm>
              <a:off x="1791" y="2432"/>
              <a:ext cx="0" cy="15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23" name="Line 493"/>
            <p:cNvSpPr>
              <a:spLocks noChangeShapeType="1"/>
            </p:cNvSpPr>
            <p:nvPr/>
          </p:nvSpPr>
          <p:spPr bwMode="auto">
            <a:xfrm>
              <a:off x="2653" y="2432"/>
              <a:ext cx="0" cy="15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24" name="Line 494"/>
            <p:cNvSpPr>
              <a:spLocks noChangeShapeType="1"/>
            </p:cNvSpPr>
            <p:nvPr/>
          </p:nvSpPr>
          <p:spPr bwMode="auto">
            <a:xfrm>
              <a:off x="1020" y="2614"/>
              <a:ext cx="1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25" name="Line 495"/>
            <p:cNvSpPr>
              <a:spLocks noChangeShapeType="1"/>
            </p:cNvSpPr>
            <p:nvPr/>
          </p:nvSpPr>
          <p:spPr bwMode="auto">
            <a:xfrm>
              <a:off x="1136" y="2614"/>
              <a:ext cx="4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26" name="Line 496"/>
            <p:cNvSpPr>
              <a:spLocks noChangeShapeType="1"/>
            </p:cNvSpPr>
            <p:nvPr/>
          </p:nvSpPr>
          <p:spPr bwMode="auto">
            <a:xfrm>
              <a:off x="1546" y="2614"/>
              <a:ext cx="2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27" name="Line 497"/>
            <p:cNvSpPr>
              <a:spLocks noChangeShapeType="1"/>
            </p:cNvSpPr>
            <p:nvPr/>
          </p:nvSpPr>
          <p:spPr bwMode="auto">
            <a:xfrm>
              <a:off x="1791" y="2614"/>
              <a:ext cx="1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28" name="Line 498"/>
            <p:cNvSpPr>
              <a:spLocks noChangeShapeType="1"/>
            </p:cNvSpPr>
            <p:nvPr/>
          </p:nvSpPr>
          <p:spPr bwMode="auto">
            <a:xfrm>
              <a:off x="1956" y="2614"/>
              <a:ext cx="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29" name="Line 499"/>
            <p:cNvSpPr>
              <a:spLocks noChangeShapeType="1"/>
            </p:cNvSpPr>
            <p:nvPr/>
          </p:nvSpPr>
          <p:spPr bwMode="auto">
            <a:xfrm>
              <a:off x="2367" y="2614"/>
              <a:ext cx="2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0" name="Line 501"/>
            <p:cNvSpPr>
              <a:spLocks noChangeShapeType="1"/>
            </p:cNvSpPr>
            <p:nvPr/>
          </p:nvSpPr>
          <p:spPr bwMode="auto">
            <a:xfrm>
              <a:off x="1020" y="3222"/>
              <a:ext cx="3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1" name="Line 502"/>
            <p:cNvSpPr>
              <a:spLocks noChangeShapeType="1"/>
            </p:cNvSpPr>
            <p:nvPr/>
          </p:nvSpPr>
          <p:spPr bwMode="auto">
            <a:xfrm>
              <a:off x="1409" y="3222"/>
              <a:ext cx="2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2" name="Line 503"/>
            <p:cNvSpPr>
              <a:spLocks noChangeShapeType="1"/>
            </p:cNvSpPr>
            <p:nvPr/>
          </p:nvSpPr>
          <p:spPr bwMode="auto">
            <a:xfrm>
              <a:off x="1691" y="3222"/>
              <a:ext cx="1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3" name="Line 504"/>
            <p:cNvSpPr>
              <a:spLocks noChangeShapeType="1"/>
            </p:cNvSpPr>
            <p:nvPr/>
          </p:nvSpPr>
          <p:spPr bwMode="auto">
            <a:xfrm>
              <a:off x="1791" y="3222"/>
              <a:ext cx="2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4" name="Line 505"/>
            <p:cNvSpPr>
              <a:spLocks noChangeShapeType="1"/>
            </p:cNvSpPr>
            <p:nvPr/>
          </p:nvSpPr>
          <p:spPr bwMode="auto">
            <a:xfrm>
              <a:off x="2094" y="3222"/>
              <a:ext cx="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5" name="Line 506"/>
            <p:cNvSpPr>
              <a:spLocks noChangeShapeType="1"/>
            </p:cNvSpPr>
            <p:nvPr/>
          </p:nvSpPr>
          <p:spPr bwMode="auto">
            <a:xfrm>
              <a:off x="2510" y="3222"/>
              <a:ext cx="1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6" name="Line 507"/>
            <p:cNvSpPr>
              <a:spLocks noChangeShapeType="1"/>
            </p:cNvSpPr>
            <p:nvPr/>
          </p:nvSpPr>
          <p:spPr bwMode="auto">
            <a:xfrm>
              <a:off x="1020" y="3612"/>
              <a:ext cx="2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7" name="Line 508"/>
            <p:cNvSpPr>
              <a:spLocks noChangeShapeType="1"/>
            </p:cNvSpPr>
            <p:nvPr/>
          </p:nvSpPr>
          <p:spPr bwMode="auto">
            <a:xfrm>
              <a:off x="1266" y="3612"/>
              <a:ext cx="4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8" name="Line 509"/>
            <p:cNvSpPr>
              <a:spLocks noChangeShapeType="1"/>
            </p:cNvSpPr>
            <p:nvPr/>
          </p:nvSpPr>
          <p:spPr bwMode="auto">
            <a:xfrm>
              <a:off x="1683" y="3612"/>
              <a:ext cx="1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39" name="Line 510"/>
            <p:cNvSpPr>
              <a:spLocks noChangeShapeType="1"/>
            </p:cNvSpPr>
            <p:nvPr/>
          </p:nvSpPr>
          <p:spPr bwMode="auto">
            <a:xfrm>
              <a:off x="1020" y="3974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40" name="Line 511"/>
            <p:cNvSpPr>
              <a:spLocks noChangeShapeType="1"/>
            </p:cNvSpPr>
            <p:nvPr/>
          </p:nvSpPr>
          <p:spPr bwMode="auto">
            <a:xfrm>
              <a:off x="1791" y="3974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2341" name="Text Box 517"/>
            <p:cNvSpPr txBox="1">
              <a:spLocks noChangeArrowheads="1"/>
            </p:cNvSpPr>
            <p:nvPr/>
          </p:nvSpPr>
          <p:spPr bwMode="auto">
            <a:xfrm>
              <a:off x="930" y="2454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/>
                <a:t>1</a:t>
              </a:r>
              <a:endParaRPr lang="en-US" altLang="de-DE" sz="1200" b="1" i="0"/>
            </a:p>
          </p:txBody>
        </p:sp>
        <p:sp>
          <p:nvSpPr>
            <p:cNvPr id="12342" name="Text Box 518"/>
            <p:cNvSpPr txBox="1">
              <a:spLocks noChangeArrowheads="1"/>
            </p:cNvSpPr>
            <p:nvPr/>
          </p:nvSpPr>
          <p:spPr bwMode="auto">
            <a:xfrm>
              <a:off x="1610" y="3067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CC0000"/>
                  </a:solidFill>
                </a:rPr>
                <a:t>1</a:t>
              </a:r>
              <a:endParaRPr lang="en-US" altLang="de-DE" sz="1200" b="1" i="0">
                <a:solidFill>
                  <a:srgbClr val="CC0000"/>
                </a:solidFill>
              </a:endParaRPr>
            </a:p>
          </p:txBody>
        </p:sp>
        <p:sp>
          <p:nvSpPr>
            <p:cNvPr id="12343" name="Text Box 519"/>
            <p:cNvSpPr txBox="1">
              <a:spLocks noChangeArrowheads="1"/>
            </p:cNvSpPr>
            <p:nvPr/>
          </p:nvSpPr>
          <p:spPr bwMode="auto">
            <a:xfrm>
              <a:off x="2442" y="3052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2344" name="Text Box 520"/>
            <p:cNvSpPr txBox="1">
              <a:spLocks noChangeArrowheads="1"/>
            </p:cNvSpPr>
            <p:nvPr/>
          </p:nvSpPr>
          <p:spPr bwMode="auto">
            <a:xfrm>
              <a:off x="1734" y="2449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2345" name="Text Box 521"/>
            <p:cNvSpPr txBox="1">
              <a:spLocks noChangeArrowheads="1"/>
            </p:cNvSpPr>
            <p:nvPr/>
          </p:nvSpPr>
          <p:spPr bwMode="auto">
            <a:xfrm>
              <a:off x="2401" y="2454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3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2346" name="Text Box 522"/>
            <p:cNvSpPr txBox="1">
              <a:spLocks noChangeArrowheads="1"/>
            </p:cNvSpPr>
            <p:nvPr/>
          </p:nvSpPr>
          <p:spPr bwMode="auto">
            <a:xfrm>
              <a:off x="1806" y="3064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3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2347" name="Text Box 523"/>
            <p:cNvSpPr txBox="1">
              <a:spLocks noChangeArrowheads="1"/>
            </p:cNvSpPr>
            <p:nvPr/>
          </p:nvSpPr>
          <p:spPr bwMode="auto">
            <a:xfrm>
              <a:off x="1006" y="3471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/>
                <a:t>3</a:t>
              </a:r>
              <a:endParaRPr lang="en-US" altLang="de-DE" sz="1200" b="1" i="0"/>
            </a:p>
          </p:txBody>
        </p:sp>
        <p:sp>
          <p:nvSpPr>
            <p:cNvPr id="12348" name="Text Box 524"/>
            <p:cNvSpPr txBox="1">
              <a:spLocks noChangeArrowheads="1"/>
            </p:cNvSpPr>
            <p:nvPr/>
          </p:nvSpPr>
          <p:spPr bwMode="auto">
            <a:xfrm>
              <a:off x="1590" y="3446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/>
                <a:t>1</a:t>
              </a:r>
              <a:endParaRPr lang="en-US" altLang="de-DE" sz="1200" b="1" i="0"/>
            </a:p>
          </p:txBody>
        </p:sp>
        <p:sp>
          <p:nvSpPr>
            <p:cNvPr id="12349" name="Text Box 525"/>
            <p:cNvSpPr txBox="1">
              <a:spLocks noChangeArrowheads="1"/>
            </p:cNvSpPr>
            <p:nvPr/>
          </p:nvSpPr>
          <p:spPr bwMode="auto">
            <a:xfrm>
              <a:off x="1066" y="3067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CC0000"/>
                  </a:solidFill>
                </a:rPr>
                <a:t>4</a:t>
              </a:r>
              <a:endParaRPr lang="en-US" altLang="de-DE" sz="1200" b="1" i="0">
                <a:solidFill>
                  <a:srgbClr val="CC0000"/>
                </a:solidFill>
              </a:endParaRPr>
            </a:p>
          </p:txBody>
        </p:sp>
        <p:sp>
          <p:nvSpPr>
            <p:cNvPr id="12350" name="Text Box 526"/>
            <p:cNvSpPr txBox="1">
              <a:spLocks noChangeArrowheads="1"/>
            </p:cNvSpPr>
            <p:nvPr/>
          </p:nvSpPr>
          <p:spPr bwMode="auto">
            <a:xfrm>
              <a:off x="1559" y="2452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/>
                <a:t>3</a:t>
              </a:r>
              <a:endParaRPr lang="en-US" altLang="de-DE" sz="1200" b="1" i="0"/>
            </a:p>
          </p:txBody>
        </p:sp>
        <p:sp>
          <p:nvSpPr>
            <p:cNvPr id="12351" name="Text Box 527"/>
            <p:cNvSpPr txBox="1">
              <a:spLocks noChangeArrowheads="1"/>
            </p:cNvSpPr>
            <p:nvPr/>
          </p:nvSpPr>
          <p:spPr bwMode="auto">
            <a:xfrm>
              <a:off x="1425" y="3067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CC0000"/>
                  </a:solidFill>
                </a:rPr>
                <a:t>2</a:t>
              </a:r>
              <a:endParaRPr lang="en-US" altLang="de-DE" sz="1200" b="1" i="0">
                <a:solidFill>
                  <a:srgbClr val="CC0000"/>
                </a:solidFill>
              </a:endParaRPr>
            </a:p>
          </p:txBody>
        </p:sp>
        <p:sp>
          <p:nvSpPr>
            <p:cNvPr id="12352" name="Text Box 528"/>
            <p:cNvSpPr txBox="1">
              <a:spLocks noChangeArrowheads="1"/>
            </p:cNvSpPr>
            <p:nvPr/>
          </p:nvSpPr>
          <p:spPr bwMode="auto">
            <a:xfrm>
              <a:off x="1195" y="2456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/>
                <a:t>2</a:t>
              </a:r>
              <a:endParaRPr lang="en-US" altLang="de-DE" sz="1200" b="1" i="0"/>
            </a:p>
          </p:txBody>
        </p:sp>
        <p:sp>
          <p:nvSpPr>
            <p:cNvPr id="12353" name="Text Box 529"/>
            <p:cNvSpPr txBox="1">
              <a:spLocks noChangeArrowheads="1"/>
            </p:cNvSpPr>
            <p:nvPr/>
          </p:nvSpPr>
          <p:spPr bwMode="auto">
            <a:xfrm>
              <a:off x="2021" y="2451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2354" name="Text Box 530"/>
            <p:cNvSpPr txBox="1">
              <a:spLocks noChangeArrowheads="1"/>
            </p:cNvSpPr>
            <p:nvPr/>
          </p:nvSpPr>
          <p:spPr bwMode="auto">
            <a:xfrm>
              <a:off x="1333" y="3460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/>
                <a:t>2</a:t>
              </a:r>
              <a:endParaRPr lang="en-US" altLang="de-DE" sz="1200" b="1" i="0"/>
            </a:p>
          </p:txBody>
        </p:sp>
        <p:sp>
          <p:nvSpPr>
            <p:cNvPr id="12355" name="Text Box 531"/>
            <p:cNvSpPr txBox="1">
              <a:spLocks noChangeArrowheads="1"/>
            </p:cNvSpPr>
            <p:nvPr/>
          </p:nvSpPr>
          <p:spPr bwMode="auto">
            <a:xfrm>
              <a:off x="2147" y="3056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</p:grpSp>
      <p:sp>
        <p:nvSpPr>
          <p:cNvPr id="882196" name="Text Box 532"/>
          <p:cNvSpPr txBox="1">
            <a:spLocks noChangeArrowheads="1"/>
          </p:cNvSpPr>
          <p:nvPr/>
        </p:nvSpPr>
        <p:spPr bwMode="auto">
          <a:xfrm>
            <a:off x="6350000" y="5778500"/>
            <a:ext cx="3651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b="1" i="0">
                <a:solidFill>
                  <a:srgbClr val="CC0000"/>
                </a:solidFill>
              </a:rPr>
              <a:t>7</a:t>
            </a:r>
            <a:endParaRPr lang="en-US" altLang="de-DE" sz="1200" b="1" i="0">
              <a:solidFill>
                <a:srgbClr val="CC0000"/>
              </a:solidFill>
            </a:endParaRPr>
          </a:p>
        </p:txBody>
      </p:sp>
      <p:sp>
        <p:nvSpPr>
          <p:cNvPr id="882197" name="Text Box 533"/>
          <p:cNvSpPr txBox="1">
            <a:spLocks noChangeArrowheads="1"/>
          </p:cNvSpPr>
          <p:nvPr/>
        </p:nvSpPr>
        <p:spPr bwMode="auto">
          <a:xfrm>
            <a:off x="7302500" y="5780088"/>
            <a:ext cx="3651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b="1" i="0">
                <a:solidFill>
                  <a:srgbClr val="0000FF"/>
                </a:solidFill>
              </a:rPr>
              <a:t>7</a:t>
            </a:r>
            <a:endParaRPr lang="en-US" altLang="de-DE" sz="1200" b="1" i="0">
              <a:solidFill>
                <a:srgbClr val="0000FF"/>
              </a:solidFill>
            </a:endParaRPr>
          </a:p>
        </p:txBody>
      </p:sp>
      <p:sp>
        <p:nvSpPr>
          <p:cNvPr id="12295" name="Rectangle 5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  <p:sp>
        <p:nvSpPr>
          <p:cNvPr id="882204" name="Oval 540"/>
          <p:cNvSpPr>
            <a:spLocks noChangeArrowheads="1"/>
          </p:cNvSpPr>
          <p:nvPr/>
        </p:nvSpPr>
        <p:spPr bwMode="auto">
          <a:xfrm>
            <a:off x="6405563" y="5734050"/>
            <a:ext cx="357187" cy="330200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82205" name="Oval 541"/>
          <p:cNvSpPr>
            <a:spLocks noChangeArrowheads="1"/>
          </p:cNvSpPr>
          <p:nvPr/>
        </p:nvSpPr>
        <p:spPr bwMode="auto">
          <a:xfrm>
            <a:off x="7337425" y="5734050"/>
            <a:ext cx="357188" cy="330200"/>
          </a:xfrm>
          <a:prstGeom prst="ellips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82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82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2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2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8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8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8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8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667" grpId="0" build="p"/>
      <p:bldP spid="882196" grpId="0"/>
      <p:bldP spid="882197" grpId="0"/>
      <p:bldP spid="882204" grpId="0" animBg="1"/>
      <p:bldP spid="8822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49363"/>
            <a:ext cx="7631112" cy="2035175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Bei der </a:t>
            </a:r>
            <a:r>
              <a:rPr lang="de-DE" altLang="de-DE">
                <a:solidFill>
                  <a:srgbClr val="CC0000"/>
                </a:solidFill>
              </a:rPr>
              <a:t>graphenbasierten Kompaktierung</a:t>
            </a:r>
            <a:r>
              <a:rPr lang="de-DE" altLang="de-DE"/>
              <a:t> wird das Layout in Form eines sog. Abstandsgraphen (Constraint graph) repräsentiert, wobei die Knoten die verschiedenen Layoutobjekte und die Kanten die minimalen Abstandsregeln zwischen diesen Objekten widerspiegeln </a:t>
            </a:r>
          </a:p>
        </p:txBody>
      </p:sp>
      <p:grpSp>
        <p:nvGrpSpPr>
          <p:cNvPr id="884740" name="Group 4"/>
          <p:cNvGrpSpPr>
            <a:grpSpLocks/>
          </p:cNvGrpSpPr>
          <p:nvPr/>
        </p:nvGrpSpPr>
        <p:grpSpPr bwMode="auto">
          <a:xfrm>
            <a:off x="1116013" y="3573463"/>
            <a:ext cx="3651250" cy="2316162"/>
            <a:chOff x="703" y="2425"/>
            <a:chExt cx="2300" cy="1459"/>
          </a:xfrm>
        </p:grpSpPr>
        <p:sp>
          <p:nvSpPr>
            <p:cNvPr id="13357" name="Rectangle 5"/>
            <p:cNvSpPr>
              <a:spLocks noChangeAspect="1" noChangeArrowheads="1"/>
            </p:cNvSpPr>
            <p:nvPr/>
          </p:nvSpPr>
          <p:spPr bwMode="auto">
            <a:xfrm>
              <a:off x="839" y="2432"/>
              <a:ext cx="1969" cy="142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58" name="Rectangle 6"/>
            <p:cNvSpPr>
              <a:spLocks noChangeAspect="1" noChangeArrowheads="1"/>
            </p:cNvSpPr>
            <p:nvPr/>
          </p:nvSpPr>
          <p:spPr bwMode="auto">
            <a:xfrm rot="-5400000">
              <a:off x="1618" y="2394"/>
              <a:ext cx="264" cy="40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59" name="Rectangle 7"/>
            <p:cNvSpPr>
              <a:spLocks noChangeAspect="1" noChangeArrowheads="1"/>
            </p:cNvSpPr>
            <p:nvPr/>
          </p:nvSpPr>
          <p:spPr bwMode="auto">
            <a:xfrm rot="-5400000">
              <a:off x="2172" y="3223"/>
              <a:ext cx="942" cy="2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60" name="Rectangle 8"/>
            <p:cNvSpPr>
              <a:spLocks noChangeAspect="1" noChangeArrowheads="1"/>
            </p:cNvSpPr>
            <p:nvPr/>
          </p:nvSpPr>
          <p:spPr bwMode="auto">
            <a:xfrm rot="-5400000">
              <a:off x="934" y="2810"/>
              <a:ext cx="403" cy="546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61" name="Rectangle 9"/>
            <p:cNvSpPr>
              <a:spLocks noChangeAspect="1" noChangeArrowheads="1"/>
            </p:cNvSpPr>
            <p:nvPr/>
          </p:nvSpPr>
          <p:spPr bwMode="auto">
            <a:xfrm rot="-5400000">
              <a:off x="1483" y="3228"/>
              <a:ext cx="810" cy="393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62" name="Rectangle 10"/>
            <p:cNvSpPr>
              <a:spLocks noChangeAspect="1" noChangeArrowheads="1"/>
            </p:cNvSpPr>
            <p:nvPr/>
          </p:nvSpPr>
          <p:spPr bwMode="auto">
            <a:xfrm rot="-5400000">
              <a:off x="2438" y="2407"/>
              <a:ext cx="265" cy="393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63" name="Rectangle 11"/>
            <p:cNvSpPr>
              <a:spLocks noChangeAspect="1" noChangeArrowheads="1"/>
            </p:cNvSpPr>
            <p:nvPr/>
          </p:nvSpPr>
          <p:spPr bwMode="auto">
            <a:xfrm rot="-5400000">
              <a:off x="873" y="3436"/>
              <a:ext cx="392" cy="39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64" name="Rectangle 12"/>
            <p:cNvSpPr>
              <a:spLocks noChangeAspect="1" noChangeArrowheads="1"/>
            </p:cNvSpPr>
            <p:nvPr/>
          </p:nvSpPr>
          <p:spPr bwMode="auto">
            <a:xfrm>
              <a:off x="869" y="2473"/>
              <a:ext cx="259" cy="25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65" name="Text Box 13"/>
            <p:cNvSpPr txBox="1">
              <a:spLocks noChangeAspect="1" noChangeArrowheads="1"/>
            </p:cNvSpPr>
            <p:nvPr/>
          </p:nvSpPr>
          <p:spPr bwMode="auto">
            <a:xfrm>
              <a:off x="839" y="3222"/>
              <a:ext cx="12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endParaRPr lang="de-DE" altLang="de-DE" sz="1900" i="0"/>
            </a:p>
          </p:txBody>
        </p:sp>
        <p:sp>
          <p:nvSpPr>
            <p:cNvPr id="13366" name="Rectangle 14"/>
            <p:cNvSpPr>
              <a:spLocks noChangeAspect="1" noChangeArrowheads="1"/>
            </p:cNvSpPr>
            <p:nvPr/>
          </p:nvSpPr>
          <p:spPr bwMode="auto">
            <a:xfrm>
              <a:off x="862" y="2470"/>
              <a:ext cx="274" cy="26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67" name="Rectangle 15"/>
            <p:cNvSpPr>
              <a:spLocks noChangeAspect="1" noChangeArrowheads="1"/>
            </p:cNvSpPr>
            <p:nvPr/>
          </p:nvSpPr>
          <p:spPr bwMode="auto">
            <a:xfrm>
              <a:off x="862" y="3428"/>
              <a:ext cx="410" cy="4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68" name="Rectangle 16"/>
            <p:cNvSpPr>
              <a:spLocks noChangeAspect="1" noChangeArrowheads="1"/>
            </p:cNvSpPr>
            <p:nvPr/>
          </p:nvSpPr>
          <p:spPr bwMode="auto">
            <a:xfrm>
              <a:off x="2510" y="2880"/>
              <a:ext cx="268" cy="947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69" name="Rectangle 17"/>
            <p:cNvSpPr>
              <a:spLocks noChangeAspect="1" noChangeArrowheads="1"/>
            </p:cNvSpPr>
            <p:nvPr/>
          </p:nvSpPr>
          <p:spPr bwMode="auto">
            <a:xfrm>
              <a:off x="1683" y="3015"/>
              <a:ext cx="411" cy="81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70" name="Rectangle 18"/>
            <p:cNvSpPr>
              <a:spLocks noChangeAspect="1" noChangeArrowheads="1"/>
            </p:cNvSpPr>
            <p:nvPr/>
          </p:nvSpPr>
          <p:spPr bwMode="auto">
            <a:xfrm>
              <a:off x="868" y="2880"/>
              <a:ext cx="541" cy="4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71" name="Rectangle 19"/>
            <p:cNvSpPr>
              <a:spLocks noChangeAspect="1" noChangeArrowheads="1"/>
            </p:cNvSpPr>
            <p:nvPr/>
          </p:nvSpPr>
          <p:spPr bwMode="auto">
            <a:xfrm>
              <a:off x="1546" y="2470"/>
              <a:ext cx="410" cy="26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72" name="Rectangle 20"/>
            <p:cNvSpPr>
              <a:spLocks noChangeAspect="1" noChangeArrowheads="1"/>
            </p:cNvSpPr>
            <p:nvPr/>
          </p:nvSpPr>
          <p:spPr bwMode="auto">
            <a:xfrm>
              <a:off x="2367" y="2464"/>
              <a:ext cx="411" cy="27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73" name="Text Box 21"/>
            <p:cNvSpPr txBox="1">
              <a:spLocks noChangeAspect="1" noChangeArrowheads="1"/>
            </p:cNvSpPr>
            <p:nvPr/>
          </p:nvSpPr>
          <p:spPr bwMode="auto">
            <a:xfrm>
              <a:off x="915" y="2485"/>
              <a:ext cx="71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A</a:t>
              </a:r>
            </a:p>
          </p:txBody>
        </p:sp>
        <p:sp>
          <p:nvSpPr>
            <p:cNvPr id="13374" name="Text Box 22"/>
            <p:cNvSpPr txBox="1">
              <a:spLocks noChangeAspect="1" noChangeArrowheads="1"/>
            </p:cNvSpPr>
            <p:nvPr/>
          </p:nvSpPr>
          <p:spPr bwMode="auto">
            <a:xfrm>
              <a:off x="883" y="3431"/>
              <a:ext cx="71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G</a:t>
              </a:r>
            </a:p>
          </p:txBody>
        </p:sp>
        <p:sp>
          <p:nvSpPr>
            <p:cNvPr id="13375" name="Text Box 23"/>
            <p:cNvSpPr txBox="1">
              <a:spLocks noChangeAspect="1" noChangeArrowheads="1"/>
            </p:cNvSpPr>
            <p:nvPr/>
          </p:nvSpPr>
          <p:spPr bwMode="auto">
            <a:xfrm>
              <a:off x="1578" y="2485"/>
              <a:ext cx="70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B</a:t>
              </a:r>
            </a:p>
          </p:txBody>
        </p:sp>
        <p:sp>
          <p:nvSpPr>
            <p:cNvPr id="13376" name="Text Box 24"/>
            <p:cNvSpPr txBox="1">
              <a:spLocks noChangeAspect="1" noChangeArrowheads="1"/>
            </p:cNvSpPr>
            <p:nvPr/>
          </p:nvSpPr>
          <p:spPr bwMode="auto">
            <a:xfrm>
              <a:off x="2400" y="2485"/>
              <a:ext cx="71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C</a:t>
              </a:r>
            </a:p>
          </p:txBody>
        </p:sp>
        <p:sp>
          <p:nvSpPr>
            <p:cNvPr id="13377" name="Text Box 25"/>
            <p:cNvSpPr txBox="1">
              <a:spLocks noChangeAspect="1" noChangeArrowheads="1"/>
            </p:cNvSpPr>
            <p:nvPr/>
          </p:nvSpPr>
          <p:spPr bwMode="auto">
            <a:xfrm>
              <a:off x="2537" y="2886"/>
              <a:ext cx="70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F</a:t>
              </a:r>
            </a:p>
          </p:txBody>
        </p:sp>
        <p:sp>
          <p:nvSpPr>
            <p:cNvPr id="13378" name="Text Box 26"/>
            <p:cNvSpPr txBox="1">
              <a:spLocks noChangeAspect="1" noChangeArrowheads="1"/>
            </p:cNvSpPr>
            <p:nvPr/>
          </p:nvSpPr>
          <p:spPr bwMode="auto">
            <a:xfrm>
              <a:off x="1704" y="3010"/>
              <a:ext cx="71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E</a:t>
              </a:r>
            </a:p>
          </p:txBody>
        </p:sp>
        <p:sp>
          <p:nvSpPr>
            <p:cNvPr id="13379" name="Text Box 27"/>
            <p:cNvSpPr txBox="1">
              <a:spLocks noChangeAspect="1" noChangeArrowheads="1"/>
            </p:cNvSpPr>
            <p:nvPr/>
          </p:nvSpPr>
          <p:spPr bwMode="auto">
            <a:xfrm>
              <a:off x="902" y="2887"/>
              <a:ext cx="72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D</a:t>
              </a:r>
            </a:p>
          </p:txBody>
        </p:sp>
        <p:sp>
          <p:nvSpPr>
            <p:cNvPr id="13380" name="Line 28"/>
            <p:cNvSpPr>
              <a:spLocks noChangeShapeType="1"/>
            </p:cNvSpPr>
            <p:nvPr/>
          </p:nvSpPr>
          <p:spPr bwMode="auto">
            <a:xfrm>
              <a:off x="1020" y="2432"/>
              <a:ext cx="0" cy="3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81" name="Line 29"/>
            <p:cNvSpPr>
              <a:spLocks noChangeShapeType="1"/>
            </p:cNvSpPr>
            <p:nvPr/>
          </p:nvSpPr>
          <p:spPr bwMode="auto">
            <a:xfrm flipH="1">
              <a:off x="1882" y="2960"/>
              <a:ext cx="0" cy="9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82" name="Line 30"/>
            <p:cNvSpPr>
              <a:spLocks noChangeShapeType="1"/>
            </p:cNvSpPr>
            <p:nvPr/>
          </p:nvSpPr>
          <p:spPr bwMode="auto">
            <a:xfrm>
              <a:off x="2653" y="2816"/>
              <a:ext cx="0" cy="10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83" name="Line 31"/>
            <p:cNvSpPr>
              <a:spLocks noChangeShapeType="1"/>
            </p:cNvSpPr>
            <p:nvPr/>
          </p:nvSpPr>
          <p:spPr bwMode="auto">
            <a:xfrm flipV="1">
              <a:off x="1020" y="2614"/>
              <a:ext cx="7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84" name="Line 32"/>
            <p:cNvSpPr>
              <a:spLocks noChangeShapeType="1"/>
            </p:cNvSpPr>
            <p:nvPr/>
          </p:nvSpPr>
          <p:spPr bwMode="auto">
            <a:xfrm>
              <a:off x="1775" y="2614"/>
              <a:ext cx="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85" name="Line 33"/>
            <p:cNvSpPr>
              <a:spLocks noChangeShapeType="1"/>
            </p:cNvSpPr>
            <p:nvPr/>
          </p:nvSpPr>
          <p:spPr bwMode="auto">
            <a:xfrm>
              <a:off x="1128" y="3222"/>
              <a:ext cx="7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86" name="Line 34"/>
            <p:cNvSpPr>
              <a:spLocks noChangeShapeType="1"/>
            </p:cNvSpPr>
            <p:nvPr/>
          </p:nvSpPr>
          <p:spPr bwMode="auto">
            <a:xfrm>
              <a:off x="1898" y="3432"/>
              <a:ext cx="7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87" name="Line 35"/>
            <p:cNvSpPr>
              <a:spLocks noChangeShapeType="1"/>
            </p:cNvSpPr>
            <p:nvPr/>
          </p:nvSpPr>
          <p:spPr bwMode="auto">
            <a:xfrm>
              <a:off x="1066" y="361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88" name="Text Box 36"/>
            <p:cNvSpPr txBox="1">
              <a:spLocks noChangeArrowheads="1"/>
            </p:cNvSpPr>
            <p:nvPr/>
          </p:nvSpPr>
          <p:spPr bwMode="auto">
            <a:xfrm>
              <a:off x="1383" y="3067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8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89" name="Text Box 37"/>
            <p:cNvSpPr txBox="1">
              <a:spLocks noChangeArrowheads="1"/>
            </p:cNvSpPr>
            <p:nvPr/>
          </p:nvSpPr>
          <p:spPr bwMode="auto">
            <a:xfrm>
              <a:off x="1195" y="2456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5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90" name="Text Box 38"/>
            <p:cNvSpPr txBox="1">
              <a:spLocks noChangeArrowheads="1"/>
            </p:cNvSpPr>
            <p:nvPr/>
          </p:nvSpPr>
          <p:spPr bwMode="auto">
            <a:xfrm>
              <a:off x="2021" y="2451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6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91" name="Text Box 39"/>
            <p:cNvSpPr txBox="1">
              <a:spLocks noChangeArrowheads="1"/>
            </p:cNvSpPr>
            <p:nvPr/>
          </p:nvSpPr>
          <p:spPr bwMode="auto">
            <a:xfrm>
              <a:off x="1333" y="3460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7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92" name="Text Box 40"/>
            <p:cNvSpPr txBox="1">
              <a:spLocks noChangeArrowheads="1"/>
            </p:cNvSpPr>
            <p:nvPr/>
          </p:nvSpPr>
          <p:spPr bwMode="auto">
            <a:xfrm>
              <a:off x="2136" y="3262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6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93" name="Line 41"/>
            <p:cNvSpPr>
              <a:spLocks noChangeShapeType="1"/>
            </p:cNvSpPr>
            <p:nvPr/>
          </p:nvSpPr>
          <p:spPr bwMode="auto">
            <a:xfrm flipH="1">
              <a:off x="2562" y="2425"/>
              <a:ext cx="0" cy="3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94" name="Line 42"/>
            <p:cNvSpPr>
              <a:spLocks noChangeShapeType="1"/>
            </p:cNvSpPr>
            <p:nvPr/>
          </p:nvSpPr>
          <p:spPr bwMode="auto">
            <a:xfrm flipH="1">
              <a:off x="1746" y="2432"/>
              <a:ext cx="0" cy="3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95" name="Line 43"/>
            <p:cNvSpPr>
              <a:spLocks noChangeShapeType="1"/>
            </p:cNvSpPr>
            <p:nvPr/>
          </p:nvSpPr>
          <p:spPr bwMode="auto">
            <a:xfrm>
              <a:off x="1111" y="2833"/>
              <a:ext cx="0" cy="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96" name="Line 44"/>
            <p:cNvSpPr>
              <a:spLocks noChangeShapeType="1"/>
            </p:cNvSpPr>
            <p:nvPr/>
          </p:nvSpPr>
          <p:spPr bwMode="auto">
            <a:xfrm>
              <a:off x="1066" y="3378"/>
              <a:ext cx="0" cy="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97" name="Text Box 45"/>
            <p:cNvSpPr txBox="1">
              <a:spLocks noChangeAspect="1" noChangeArrowheads="1"/>
            </p:cNvSpPr>
            <p:nvPr/>
          </p:nvSpPr>
          <p:spPr bwMode="auto">
            <a:xfrm>
              <a:off x="703" y="3014"/>
              <a:ext cx="144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500">
                  <a:solidFill>
                    <a:srgbClr val="CC0000"/>
                  </a:solidFill>
                </a:rPr>
                <a:t>L</a:t>
              </a:r>
            </a:p>
          </p:txBody>
        </p:sp>
        <p:sp>
          <p:nvSpPr>
            <p:cNvPr id="13398" name="Text Box 46"/>
            <p:cNvSpPr txBox="1">
              <a:spLocks noChangeAspect="1" noChangeArrowheads="1"/>
            </p:cNvSpPr>
            <p:nvPr/>
          </p:nvSpPr>
          <p:spPr bwMode="auto">
            <a:xfrm>
              <a:off x="2858" y="3005"/>
              <a:ext cx="145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500">
                  <a:solidFill>
                    <a:srgbClr val="CC0000"/>
                  </a:solidFill>
                </a:rPr>
                <a:t>R</a:t>
              </a:r>
            </a:p>
          </p:txBody>
        </p:sp>
        <p:sp>
          <p:nvSpPr>
            <p:cNvPr id="13399" name="Line 47"/>
            <p:cNvSpPr>
              <a:spLocks noChangeShapeType="1"/>
            </p:cNvSpPr>
            <p:nvPr/>
          </p:nvSpPr>
          <p:spPr bwMode="auto">
            <a:xfrm flipV="1">
              <a:off x="839" y="26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400" name="Line 48"/>
            <p:cNvSpPr>
              <a:spLocks noChangeShapeType="1"/>
            </p:cNvSpPr>
            <p:nvPr/>
          </p:nvSpPr>
          <p:spPr bwMode="auto">
            <a:xfrm flipV="1">
              <a:off x="839" y="3113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401" name="Line 49"/>
            <p:cNvSpPr>
              <a:spLocks noChangeShapeType="1"/>
            </p:cNvSpPr>
            <p:nvPr/>
          </p:nvSpPr>
          <p:spPr bwMode="auto">
            <a:xfrm flipV="1">
              <a:off x="839" y="3612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402" name="Line 50"/>
            <p:cNvSpPr>
              <a:spLocks noChangeShapeType="1"/>
            </p:cNvSpPr>
            <p:nvPr/>
          </p:nvSpPr>
          <p:spPr bwMode="auto">
            <a:xfrm flipV="1">
              <a:off x="2562" y="261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403" name="Line 51"/>
            <p:cNvSpPr>
              <a:spLocks noChangeShapeType="1"/>
            </p:cNvSpPr>
            <p:nvPr/>
          </p:nvSpPr>
          <p:spPr bwMode="auto">
            <a:xfrm flipV="1">
              <a:off x="2653" y="3338"/>
              <a:ext cx="15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404" name="Text Box 52"/>
            <p:cNvSpPr txBox="1">
              <a:spLocks noChangeArrowheads="1"/>
            </p:cNvSpPr>
            <p:nvPr/>
          </p:nvSpPr>
          <p:spPr bwMode="auto">
            <a:xfrm>
              <a:off x="793" y="2585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405" name="Text Box 53"/>
            <p:cNvSpPr txBox="1">
              <a:spLocks noChangeArrowheads="1"/>
            </p:cNvSpPr>
            <p:nvPr/>
          </p:nvSpPr>
          <p:spPr bwMode="auto">
            <a:xfrm>
              <a:off x="839" y="2972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406" name="Text Box 54"/>
            <p:cNvSpPr txBox="1">
              <a:spLocks noChangeArrowheads="1"/>
            </p:cNvSpPr>
            <p:nvPr/>
          </p:nvSpPr>
          <p:spPr bwMode="auto">
            <a:xfrm>
              <a:off x="836" y="3607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407" name="Text Box 55"/>
            <p:cNvSpPr txBox="1">
              <a:spLocks noChangeArrowheads="1"/>
            </p:cNvSpPr>
            <p:nvPr/>
          </p:nvSpPr>
          <p:spPr bwMode="auto">
            <a:xfrm>
              <a:off x="2537" y="2464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408" name="Text Box 56"/>
            <p:cNvSpPr txBox="1">
              <a:spLocks noChangeArrowheads="1"/>
            </p:cNvSpPr>
            <p:nvPr/>
          </p:nvSpPr>
          <p:spPr bwMode="auto">
            <a:xfrm>
              <a:off x="2590" y="3174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</p:grpSp>
      <p:grpSp>
        <p:nvGrpSpPr>
          <p:cNvPr id="884793" name="Group 57"/>
          <p:cNvGrpSpPr>
            <a:grpSpLocks/>
          </p:cNvGrpSpPr>
          <p:nvPr/>
        </p:nvGrpSpPr>
        <p:grpSpPr bwMode="auto">
          <a:xfrm>
            <a:off x="4929188" y="3802063"/>
            <a:ext cx="3459162" cy="1582737"/>
            <a:chOff x="3105" y="2569"/>
            <a:chExt cx="2179" cy="997"/>
          </a:xfrm>
        </p:grpSpPr>
        <p:sp>
          <p:nvSpPr>
            <p:cNvPr id="13318" name="Text Box 58"/>
            <p:cNvSpPr txBox="1">
              <a:spLocks noChangeAspect="1" noChangeArrowheads="1"/>
            </p:cNvSpPr>
            <p:nvPr/>
          </p:nvSpPr>
          <p:spPr bwMode="auto">
            <a:xfrm>
              <a:off x="3787" y="3087"/>
              <a:ext cx="144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500">
                  <a:solidFill>
                    <a:srgbClr val="CC0000"/>
                  </a:solidFill>
                </a:rPr>
                <a:t>L</a:t>
              </a:r>
            </a:p>
          </p:txBody>
        </p:sp>
        <p:sp>
          <p:nvSpPr>
            <p:cNvPr id="13319" name="Text Box 59"/>
            <p:cNvSpPr txBox="1">
              <a:spLocks noChangeAspect="1" noChangeArrowheads="1"/>
            </p:cNvSpPr>
            <p:nvPr/>
          </p:nvSpPr>
          <p:spPr bwMode="auto">
            <a:xfrm>
              <a:off x="5139" y="3078"/>
              <a:ext cx="145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500">
                  <a:solidFill>
                    <a:srgbClr val="CC0000"/>
                  </a:solidFill>
                </a:rPr>
                <a:t>R</a:t>
              </a:r>
            </a:p>
          </p:txBody>
        </p:sp>
        <p:sp>
          <p:nvSpPr>
            <p:cNvPr id="13320" name="Oval 60"/>
            <p:cNvSpPr>
              <a:spLocks noChangeAspect="1" noChangeArrowheads="1"/>
            </p:cNvSpPr>
            <p:nvPr/>
          </p:nvSpPr>
          <p:spPr bwMode="auto">
            <a:xfrm>
              <a:off x="5010" y="3097"/>
              <a:ext cx="92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21" name="Oval 61"/>
            <p:cNvSpPr>
              <a:spLocks noChangeAspect="1" noChangeArrowheads="1"/>
            </p:cNvSpPr>
            <p:nvPr/>
          </p:nvSpPr>
          <p:spPr bwMode="auto">
            <a:xfrm>
              <a:off x="3879" y="3094"/>
              <a:ext cx="91" cy="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22" name="Oval 62"/>
            <p:cNvSpPr>
              <a:spLocks noChangeAspect="1" noChangeArrowheads="1"/>
            </p:cNvSpPr>
            <p:nvPr/>
          </p:nvSpPr>
          <p:spPr bwMode="auto">
            <a:xfrm>
              <a:off x="4203" y="3093"/>
              <a:ext cx="93" cy="92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23" name="Oval 63"/>
            <p:cNvSpPr>
              <a:spLocks noChangeAspect="1" noChangeArrowheads="1"/>
            </p:cNvSpPr>
            <p:nvPr/>
          </p:nvSpPr>
          <p:spPr bwMode="auto">
            <a:xfrm>
              <a:off x="4874" y="2713"/>
              <a:ext cx="93" cy="92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24" name="Oval 64"/>
            <p:cNvSpPr>
              <a:spLocks noChangeAspect="1" noChangeArrowheads="1"/>
            </p:cNvSpPr>
            <p:nvPr/>
          </p:nvSpPr>
          <p:spPr bwMode="auto">
            <a:xfrm>
              <a:off x="4195" y="2705"/>
              <a:ext cx="93" cy="92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25" name="Oval 65"/>
            <p:cNvSpPr>
              <a:spLocks noChangeAspect="1" noChangeArrowheads="1"/>
            </p:cNvSpPr>
            <p:nvPr/>
          </p:nvSpPr>
          <p:spPr bwMode="auto">
            <a:xfrm>
              <a:off x="4195" y="3429"/>
              <a:ext cx="93" cy="92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26" name="Oval 66"/>
            <p:cNvSpPr>
              <a:spLocks noChangeAspect="1" noChangeArrowheads="1"/>
            </p:cNvSpPr>
            <p:nvPr/>
          </p:nvSpPr>
          <p:spPr bwMode="auto">
            <a:xfrm>
              <a:off x="4511" y="3249"/>
              <a:ext cx="93" cy="92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27" name="Oval 67"/>
            <p:cNvSpPr>
              <a:spLocks noChangeAspect="1" noChangeArrowheads="1"/>
            </p:cNvSpPr>
            <p:nvPr/>
          </p:nvSpPr>
          <p:spPr bwMode="auto">
            <a:xfrm>
              <a:off x="4785" y="3249"/>
              <a:ext cx="93" cy="92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28" name="Oval 68"/>
            <p:cNvSpPr>
              <a:spLocks noChangeAspect="1" noChangeArrowheads="1"/>
            </p:cNvSpPr>
            <p:nvPr/>
          </p:nvSpPr>
          <p:spPr bwMode="auto">
            <a:xfrm>
              <a:off x="4558" y="2705"/>
              <a:ext cx="93" cy="92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3329" name="Line 69"/>
            <p:cNvSpPr>
              <a:spLocks noChangeShapeType="1"/>
            </p:cNvSpPr>
            <p:nvPr/>
          </p:nvSpPr>
          <p:spPr bwMode="auto">
            <a:xfrm flipV="1">
              <a:off x="3944" y="2797"/>
              <a:ext cx="259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0" name="Line 70"/>
            <p:cNvSpPr>
              <a:spLocks noChangeShapeType="1"/>
            </p:cNvSpPr>
            <p:nvPr/>
          </p:nvSpPr>
          <p:spPr bwMode="auto">
            <a:xfrm flipV="1">
              <a:off x="4288" y="2744"/>
              <a:ext cx="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1" name="Line 71"/>
            <p:cNvSpPr>
              <a:spLocks noChangeShapeType="1"/>
            </p:cNvSpPr>
            <p:nvPr/>
          </p:nvSpPr>
          <p:spPr bwMode="auto">
            <a:xfrm flipV="1">
              <a:off x="4651" y="2750"/>
              <a:ext cx="2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2" name="Line 72"/>
            <p:cNvSpPr>
              <a:spLocks noChangeShapeType="1"/>
            </p:cNvSpPr>
            <p:nvPr/>
          </p:nvSpPr>
          <p:spPr bwMode="auto">
            <a:xfrm>
              <a:off x="3970" y="3158"/>
              <a:ext cx="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3" name="Line 73"/>
            <p:cNvSpPr>
              <a:spLocks noChangeShapeType="1"/>
            </p:cNvSpPr>
            <p:nvPr/>
          </p:nvSpPr>
          <p:spPr bwMode="auto">
            <a:xfrm>
              <a:off x="3944" y="3185"/>
              <a:ext cx="251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4" name="Line 74"/>
            <p:cNvSpPr>
              <a:spLocks noChangeShapeType="1"/>
            </p:cNvSpPr>
            <p:nvPr/>
          </p:nvSpPr>
          <p:spPr bwMode="auto">
            <a:xfrm>
              <a:off x="4296" y="3169"/>
              <a:ext cx="207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5" name="Line 75"/>
            <p:cNvSpPr>
              <a:spLocks noChangeShapeType="1"/>
            </p:cNvSpPr>
            <p:nvPr/>
          </p:nvSpPr>
          <p:spPr bwMode="auto">
            <a:xfrm flipV="1">
              <a:off x="4281" y="3320"/>
              <a:ext cx="238" cy="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6" name="Line 76"/>
            <p:cNvSpPr>
              <a:spLocks noChangeShapeType="1"/>
            </p:cNvSpPr>
            <p:nvPr/>
          </p:nvSpPr>
          <p:spPr bwMode="auto">
            <a:xfrm>
              <a:off x="4604" y="3302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7" name="Line 77"/>
            <p:cNvSpPr>
              <a:spLocks noChangeShapeType="1"/>
            </p:cNvSpPr>
            <p:nvPr/>
          </p:nvSpPr>
          <p:spPr bwMode="auto">
            <a:xfrm flipV="1">
              <a:off x="4873" y="3164"/>
              <a:ext cx="145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8" name="Line 78"/>
            <p:cNvSpPr>
              <a:spLocks noChangeShapeType="1"/>
            </p:cNvSpPr>
            <p:nvPr/>
          </p:nvSpPr>
          <p:spPr bwMode="auto">
            <a:xfrm>
              <a:off x="4967" y="2805"/>
              <a:ext cx="73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3339" name="Text Box 79"/>
            <p:cNvSpPr txBox="1">
              <a:spLocks noChangeAspect="1" noChangeArrowheads="1"/>
            </p:cNvSpPr>
            <p:nvPr/>
          </p:nvSpPr>
          <p:spPr bwMode="auto">
            <a:xfrm>
              <a:off x="4215" y="2569"/>
              <a:ext cx="71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A</a:t>
              </a:r>
            </a:p>
          </p:txBody>
        </p:sp>
        <p:sp>
          <p:nvSpPr>
            <p:cNvPr id="13340" name="Text Box 80"/>
            <p:cNvSpPr txBox="1">
              <a:spLocks noChangeAspect="1" noChangeArrowheads="1"/>
            </p:cNvSpPr>
            <p:nvPr/>
          </p:nvSpPr>
          <p:spPr bwMode="auto">
            <a:xfrm>
              <a:off x="4578" y="2569"/>
              <a:ext cx="125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300" b="1"/>
                <a:t>B</a:t>
              </a:r>
              <a:endParaRPr lang="en-US" altLang="de-DE" sz="1300" b="1"/>
            </a:p>
          </p:txBody>
        </p:sp>
        <p:sp>
          <p:nvSpPr>
            <p:cNvPr id="13341" name="Text Box 81"/>
            <p:cNvSpPr txBox="1">
              <a:spLocks noChangeAspect="1" noChangeArrowheads="1"/>
            </p:cNvSpPr>
            <p:nvPr/>
          </p:nvSpPr>
          <p:spPr bwMode="auto">
            <a:xfrm>
              <a:off x="4887" y="2569"/>
              <a:ext cx="125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300" b="1"/>
                <a:t>C</a:t>
              </a:r>
              <a:endParaRPr lang="en-US" altLang="de-DE" sz="1300" b="1"/>
            </a:p>
          </p:txBody>
        </p:sp>
        <p:sp>
          <p:nvSpPr>
            <p:cNvPr id="13342" name="Text Box 82"/>
            <p:cNvSpPr txBox="1">
              <a:spLocks noChangeAspect="1" noChangeArrowheads="1"/>
            </p:cNvSpPr>
            <p:nvPr/>
          </p:nvSpPr>
          <p:spPr bwMode="auto">
            <a:xfrm>
              <a:off x="4207" y="2956"/>
              <a:ext cx="125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300" b="1"/>
                <a:t>D</a:t>
              </a:r>
              <a:endParaRPr lang="en-US" altLang="de-DE" sz="1300" b="1"/>
            </a:p>
          </p:txBody>
        </p:sp>
        <p:sp>
          <p:nvSpPr>
            <p:cNvPr id="13343" name="Text Box 83"/>
            <p:cNvSpPr txBox="1">
              <a:spLocks noChangeAspect="1" noChangeArrowheads="1"/>
            </p:cNvSpPr>
            <p:nvPr/>
          </p:nvSpPr>
          <p:spPr bwMode="auto">
            <a:xfrm>
              <a:off x="4207" y="3294"/>
              <a:ext cx="125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300" b="1"/>
                <a:t>G</a:t>
              </a:r>
              <a:endParaRPr lang="en-US" altLang="de-DE" sz="1300" b="1"/>
            </a:p>
          </p:txBody>
        </p:sp>
        <p:sp>
          <p:nvSpPr>
            <p:cNvPr id="13344" name="Text Box 84"/>
            <p:cNvSpPr txBox="1">
              <a:spLocks noChangeAspect="1" noChangeArrowheads="1"/>
            </p:cNvSpPr>
            <p:nvPr/>
          </p:nvSpPr>
          <p:spPr bwMode="auto">
            <a:xfrm>
              <a:off x="4524" y="3113"/>
              <a:ext cx="125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300" b="1"/>
                <a:t>E</a:t>
              </a:r>
              <a:endParaRPr lang="en-US" altLang="de-DE" sz="1300" b="1"/>
            </a:p>
          </p:txBody>
        </p:sp>
        <p:sp>
          <p:nvSpPr>
            <p:cNvPr id="13345" name="Text Box 85"/>
            <p:cNvSpPr txBox="1">
              <a:spLocks noChangeAspect="1" noChangeArrowheads="1"/>
            </p:cNvSpPr>
            <p:nvPr/>
          </p:nvSpPr>
          <p:spPr bwMode="auto">
            <a:xfrm>
              <a:off x="4796" y="3113"/>
              <a:ext cx="125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300" b="1"/>
                <a:t>F</a:t>
              </a:r>
              <a:endParaRPr lang="en-US" altLang="de-DE" sz="1300" b="1"/>
            </a:p>
          </p:txBody>
        </p:sp>
        <p:sp>
          <p:nvSpPr>
            <p:cNvPr id="13346" name="Text Box 86"/>
            <p:cNvSpPr txBox="1">
              <a:spLocks noChangeArrowheads="1"/>
            </p:cNvSpPr>
            <p:nvPr/>
          </p:nvSpPr>
          <p:spPr bwMode="auto">
            <a:xfrm>
              <a:off x="3875" y="2841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47" name="Text Box 87"/>
            <p:cNvSpPr txBox="1">
              <a:spLocks noChangeArrowheads="1"/>
            </p:cNvSpPr>
            <p:nvPr/>
          </p:nvSpPr>
          <p:spPr bwMode="auto">
            <a:xfrm>
              <a:off x="4252" y="2609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5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48" name="Text Box 88"/>
            <p:cNvSpPr txBox="1">
              <a:spLocks noChangeArrowheads="1"/>
            </p:cNvSpPr>
            <p:nvPr/>
          </p:nvSpPr>
          <p:spPr bwMode="auto">
            <a:xfrm>
              <a:off x="4600" y="2609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6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49" name="Text Box 89"/>
            <p:cNvSpPr txBox="1">
              <a:spLocks noChangeArrowheads="1"/>
            </p:cNvSpPr>
            <p:nvPr/>
          </p:nvSpPr>
          <p:spPr bwMode="auto">
            <a:xfrm>
              <a:off x="3923" y="3018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50" name="Text Box 90"/>
            <p:cNvSpPr txBox="1">
              <a:spLocks noChangeArrowheads="1"/>
            </p:cNvSpPr>
            <p:nvPr/>
          </p:nvSpPr>
          <p:spPr bwMode="auto">
            <a:xfrm>
              <a:off x="3875" y="3244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51" name="Text Box 91"/>
            <p:cNvSpPr txBox="1">
              <a:spLocks noChangeArrowheads="1"/>
            </p:cNvSpPr>
            <p:nvPr/>
          </p:nvSpPr>
          <p:spPr bwMode="auto">
            <a:xfrm>
              <a:off x="4830" y="3199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52" name="Text Box 92"/>
            <p:cNvSpPr txBox="1">
              <a:spLocks noChangeArrowheads="1"/>
            </p:cNvSpPr>
            <p:nvPr/>
          </p:nvSpPr>
          <p:spPr bwMode="auto">
            <a:xfrm>
              <a:off x="4918" y="2836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2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53" name="Text Box 93"/>
            <p:cNvSpPr txBox="1">
              <a:spLocks noChangeArrowheads="1"/>
            </p:cNvSpPr>
            <p:nvPr/>
          </p:nvSpPr>
          <p:spPr bwMode="auto">
            <a:xfrm>
              <a:off x="4272" y="3050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8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54" name="Text Box 94"/>
            <p:cNvSpPr txBox="1">
              <a:spLocks noChangeArrowheads="1"/>
            </p:cNvSpPr>
            <p:nvPr/>
          </p:nvSpPr>
          <p:spPr bwMode="auto">
            <a:xfrm>
              <a:off x="4283" y="3380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7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55" name="Text Box 95"/>
            <p:cNvSpPr txBox="1">
              <a:spLocks noChangeArrowheads="1"/>
            </p:cNvSpPr>
            <p:nvPr/>
          </p:nvSpPr>
          <p:spPr bwMode="auto">
            <a:xfrm>
              <a:off x="4555" y="3290"/>
              <a:ext cx="230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9852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b="1" i="0">
                  <a:solidFill>
                    <a:srgbClr val="0000FF"/>
                  </a:solidFill>
                </a:rPr>
                <a:t>6</a:t>
              </a:r>
              <a:endParaRPr lang="en-US" altLang="de-DE" sz="1200" b="1" i="0">
                <a:solidFill>
                  <a:srgbClr val="0000FF"/>
                </a:solidFill>
              </a:endParaRPr>
            </a:p>
          </p:txBody>
        </p:sp>
        <p:sp>
          <p:nvSpPr>
            <p:cNvPr id="13356" name="AutoShape 96"/>
            <p:cNvSpPr>
              <a:spLocks noChangeAspect="1" noChangeArrowheads="1"/>
            </p:cNvSpPr>
            <p:nvPr/>
          </p:nvSpPr>
          <p:spPr bwMode="auto">
            <a:xfrm>
              <a:off x="3105" y="3022"/>
              <a:ext cx="274" cy="30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3317" name="Rectangle 10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84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84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4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4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47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268413"/>
            <a:ext cx="7631112" cy="6858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Maskenlayout</a:t>
            </a:r>
            <a:r>
              <a:rPr lang="de-DE" altLang="de-DE"/>
              <a:t>: Exakte Koordinaten aller Layoutelemente bekannt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de-DE"/>
          </a:p>
        </p:txBody>
      </p:sp>
      <p:sp>
        <p:nvSpPr>
          <p:cNvPr id="892931" name="Text Box 3"/>
          <p:cNvSpPr txBox="1">
            <a:spLocks noChangeArrowheads="1"/>
          </p:cNvSpPr>
          <p:nvPr/>
        </p:nvSpPr>
        <p:spPr bwMode="auto">
          <a:xfrm>
            <a:off x="2332038" y="5553075"/>
            <a:ext cx="2744787" cy="3238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Maskenlayout eines Inverters</a:t>
            </a:r>
            <a:endParaRPr lang="en-US" altLang="de-DE" sz="1500" i="0"/>
          </a:p>
        </p:txBody>
      </p:sp>
      <p:sp>
        <p:nvSpPr>
          <p:cNvPr id="892932" name="Rectangle 4"/>
          <p:cNvSpPr>
            <a:spLocks noChangeAspect="1" noChangeArrowheads="1"/>
          </p:cNvSpPr>
          <p:nvPr/>
        </p:nvSpPr>
        <p:spPr bwMode="auto">
          <a:xfrm>
            <a:off x="2451100" y="4318000"/>
            <a:ext cx="1325563" cy="547688"/>
          </a:xfrm>
          <a:prstGeom prst="rect">
            <a:avLst/>
          </a:prstGeom>
          <a:solidFill>
            <a:srgbClr val="EAEAEA"/>
          </a:solidFill>
          <a:ln w="3175">
            <a:solidFill>
              <a:srgbClr val="D1D1D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2933" name="Rectangle 5"/>
          <p:cNvSpPr>
            <a:spLocks noChangeAspect="1" noChangeArrowheads="1"/>
          </p:cNvSpPr>
          <p:nvPr/>
        </p:nvSpPr>
        <p:spPr bwMode="auto">
          <a:xfrm>
            <a:off x="2451100" y="3355975"/>
            <a:ext cx="1325563" cy="549275"/>
          </a:xfrm>
          <a:prstGeom prst="rect">
            <a:avLst/>
          </a:prstGeom>
          <a:solidFill>
            <a:srgbClr val="EAEAEA"/>
          </a:solidFill>
          <a:ln w="3175">
            <a:solidFill>
              <a:srgbClr val="D1D1D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892934" name="Group 6"/>
          <p:cNvGrpSpPr>
            <a:grpSpLocks noChangeAspect="1"/>
          </p:cNvGrpSpPr>
          <p:nvPr/>
        </p:nvGrpSpPr>
        <p:grpSpPr bwMode="auto">
          <a:xfrm>
            <a:off x="2359025" y="2852738"/>
            <a:ext cx="1509713" cy="962025"/>
            <a:chOff x="1611" y="845"/>
            <a:chExt cx="1497" cy="953"/>
          </a:xfrm>
        </p:grpSpPr>
        <p:sp>
          <p:nvSpPr>
            <p:cNvPr id="17444" name="Rectangle 7"/>
            <p:cNvSpPr>
              <a:spLocks noChangeAspect="1" noChangeArrowheads="1"/>
            </p:cNvSpPr>
            <p:nvPr/>
          </p:nvSpPr>
          <p:spPr bwMode="auto">
            <a:xfrm>
              <a:off x="1611" y="845"/>
              <a:ext cx="1497" cy="363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45" name="Rectangle 8"/>
            <p:cNvSpPr>
              <a:spLocks noChangeAspect="1" noChangeArrowheads="1"/>
            </p:cNvSpPr>
            <p:nvPr/>
          </p:nvSpPr>
          <p:spPr bwMode="auto">
            <a:xfrm>
              <a:off x="1793" y="1208"/>
              <a:ext cx="363" cy="590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892937" name="Rectangle 9"/>
          <p:cNvSpPr>
            <a:spLocks noChangeAspect="1" noChangeArrowheads="1"/>
          </p:cNvSpPr>
          <p:nvPr/>
        </p:nvSpPr>
        <p:spPr bwMode="auto">
          <a:xfrm>
            <a:off x="2633663" y="3540125"/>
            <a:ext cx="182562" cy="1825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892938" name="Group 10"/>
          <p:cNvGrpSpPr>
            <a:grpSpLocks noChangeAspect="1"/>
          </p:cNvGrpSpPr>
          <p:nvPr/>
        </p:nvGrpSpPr>
        <p:grpSpPr bwMode="auto">
          <a:xfrm>
            <a:off x="2451100" y="3309938"/>
            <a:ext cx="730250" cy="1600200"/>
            <a:chOff x="1702" y="1299"/>
            <a:chExt cx="725" cy="1587"/>
          </a:xfrm>
        </p:grpSpPr>
        <p:sp>
          <p:nvSpPr>
            <p:cNvPr id="17442" name="Rectangle 11"/>
            <p:cNvSpPr>
              <a:spLocks noChangeAspect="1" noChangeArrowheads="1"/>
            </p:cNvSpPr>
            <p:nvPr/>
          </p:nvSpPr>
          <p:spPr bwMode="auto">
            <a:xfrm>
              <a:off x="2292" y="1299"/>
              <a:ext cx="135" cy="158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43" name="Rectangle 12"/>
            <p:cNvSpPr>
              <a:spLocks noChangeAspect="1" noChangeArrowheads="1"/>
            </p:cNvSpPr>
            <p:nvPr/>
          </p:nvSpPr>
          <p:spPr bwMode="auto">
            <a:xfrm>
              <a:off x="1702" y="2025"/>
              <a:ext cx="590" cy="136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892941" name="Group 13"/>
          <p:cNvGrpSpPr>
            <a:grpSpLocks noChangeAspect="1"/>
          </p:cNvGrpSpPr>
          <p:nvPr/>
        </p:nvGrpSpPr>
        <p:grpSpPr bwMode="auto">
          <a:xfrm>
            <a:off x="2359025" y="4410075"/>
            <a:ext cx="1509713" cy="957263"/>
            <a:chOff x="1611" y="2388"/>
            <a:chExt cx="1497" cy="951"/>
          </a:xfrm>
        </p:grpSpPr>
        <p:sp>
          <p:nvSpPr>
            <p:cNvPr id="17440" name="Rectangle 14"/>
            <p:cNvSpPr>
              <a:spLocks noChangeAspect="1" noChangeArrowheads="1"/>
            </p:cNvSpPr>
            <p:nvPr/>
          </p:nvSpPr>
          <p:spPr bwMode="auto">
            <a:xfrm rot="10800000">
              <a:off x="1611" y="2977"/>
              <a:ext cx="1497" cy="362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41" name="Rectangle 15"/>
            <p:cNvSpPr>
              <a:spLocks noChangeAspect="1" noChangeArrowheads="1"/>
            </p:cNvSpPr>
            <p:nvPr/>
          </p:nvSpPr>
          <p:spPr bwMode="auto">
            <a:xfrm rot="10800000">
              <a:off x="1793" y="2388"/>
              <a:ext cx="363" cy="590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892944" name="Rectangle 16"/>
          <p:cNvSpPr>
            <a:spLocks noChangeAspect="1" noChangeArrowheads="1"/>
          </p:cNvSpPr>
          <p:nvPr/>
        </p:nvSpPr>
        <p:spPr bwMode="auto">
          <a:xfrm rot="10800000">
            <a:off x="2633663" y="4500563"/>
            <a:ext cx="182562" cy="1825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lIns="96808" tIns="48404" rIns="96808" bIns="48404" anchor="ctr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500" i="0">
              <a:cs typeface="Arial" charset="0"/>
            </a:endParaRPr>
          </a:p>
        </p:txBody>
      </p:sp>
      <p:sp>
        <p:nvSpPr>
          <p:cNvPr id="892945" name="Rectangle 17"/>
          <p:cNvSpPr>
            <a:spLocks noChangeArrowheads="1"/>
          </p:cNvSpPr>
          <p:nvPr/>
        </p:nvSpPr>
        <p:spPr bwMode="auto">
          <a:xfrm>
            <a:off x="4422775" y="3157538"/>
            <a:ext cx="1677988" cy="213677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200" i="0"/>
          </a:p>
        </p:txBody>
      </p:sp>
      <p:sp>
        <p:nvSpPr>
          <p:cNvPr id="892946" name="Rectangle 18"/>
          <p:cNvSpPr>
            <a:spLocks noChangeAspect="1" noChangeArrowheads="1"/>
          </p:cNvSpPr>
          <p:nvPr/>
        </p:nvSpPr>
        <p:spPr bwMode="auto">
          <a:xfrm>
            <a:off x="4513263" y="3854450"/>
            <a:ext cx="230187" cy="93663"/>
          </a:xfrm>
          <a:prstGeom prst="rect">
            <a:avLst/>
          </a:prstGeom>
          <a:solidFill>
            <a:srgbClr val="5F5F5F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2947" name="Rectangle 19"/>
          <p:cNvSpPr>
            <a:spLocks noChangeAspect="1" noChangeArrowheads="1"/>
          </p:cNvSpPr>
          <p:nvPr/>
        </p:nvSpPr>
        <p:spPr bwMode="auto">
          <a:xfrm>
            <a:off x="4513263" y="4338638"/>
            <a:ext cx="230187" cy="93662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2948" name="Rectangle 20"/>
          <p:cNvSpPr>
            <a:spLocks noChangeAspect="1" noChangeArrowheads="1"/>
          </p:cNvSpPr>
          <p:nvPr/>
        </p:nvSpPr>
        <p:spPr bwMode="auto">
          <a:xfrm>
            <a:off x="4513263" y="4810125"/>
            <a:ext cx="230187" cy="90488"/>
          </a:xfrm>
          <a:prstGeom prst="rect">
            <a:avLst/>
          </a:prstGeom>
          <a:solidFill>
            <a:srgbClr val="EAEAEA"/>
          </a:solidFill>
          <a:ln w="3175">
            <a:solidFill>
              <a:srgbClr val="D1D1D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2949" name="Text Box 21"/>
          <p:cNvSpPr txBox="1">
            <a:spLocks noChangeAspect="1" noChangeArrowheads="1"/>
          </p:cNvSpPr>
          <p:nvPr/>
        </p:nvSpPr>
        <p:spPr bwMode="auto">
          <a:xfrm>
            <a:off x="4743450" y="3233738"/>
            <a:ext cx="1319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Kontakt 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(contact cut)</a:t>
            </a:r>
          </a:p>
        </p:txBody>
      </p:sp>
      <p:sp>
        <p:nvSpPr>
          <p:cNvPr id="892950" name="Text Box 22"/>
          <p:cNvSpPr txBox="1">
            <a:spLocks noChangeAspect="1" noChangeArrowheads="1"/>
          </p:cNvSpPr>
          <p:nvPr/>
        </p:nvSpPr>
        <p:spPr bwMode="auto">
          <a:xfrm>
            <a:off x="4743450" y="3752850"/>
            <a:ext cx="1319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Metallebene 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(metal)</a:t>
            </a:r>
          </a:p>
        </p:txBody>
      </p:sp>
      <p:sp>
        <p:nvSpPr>
          <p:cNvPr id="892951" name="Text Box 23"/>
          <p:cNvSpPr txBox="1">
            <a:spLocks noChangeAspect="1" noChangeArrowheads="1"/>
          </p:cNvSpPr>
          <p:nvPr/>
        </p:nvSpPr>
        <p:spPr bwMode="auto">
          <a:xfrm>
            <a:off x="4743450" y="4224338"/>
            <a:ext cx="1319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Polyebene 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(polysilicon)</a:t>
            </a:r>
          </a:p>
        </p:txBody>
      </p:sp>
      <p:sp>
        <p:nvSpPr>
          <p:cNvPr id="892952" name="Text Box 24"/>
          <p:cNvSpPr txBox="1">
            <a:spLocks noChangeAspect="1" noChangeArrowheads="1"/>
          </p:cNvSpPr>
          <p:nvPr/>
        </p:nvSpPr>
        <p:spPr bwMode="auto">
          <a:xfrm>
            <a:off x="4741863" y="4695825"/>
            <a:ext cx="14017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Diffusionsschicht 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(p/n diffusion)</a:t>
            </a:r>
          </a:p>
        </p:txBody>
      </p:sp>
      <p:sp>
        <p:nvSpPr>
          <p:cNvPr id="892953" name="Text Box 25"/>
          <p:cNvSpPr txBox="1">
            <a:spLocks noChangeAspect="1" noChangeArrowheads="1"/>
          </p:cNvSpPr>
          <p:nvPr/>
        </p:nvSpPr>
        <p:spPr bwMode="auto">
          <a:xfrm>
            <a:off x="3859213" y="2914650"/>
            <a:ext cx="7080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Vdd</a:t>
            </a:r>
          </a:p>
        </p:txBody>
      </p:sp>
      <p:sp>
        <p:nvSpPr>
          <p:cNvPr id="892954" name="Text Box 26"/>
          <p:cNvSpPr txBox="1">
            <a:spLocks noChangeAspect="1" noChangeArrowheads="1"/>
          </p:cNvSpPr>
          <p:nvPr/>
        </p:nvSpPr>
        <p:spPr bwMode="auto">
          <a:xfrm>
            <a:off x="3859213" y="5094288"/>
            <a:ext cx="63341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GND</a:t>
            </a:r>
          </a:p>
        </p:txBody>
      </p:sp>
      <p:sp>
        <p:nvSpPr>
          <p:cNvPr id="892955" name="Text Box 27"/>
          <p:cNvSpPr txBox="1">
            <a:spLocks noChangeAspect="1" noChangeArrowheads="1"/>
          </p:cNvSpPr>
          <p:nvPr/>
        </p:nvSpPr>
        <p:spPr bwMode="auto">
          <a:xfrm>
            <a:off x="3813175" y="3995738"/>
            <a:ext cx="6016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Out</a:t>
            </a:r>
          </a:p>
        </p:txBody>
      </p:sp>
      <p:sp>
        <p:nvSpPr>
          <p:cNvPr id="892956" name="Text Box 28"/>
          <p:cNvSpPr txBox="1">
            <a:spLocks noChangeAspect="1" noChangeArrowheads="1"/>
          </p:cNvSpPr>
          <p:nvPr/>
        </p:nvSpPr>
        <p:spPr bwMode="auto">
          <a:xfrm>
            <a:off x="2051050" y="3921125"/>
            <a:ext cx="4667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In</a:t>
            </a:r>
          </a:p>
        </p:txBody>
      </p:sp>
      <p:grpSp>
        <p:nvGrpSpPr>
          <p:cNvPr id="892957" name="Group 29"/>
          <p:cNvGrpSpPr>
            <a:grpSpLocks noChangeAspect="1"/>
          </p:cNvGrpSpPr>
          <p:nvPr/>
        </p:nvGrpSpPr>
        <p:grpSpPr bwMode="auto">
          <a:xfrm>
            <a:off x="3321050" y="3448050"/>
            <a:ext cx="455613" cy="1327150"/>
            <a:chOff x="2564" y="1435"/>
            <a:chExt cx="453" cy="1315"/>
          </a:xfrm>
        </p:grpSpPr>
        <p:sp>
          <p:nvSpPr>
            <p:cNvPr id="17436" name="Rectangle 30"/>
            <p:cNvSpPr>
              <a:spLocks noChangeAspect="1" noChangeArrowheads="1"/>
            </p:cNvSpPr>
            <p:nvPr/>
          </p:nvSpPr>
          <p:spPr bwMode="auto">
            <a:xfrm>
              <a:off x="2564" y="1435"/>
              <a:ext cx="363" cy="363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37" name="Rectangle 31"/>
            <p:cNvSpPr>
              <a:spLocks noChangeAspect="1" noChangeArrowheads="1"/>
            </p:cNvSpPr>
            <p:nvPr/>
          </p:nvSpPr>
          <p:spPr bwMode="auto">
            <a:xfrm>
              <a:off x="2655" y="1798"/>
              <a:ext cx="181" cy="589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38" name="Rectangle 32"/>
            <p:cNvSpPr>
              <a:spLocks noChangeAspect="1" noChangeArrowheads="1"/>
            </p:cNvSpPr>
            <p:nvPr/>
          </p:nvSpPr>
          <p:spPr bwMode="auto">
            <a:xfrm>
              <a:off x="2564" y="2387"/>
              <a:ext cx="363" cy="363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39" name="Rectangle 33"/>
            <p:cNvSpPr>
              <a:spLocks noChangeAspect="1" noChangeArrowheads="1"/>
            </p:cNvSpPr>
            <p:nvPr/>
          </p:nvSpPr>
          <p:spPr bwMode="auto">
            <a:xfrm>
              <a:off x="2836" y="2025"/>
              <a:ext cx="181" cy="136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892962" name="Rectangle 34"/>
          <p:cNvSpPr>
            <a:spLocks noChangeAspect="1" noChangeArrowheads="1"/>
          </p:cNvSpPr>
          <p:nvPr/>
        </p:nvSpPr>
        <p:spPr bwMode="auto">
          <a:xfrm>
            <a:off x="3409950" y="3540125"/>
            <a:ext cx="182563" cy="1825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2963" name="Rectangle 35"/>
          <p:cNvSpPr>
            <a:spLocks noChangeAspect="1" noChangeArrowheads="1"/>
          </p:cNvSpPr>
          <p:nvPr/>
        </p:nvSpPr>
        <p:spPr bwMode="auto">
          <a:xfrm>
            <a:off x="3409950" y="4500563"/>
            <a:ext cx="182563" cy="1825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2964" name="Rectangle 36"/>
          <p:cNvSpPr>
            <a:spLocks noChangeAspect="1" noChangeArrowheads="1"/>
          </p:cNvSpPr>
          <p:nvPr/>
        </p:nvSpPr>
        <p:spPr bwMode="auto">
          <a:xfrm>
            <a:off x="4545013" y="3357563"/>
            <a:ext cx="1841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7435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9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9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92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2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9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9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92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9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9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9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9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9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9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9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9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9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9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9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9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9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1" grpId="0" animBg="1"/>
      <p:bldP spid="892932" grpId="0" animBg="1"/>
      <p:bldP spid="892933" grpId="0" animBg="1"/>
      <p:bldP spid="892937" grpId="0" animBg="1"/>
      <p:bldP spid="892944" grpId="0" animBg="1"/>
      <p:bldP spid="892945" grpId="0" animBg="1"/>
      <p:bldP spid="892946" grpId="0" animBg="1"/>
      <p:bldP spid="892947" grpId="0" animBg="1"/>
      <p:bldP spid="892948" grpId="0" animBg="1"/>
      <p:bldP spid="892949" grpId="0"/>
      <p:bldP spid="892950" grpId="0"/>
      <p:bldP spid="892951" grpId="0"/>
      <p:bldP spid="892952" grpId="0"/>
      <p:bldP spid="892953" grpId="0"/>
      <p:bldP spid="892954" grpId="0"/>
      <p:bldP spid="892955" grpId="0"/>
      <p:bldP spid="892956" grpId="0"/>
      <p:bldP spid="892962" grpId="0" animBg="1"/>
      <p:bldP spid="892963" grpId="0" animBg="1"/>
      <p:bldP spid="89296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268413"/>
            <a:ext cx="7631112" cy="44958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Maskenlayout</a:t>
            </a:r>
            <a:r>
              <a:rPr lang="de-DE" altLang="de-DE"/>
              <a:t>: Exakte Koordinaten aller Layoutelemente bekannt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Symbolisches Layout</a:t>
            </a:r>
            <a:r>
              <a:rPr lang="de-DE" altLang="de-DE"/>
              <a:t>: Nur Nachbarschaftsbeziehungen der Layoutelemente bekannt, konkreter Abstand ohne Bedeutung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de-DE"/>
          </a:p>
        </p:txBody>
      </p:sp>
      <p:sp>
        <p:nvSpPr>
          <p:cNvPr id="893955" name="Line 3"/>
          <p:cNvSpPr>
            <a:spLocks noChangeShapeType="1"/>
          </p:cNvSpPr>
          <p:nvPr/>
        </p:nvSpPr>
        <p:spPr bwMode="auto">
          <a:xfrm>
            <a:off x="2384425" y="3040063"/>
            <a:ext cx="15621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56" name="Freeform 4"/>
          <p:cNvSpPr>
            <a:spLocks/>
          </p:cNvSpPr>
          <p:nvPr/>
        </p:nvSpPr>
        <p:spPr bwMode="auto">
          <a:xfrm>
            <a:off x="2560638" y="4425950"/>
            <a:ext cx="781050" cy="101600"/>
          </a:xfrm>
          <a:custGeom>
            <a:avLst/>
            <a:gdLst>
              <a:gd name="T0" fmla="*/ 781050 w 465"/>
              <a:gd name="T1" fmla="*/ 0 h 60"/>
              <a:gd name="T2" fmla="*/ 391365 w 465"/>
              <a:gd name="T3" fmla="*/ 0 h 60"/>
              <a:gd name="T4" fmla="*/ 391365 w 465"/>
              <a:gd name="T5" fmla="*/ 101600 h 60"/>
              <a:gd name="T6" fmla="*/ 0 w 465"/>
              <a:gd name="T7" fmla="*/ 101600 h 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65" h="60">
                <a:moveTo>
                  <a:pt x="465" y="0"/>
                </a:moveTo>
                <a:lnTo>
                  <a:pt x="233" y="0"/>
                </a:lnTo>
                <a:lnTo>
                  <a:pt x="233" y="60"/>
                </a:lnTo>
                <a:lnTo>
                  <a:pt x="0" y="6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57" name="Freeform 5"/>
          <p:cNvSpPr>
            <a:spLocks/>
          </p:cNvSpPr>
          <p:nvPr/>
        </p:nvSpPr>
        <p:spPr bwMode="auto">
          <a:xfrm>
            <a:off x="3341688" y="4425950"/>
            <a:ext cx="338137" cy="101600"/>
          </a:xfrm>
          <a:custGeom>
            <a:avLst/>
            <a:gdLst>
              <a:gd name="T0" fmla="*/ 338137 w 201"/>
              <a:gd name="T1" fmla="*/ 101600 h 60"/>
              <a:gd name="T2" fmla="*/ 0 w 201"/>
              <a:gd name="T3" fmla="*/ 101600 h 60"/>
              <a:gd name="T4" fmla="*/ 0 w 201"/>
              <a:gd name="T5" fmla="*/ 0 h 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1" h="60">
                <a:moveTo>
                  <a:pt x="201" y="60"/>
                </a:moveTo>
                <a:lnTo>
                  <a:pt x="0" y="6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58" name="Line 6"/>
          <p:cNvSpPr>
            <a:spLocks noChangeShapeType="1"/>
          </p:cNvSpPr>
          <p:nvPr/>
        </p:nvSpPr>
        <p:spPr bwMode="auto">
          <a:xfrm flipV="1">
            <a:off x="2597150" y="3040063"/>
            <a:ext cx="1588" cy="608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59" name="Line 7"/>
          <p:cNvSpPr>
            <a:spLocks noChangeShapeType="1"/>
          </p:cNvSpPr>
          <p:nvPr/>
        </p:nvSpPr>
        <p:spPr bwMode="auto">
          <a:xfrm>
            <a:off x="3679825" y="3648075"/>
            <a:ext cx="1588" cy="8794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60" name="Line 8"/>
          <p:cNvSpPr>
            <a:spLocks noChangeShapeType="1"/>
          </p:cNvSpPr>
          <p:nvPr/>
        </p:nvSpPr>
        <p:spPr bwMode="auto">
          <a:xfrm flipV="1">
            <a:off x="2555875" y="4527550"/>
            <a:ext cx="1588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61" name="Line 9"/>
          <p:cNvSpPr>
            <a:spLocks noChangeShapeType="1"/>
          </p:cNvSpPr>
          <p:nvPr/>
        </p:nvSpPr>
        <p:spPr bwMode="auto">
          <a:xfrm>
            <a:off x="2384425" y="5137150"/>
            <a:ext cx="15621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62" name="Line 10"/>
          <p:cNvSpPr>
            <a:spLocks noChangeShapeType="1"/>
          </p:cNvSpPr>
          <p:nvPr/>
        </p:nvSpPr>
        <p:spPr bwMode="auto">
          <a:xfrm flipH="1">
            <a:off x="2525713" y="4046538"/>
            <a:ext cx="6096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63" name="Freeform 11"/>
          <p:cNvSpPr>
            <a:spLocks/>
          </p:cNvSpPr>
          <p:nvPr/>
        </p:nvSpPr>
        <p:spPr bwMode="auto">
          <a:xfrm>
            <a:off x="2809875" y="3521075"/>
            <a:ext cx="635000" cy="127000"/>
          </a:xfrm>
          <a:custGeom>
            <a:avLst/>
            <a:gdLst>
              <a:gd name="T0" fmla="*/ 0 w 378"/>
              <a:gd name="T1" fmla="*/ 127000 h 76"/>
              <a:gd name="T2" fmla="*/ 127672 w 378"/>
              <a:gd name="T3" fmla="*/ 127000 h 76"/>
              <a:gd name="T4" fmla="*/ 127672 w 378"/>
              <a:gd name="T5" fmla="*/ 0 h 76"/>
              <a:gd name="T6" fmla="*/ 507328 w 378"/>
              <a:gd name="T7" fmla="*/ 0 h 76"/>
              <a:gd name="T8" fmla="*/ 507328 w 378"/>
              <a:gd name="T9" fmla="*/ 127000 h 76"/>
              <a:gd name="T10" fmla="*/ 635000 w 378"/>
              <a:gd name="T11" fmla="*/ 127000 h 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78" h="76">
                <a:moveTo>
                  <a:pt x="0" y="76"/>
                </a:moveTo>
                <a:lnTo>
                  <a:pt x="76" y="76"/>
                </a:lnTo>
                <a:lnTo>
                  <a:pt x="76" y="0"/>
                </a:lnTo>
                <a:lnTo>
                  <a:pt x="302" y="0"/>
                </a:lnTo>
                <a:lnTo>
                  <a:pt x="302" y="76"/>
                </a:lnTo>
                <a:lnTo>
                  <a:pt x="378" y="76"/>
                </a:lnTo>
              </a:path>
            </a:pathLst>
          </a:custGeom>
          <a:noFill/>
          <a:ln w="9525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64" name="Freeform 12"/>
          <p:cNvSpPr>
            <a:spLocks/>
          </p:cNvSpPr>
          <p:nvPr/>
        </p:nvSpPr>
        <p:spPr bwMode="auto">
          <a:xfrm>
            <a:off x="3087688" y="3344863"/>
            <a:ext cx="103187" cy="100012"/>
          </a:xfrm>
          <a:custGeom>
            <a:avLst/>
            <a:gdLst>
              <a:gd name="T0" fmla="*/ 103187 w 61"/>
              <a:gd name="T1" fmla="*/ 50006 h 60"/>
              <a:gd name="T2" fmla="*/ 103187 w 61"/>
              <a:gd name="T3" fmla="*/ 50006 h 60"/>
              <a:gd name="T4" fmla="*/ 98112 w 61"/>
              <a:gd name="T5" fmla="*/ 68342 h 60"/>
              <a:gd name="T6" fmla="*/ 87963 w 61"/>
              <a:gd name="T7" fmla="*/ 85010 h 60"/>
              <a:gd name="T8" fmla="*/ 71047 w 61"/>
              <a:gd name="T9" fmla="*/ 96678 h 60"/>
              <a:gd name="T10" fmla="*/ 50748 w 61"/>
              <a:gd name="T11" fmla="*/ 100012 h 60"/>
              <a:gd name="T12" fmla="*/ 32140 w 61"/>
              <a:gd name="T13" fmla="*/ 96678 h 60"/>
              <a:gd name="T14" fmla="*/ 15224 w 61"/>
              <a:gd name="T15" fmla="*/ 85010 h 60"/>
              <a:gd name="T16" fmla="*/ 5075 w 61"/>
              <a:gd name="T17" fmla="*/ 68342 h 60"/>
              <a:gd name="T18" fmla="*/ 0 w 61"/>
              <a:gd name="T19" fmla="*/ 50006 h 60"/>
              <a:gd name="T20" fmla="*/ 5075 w 61"/>
              <a:gd name="T21" fmla="*/ 30004 h 60"/>
              <a:gd name="T22" fmla="*/ 15224 w 61"/>
              <a:gd name="T23" fmla="*/ 13335 h 60"/>
              <a:gd name="T24" fmla="*/ 32140 w 61"/>
              <a:gd name="T25" fmla="*/ 3334 h 60"/>
              <a:gd name="T26" fmla="*/ 50748 w 61"/>
              <a:gd name="T27" fmla="*/ 0 h 60"/>
              <a:gd name="T28" fmla="*/ 71047 w 61"/>
              <a:gd name="T29" fmla="*/ 3334 h 60"/>
              <a:gd name="T30" fmla="*/ 87963 w 61"/>
              <a:gd name="T31" fmla="*/ 13335 h 60"/>
              <a:gd name="T32" fmla="*/ 98112 w 61"/>
              <a:gd name="T33" fmla="*/ 30004 h 60"/>
              <a:gd name="T34" fmla="*/ 103187 w 61"/>
              <a:gd name="T35" fmla="*/ 50006 h 6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1" h="60">
                <a:moveTo>
                  <a:pt x="61" y="30"/>
                </a:moveTo>
                <a:lnTo>
                  <a:pt x="61" y="30"/>
                </a:lnTo>
                <a:lnTo>
                  <a:pt x="58" y="41"/>
                </a:lnTo>
                <a:lnTo>
                  <a:pt x="52" y="51"/>
                </a:lnTo>
                <a:lnTo>
                  <a:pt x="42" y="58"/>
                </a:lnTo>
                <a:lnTo>
                  <a:pt x="30" y="60"/>
                </a:lnTo>
                <a:lnTo>
                  <a:pt x="19" y="58"/>
                </a:lnTo>
                <a:lnTo>
                  <a:pt x="9" y="51"/>
                </a:lnTo>
                <a:lnTo>
                  <a:pt x="3" y="41"/>
                </a:lnTo>
                <a:lnTo>
                  <a:pt x="0" y="30"/>
                </a:lnTo>
                <a:lnTo>
                  <a:pt x="3" y="18"/>
                </a:lnTo>
                <a:lnTo>
                  <a:pt x="9" y="8"/>
                </a:lnTo>
                <a:lnTo>
                  <a:pt x="19" y="2"/>
                </a:lnTo>
                <a:lnTo>
                  <a:pt x="30" y="0"/>
                </a:lnTo>
                <a:lnTo>
                  <a:pt x="42" y="2"/>
                </a:lnTo>
                <a:lnTo>
                  <a:pt x="52" y="8"/>
                </a:lnTo>
                <a:lnTo>
                  <a:pt x="58" y="18"/>
                </a:lnTo>
                <a:lnTo>
                  <a:pt x="61" y="30"/>
                </a:lnTo>
              </a:path>
            </a:pathLst>
          </a:custGeom>
          <a:solidFill>
            <a:schemeClr val="bg1"/>
          </a:solidFill>
          <a:ln w="952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93965" name="Line 13"/>
          <p:cNvSpPr>
            <a:spLocks noChangeShapeType="1"/>
          </p:cNvSpPr>
          <p:nvPr/>
        </p:nvSpPr>
        <p:spPr bwMode="auto">
          <a:xfrm flipH="1">
            <a:off x="2936875" y="3444875"/>
            <a:ext cx="37941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66" name="Line 14"/>
          <p:cNvSpPr>
            <a:spLocks noChangeShapeType="1"/>
          </p:cNvSpPr>
          <p:nvPr/>
        </p:nvSpPr>
        <p:spPr bwMode="auto">
          <a:xfrm>
            <a:off x="3138488" y="3241675"/>
            <a:ext cx="1587" cy="103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67" name="Line 15"/>
          <p:cNvSpPr>
            <a:spLocks noChangeShapeType="1"/>
          </p:cNvSpPr>
          <p:nvPr/>
        </p:nvSpPr>
        <p:spPr bwMode="auto">
          <a:xfrm>
            <a:off x="2597150" y="3648075"/>
            <a:ext cx="2381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68" name="Line 16"/>
          <p:cNvSpPr>
            <a:spLocks noChangeShapeType="1"/>
          </p:cNvSpPr>
          <p:nvPr/>
        </p:nvSpPr>
        <p:spPr bwMode="auto">
          <a:xfrm flipH="1">
            <a:off x="3444875" y="3648075"/>
            <a:ext cx="23495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69" name="Line 17"/>
          <p:cNvSpPr>
            <a:spLocks noChangeShapeType="1"/>
          </p:cNvSpPr>
          <p:nvPr/>
        </p:nvSpPr>
        <p:spPr bwMode="auto">
          <a:xfrm flipV="1">
            <a:off x="2519363" y="4489450"/>
            <a:ext cx="74612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70" name="Line 18"/>
          <p:cNvSpPr>
            <a:spLocks noChangeShapeType="1"/>
          </p:cNvSpPr>
          <p:nvPr/>
        </p:nvSpPr>
        <p:spPr bwMode="auto">
          <a:xfrm>
            <a:off x="2519363" y="4489450"/>
            <a:ext cx="74612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71" name="Line 19"/>
          <p:cNvSpPr>
            <a:spLocks noChangeShapeType="1"/>
          </p:cNvSpPr>
          <p:nvPr/>
        </p:nvSpPr>
        <p:spPr bwMode="auto">
          <a:xfrm flipV="1">
            <a:off x="3643313" y="4489450"/>
            <a:ext cx="74612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72" name="Line 20"/>
          <p:cNvSpPr>
            <a:spLocks noChangeShapeType="1"/>
          </p:cNvSpPr>
          <p:nvPr/>
        </p:nvSpPr>
        <p:spPr bwMode="auto">
          <a:xfrm>
            <a:off x="3643313" y="4489450"/>
            <a:ext cx="74612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73" name="Line 21"/>
          <p:cNvSpPr>
            <a:spLocks noChangeShapeType="1"/>
          </p:cNvSpPr>
          <p:nvPr/>
        </p:nvSpPr>
        <p:spPr bwMode="auto">
          <a:xfrm flipV="1">
            <a:off x="3643313" y="3613150"/>
            <a:ext cx="74612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74" name="Line 22"/>
          <p:cNvSpPr>
            <a:spLocks noChangeShapeType="1"/>
          </p:cNvSpPr>
          <p:nvPr/>
        </p:nvSpPr>
        <p:spPr bwMode="auto">
          <a:xfrm>
            <a:off x="3643313" y="3613150"/>
            <a:ext cx="74612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75" name="Line 23"/>
          <p:cNvSpPr>
            <a:spLocks noChangeShapeType="1"/>
          </p:cNvSpPr>
          <p:nvPr/>
        </p:nvSpPr>
        <p:spPr bwMode="auto">
          <a:xfrm flipV="1">
            <a:off x="2555875" y="3613150"/>
            <a:ext cx="77788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76" name="Line 24"/>
          <p:cNvSpPr>
            <a:spLocks noChangeShapeType="1"/>
          </p:cNvSpPr>
          <p:nvPr/>
        </p:nvSpPr>
        <p:spPr bwMode="auto">
          <a:xfrm>
            <a:off x="2555875" y="3613150"/>
            <a:ext cx="77788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77" name="Text Box 25"/>
          <p:cNvSpPr txBox="1">
            <a:spLocks noChangeArrowheads="1"/>
          </p:cNvSpPr>
          <p:nvPr/>
        </p:nvSpPr>
        <p:spPr bwMode="auto">
          <a:xfrm>
            <a:off x="2314575" y="5553075"/>
            <a:ext cx="3336925" cy="3238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Symbolisches Layout eines Inverters</a:t>
            </a:r>
            <a:endParaRPr lang="en-US" altLang="de-DE" sz="1500" i="0"/>
          </a:p>
        </p:txBody>
      </p:sp>
      <p:sp>
        <p:nvSpPr>
          <p:cNvPr id="893978" name="Text Box 26"/>
          <p:cNvSpPr txBox="1">
            <a:spLocks noChangeAspect="1" noChangeArrowheads="1"/>
          </p:cNvSpPr>
          <p:nvPr/>
        </p:nvSpPr>
        <p:spPr bwMode="auto">
          <a:xfrm>
            <a:off x="3890963" y="2852738"/>
            <a:ext cx="7096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Vdd</a:t>
            </a:r>
          </a:p>
        </p:txBody>
      </p:sp>
      <p:sp>
        <p:nvSpPr>
          <p:cNvPr id="893979" name="Text Box 27"/>
          <p:cNvSpPr txBox="1">
            <a:spLocks noChangeAspect="1" noChangeArrowheads="1"/>
          </p:cNvSpPr>
          <p:nvPr/>
        </p:nvSpPr>
        <p:spPr bwMode="auto">
          <a:xfrm>
            <a:off x="3890963" y="5033963"/>
            <a:ext cx="6350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GND</a:t>
            </a:r>
          </a:p>
        </p:txBody>
      </p:sp>
      <p:sp>
        <p:nvSpPr>
          <p:cNvPr id="893980" name="Text Box 28"/>
          <p:cNvSpPr txBox="1">
            <a:spLocks noChangeAspect="1" noChangeArrowheads="1"/>
          </p:cNvSpPr>
          <p:nvPr/>
        </p:nvSpPr>
        <p:spPr bwMode="auto">
          <a:xfrm>
            <a:off x="3846513" y="3902075"/>
            <a:ext cx="60166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Out</a:t>
            </a:r>
          </a:p>
        </p:txBody>
      </p:sp>
      <p:sp>
        <p:nvSpPr>
          <p:cNvPr id="893981" name="Text Box 29"/>
          <p:cNvSpPr txBox="1">
            <a:spLocks noChangeAspect="1" noChangeArrowheads="1"/>
          </p:cNvSpPr>
          <p:nvPr/>
        </p:nvSpPr>
        <p:spPr bwMode="auto">
          <a:xfrm>
            <a:off x="2232025" y="3902075"/>
            <a:ext cx="4651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In</a:t>
            </a:r>
          </a:p>
        </p:txBody>
      </p:sp>
      <p:sp>
        <p:nvSpPr>
          <p:cNvPr id="893982" name="Line 30"/>
          <p:cNvSpPr>
            <a:spLocks noChangeShapeType="1"/>
          </p:cNvSpPr>
          <p:nvPr/>
        </p:nvSpPr>
        <p:spPr bwMode="auto">
          <a:xfrm>
            <a:off x="3138488" y="3275013"/>
            <a:ext cx="1587" cy="14557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83" name="Rectangle 31"/>
          <p:cNvSpPr>
            <a:spLocks noChangeArrowheads="1"/>
          </p:cNvSpPr>
          <p:nvPr/>
        </p:nvSpPr>
        <p:spPr bwMode="auto">
          <a:xfrm>
            <a:off x="4549775" y="3157538"/>
            <a:ext cx="1677988" cy="213677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200" i="0"/>
          </a:p>
        </p:txBody>
      </p:sp>
      <p:sp>
        <p:nvSpPr>
          <p:cNvPr id="893984" name="Line 32"/>
          <p:cNvSpPr>
            <a:spLocks noChangeShapeType="1"/>
          </p:cNvSpPr>
          <p:nvPr/>
        </p:nvSpPr>
        <p:spPr bwMode="auto">
          <a:xfrm flipV="1">
            <a:off x="4718050" y="3336925"/>
            <a:ext cx="76200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85" name="Line 33"/>
          <p:cNvSpPr>
            <a:spLocks noChangeShapeType="1"/>
          </p:cNvSpPr>
          <p:nvPr/>
        </p:nvSpPr>
        <p:spPr bwMode="auto">
          <a:xfrm>
            <a:off x="4718050" y="3336925"/>
            <a:ext cx="76200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86" name="Freeform 34"/>
          <p:cNvSpPr>
            <a:spLocks/>
          </p:cNvSpPr>
          <p:nvPr/>
        </p:nvSpPr>
        <p:spPr bwMode="auto">
          <a:xfrm>
            <a:off x="4618038" y="4325938"/>
            <a:ext cx="635000" cy="127000"/>
          </a:xfrm>
          <a:custGeom>
            <a:avLst/>
            <a:gdLst>
              <a:gd name="T0" fmla="*/ 0 w 378"/>
              <a:gd name="T1" fmla="*/ 127000 h 76"/>
              <a:gd name="T2" fmla="*/ 127672 w 378"/>
              <a:gd name="T3" fmla="*/ 127000 h 76"/>
              <a:gd name="T4" fmla="*/ 127672 w 378"/>
              <a:gd name="T5" fmla="*/ 0 h 76"/>
              <a:gd name="T6" fmla="*/ 507328 w 378"/>
              <a:gd name="T7" fmla="*/ 0 h 76"/>
              <a:gd name="T8" fmla="*/ 507328 w 378"/>
              <a:gd name="T9" fmla="*/ 127000 h 76"/>
              <a:gd name="T10" fmla="*/ 635000 w 378"/>
              <a:gd name="T11" fmla="*/ 127000 h 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78" h="76">
                <a:moveTo>
                  <a:pt x="0" y="76"/>
                </a:moveTo>
                <a:lnTo>
                  <a:pt x="76" y="76"/>
                </a:lnTo>
                <a:lnTo>
                  <a:pt x="76" y="0"/>
                </a:lnTo>
                <a:lnTo>
                  <a:pt x="302" y="0"/>
                </a:lnTo>
                <a:lnTo>
                  <a:pt x="302" y="76"/>
                </a:lnTo>
                <a:lnTo>
                  <a:pt x="378" y="76"/>
                </a:lnTo>
              </a:path>
            </a:pathLst>
          </a:custGeom>
          <a:noFill/>
          <a:ln w="9525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87" name="Freeform 35"/>
          <p:cNvSpPr>
            <a:spLocks/>
          </p:cNvSpPr>
          <p:nvPr/>
        </p:nvSpPr>
        <p:spPr bwMode="auto">
          <a:xfrm>
            <a:off x="4897438" y="4149725"/>
            <a:ext cx="101600" cy="100013"/>
          </a:xfrm>
          <a:custGeom>
            <a:avLst/>
            <a:gdLst>
              <a:gd name="T0" fmla="*/ 101600 w 61"/>
              <a:gd name="T1" fmla="*/ 50007 h 60"/>
              <a:gd name="T2" fmla="*/ 101600 w 61"/>
              <a:gd name="T3" fmla="*/ 50007 h 60"/>
              <a:gd name="T4" fmla="*/ 96603 w 61"/>
              <a:gd name="T5" fmla="*/ 68342 h 60"/>
              <a:gd name="T6" fmla="*/ 86610 w 61"/>
              <a:gd name="T7" fmla="*/ 85011 h 60"/>
              <a:gd name="T8" fmla="*/ 69954 w 61"/>
              <a:gd name="T9" fmla="*/ 96679 h 60"/>
              <a:gd name="T10" fmla="*/ 49967 w 61"/>
              <a:gd name="T11" fmla="*/ 100013 h 60"/>
              <a:gd name="T12" fmla="*/ 31646 w 61"/>
              <a:gd name="T13" fmla="*/ 96679 h 60"/>
              <a:gd name="T14" fmla="*/ 14990 w 61"/>
              <a:gd name="T15" fmla="*/ 85011 h 60"/>
              <a:gd name="T16" fmla="*/ 4997 w 61"/>
              <a:gd name="T17" fmla="*/ 68342 h 60"/>
              <a:gd name="T18" fmla="*/ 0 w 61"/>
              <a:gd name="T19" fmla="*/ 50007 h 60"/>
              <a:gd name="T20" fmla="*/ 4997 w 61"/>
              <a:gd name="T21" fmla="*/ 30004 h 60"/>
              <a:gd name="T22" fmla="*/ 14990 w 61"/>
              <a:gd name="T23" fmla="*/ 13335 h 60"/>
              <a:gd name="T24" fmla="*/ 31646 w 61"/>
              <a:gd name="T25" fmla="*/ 3334 h 60"/>
              <a:gd name="T26" fmla="*/ 49967 w 61"/>
              <a:gd name="T27" fmla="*/ 0 h 60"/>
              <a:gd name="T28" fmla="*/ 69954 w 61"/>
              <a:gd name="T29" fmla="*/ 3334 h 60"/>
              <a:gd name="T30" fmla="*/ 86610 w 61"/>
              <a:gd name="T31" fmla="*/ 13335 h 60"/>
              <a:gd name="T32" fmla="*/ 96603 w 61"/>
              <a:gd name="T33" fmla="*/ 30004 h 60"/>
              <a:gd name="T34" fmla="*/ 101600 w 61"/>
              <a:gd name="T35" fmla="*/ 50007 h 6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1" h="60">
                <a:moveTo>
                  <a:pt x="61" y="30"/>
                </a:moveTo>
                <a:lnTo>
                  <a:pt x="61" y="30"/>
                </a:lnTo>
                <a:lnTo>
                  <a:pt x="58" y="41"/>
                </a:lnTo>
                <a:lnTo>
                  <a:pt x="52" y="51"/>
                </a:lnTo>
                <a:lnTo>
                  <a:pt x="42" y="58"/>
                </a:lnTo>
                <a:lnTo>
                  <a:pt x="30" y="60"/>
                </a:lnTo>
                <a:lnTo>
                  <a:pt x="19" y="58"/>
                </a:lnTo>
                <a:lnTo>
                  <a:pt x="9" y="51"/>
                </a:lnTo>
                <a:lnTo>
                  <a:pt x="3" y="41"/>
                </a:lnTo>
                <a:lnTo>
                  <a:pt x="0" y="30"/>
                </a:lnTo>
                <a:lnTo>
                  <a:pt x="3" y="18"/>
                </a:lnTo>
                <a:lnTo>
                  <a:pt x="9" y="8"/>
                </a:lnTo>
                <a:lnTo>
                  <a:pt x="19" y="2"/>
                </a:lnTo>
                <a:lnTo>
                  <a:pt x="30" y="0"/>
                </a:lnTo>
                <a:lnTo>
                  <a:pt x="42" y="2"/>
                </a:lnTo>
                <a:lnTo>
                  <a:pt x="52" y="8"/>
                </a:lnTo>
                <a:lnTo>
                  <a:pt x="58" y="18"/>
                </a:lnTo>
                <a:lnTo>
                  <a:pt x="61" y="30"/>
                </a:lnTo>
              </a:path>
            </a:pathLst>
          </a:custGeom>
          <a:noFill/>
          <a:ln w="9525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88" name="Line 36"/>
          <p:cNvSpPr>
            <a:spLocks noChangeShapeType="1"/>
          </p:cNvSpPr>
          <p:nvPr/>
        </p:nvSpPr>
        <p:spPr bwMode="auto">
          <a:xfrm flipH="1">
            <a:off x="4745038" y="4249738"/>
            <a:ext cx="381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89" name="Line 37"/>
          <p:cNvSpPr>
            <a:spLocks noChangeShapeType="1"/>
          </p:cNvSpPr>
          <p:nvPr/>
        </p:nvSpPr>
        <p:spPr bwMode="auto">
          <a:xfrm>
            <a:off x="4946650" y="4046538"/>
            <a:ext cx="1588" cy="103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90" name="Freeform 38"/>
          <p:cNvSpPr>
            <a:spLocks/>
          </p:cNvSpPr>
          <p:nvPr/>
        </p:nvSpPr>
        <p:spPr bwMode="auto">
          <a:xfrm>
            <a:off x="4618038" y="4859338"/>
            <a:ext cx="635000" cy="127000"/>
          </a:xfrm>
          <a:custGeom>
            <a:avLst/>
            <a:gdLst>
              <a:gd name="T0" fmla="*/ 0 w 378"/>
              <a:gd name="T1" fmla="*/ 127000 h 76"/>
              <a:gd name="T2" fmla="*/ 127672 w 378"/>
              <a:gd name="T3" fmla="*/ 127000 h 76"/>
              <a:gd name="T4" fmla="*/ 127672 w 378"/>
              <a:gd name="T5" fmla="*/ 0 h 76"/>
              <a:gd name="T6" fmla="*/ 507328 w 378"/>
              <a:gd name="T7" fmla="*/ 0 h 76"/>
              <a:gd name="T8" fmla="*/ 507328 w 378"/>
              <a:gd name="T9" fmla="*/ 127000 h 76"/>
              <a:gd name="T10" fmla="*/ 635000 w 378"/>
              <a:gd name="T11" fmla="*/ 127000 h 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78" h="76">
                <a:moveTo>
                  <a:pt x="0" y="76"/>
                </a:moveTo>
                <a:lnTo>
                  <a:pt x="76" y="76"/>
                </a:lnTo>
                <a:lnTo>
                  <a:pt x="76" y="0"/>
                </a:lnTo>
                <a:lnTo>
                  <a:pt x="302" y="0"/>
                </a:lnTo>
                <a:lnTo>
                  <a:pt x="302" y="76"/>
                </a:lnTo>
                <a:lnTo>
                  <a:pt x="378" y="76"/>
                </a:lnTo>
              </a:path>
            </a:pathLst>
          </a:custGeom>
          <a:noFill/>
          <a:ln w="9525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91" name="Line 39"/>
          <p:cNvSpPr>
            <a:spLocks noChangeShapeType="1"/>
          </p:cNvSpPr>
          <p:nvPr/>
        </p:nvSpPr>
        <p:spPr bwMode="auto">
          <a:xfrm flipH="1">
            <a:off x="4745038" y="4783138"/>
            <a:ext cx="381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92" name="Line 40"/>
          <p:cNvSpPr>
            <a:spLocks noChangeShapeType="1"/>
          </p:cNvSpPr>
          <p:nvPr/>
        </p:nvSpPr>
        <p:spPr bwMode="auto">
          <a:xfrm>
            <a:off x="4946650" y="4654550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93" name="Line 41"/>
          <p:cNvSpPr>
            <a:spLocks noChangeShapeType="1"/>
          </p:cNvSpPr>
          <p:nvPr/>
        </p:nvSpPr>
        <p:spPr bwMode="auto">
          <a:xfrm>
            <a:off x="4643438" y="376713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94" name="Line 42"/>
          <p:cNvSpPr>
            <a:spLocks noChangeShapeType="1"/>
          </p:cNvSpPr>
          <p:nvPr/>
        </p:nvSpPr>
        <p:spPr bwMode="auto">
          <a:xfrm>
            <a:off x="2959100" y="43545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95" name="Line 43"/>
          <p:cNvSpPr>
            <a:spLocks noChangeShapeType="1"/>
          </p:cNvSpPr>
          <p:nvPr/>
        </p:nvSpPr>
        <p:spPr bwMode="auto">
          <a:xfrm>
            <a:off x="3684588" y="40513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3996" name="Text Box 44"/>
          <p:cNvSpPr txBox="1">
            <a:spLocks noChangeAspect="1" noChangeArrowheads="1"/>
          </p:cNvSpPr>
          <p:nvPr/>
        </p:nvSpPr>
        <p:spPr bwMode="auto">
          <a:xfrm>
            <a:off x="4870450" y="3213100"/>
            <a:ext cx="19812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Kontakt </a:t>
            </a:r>
          </a:p>
        </p:txBody>
      </p:sp>
      <p:sp>
        <p:nvSpPr>
          <p:cNvPr id="893997" name="Text Box 45"/>
          <p:cNvSpPr txBox="1">
            <a:spLocks noChangeAspect="1" noChangeArrowheads="1"/>
          </p:cNvSpPr>
          <p:nvPr/>
        </p:nvSpPr>
        <p:spPr bwMode="auto">
          <a:xfrm>
            <a:off x="5099050" y="3608388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Verbindung </a:t>
            </a:r>
          </a:p>
        </p:txBody>
      </p:sp>
      <p:sp>
        <p:nvSpPr>
          <p:cNvPr id="893998" name="Text Box 46"/>
          <p:cNvSpPr txBox="1">
            <a:spLocks noChangeAspect="1" noChangeArrowheads="1"/>
          </p:cNvSpPr>
          <p:nvPr/>
        </p:nvSpPr>
        <p:spPr bwMode="auto">
          <a:xfrm>
            <a:off x="5327650" y="4051300"/>
            <a:ext cx="19812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p-Kanal-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Transistor</a:t>
            </a:r>
          </a:p>
        </p:txBody>
      </p:sp>
      <p:sp>
        <p:nvSpPr>
          <p:cNvPr id="893999" name="Text Box 47"/>
          <p:cNvSpPr txBox="1">
            <a:spLocks noChangeAspect="1" noChangeArrowheads="1"/>
          </p:cNvSpPr>
          <p:nvPr/>
        </p:nvSpPr>
        <p:spPr bwMode="auto">
          <a:xfrm>
            <a:off x="5327650" y="4586288"/>
            <a:ext cx="19812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n-Kanal-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Transistor</a:t>
            </a:r>
          </a:p>
        </p:txBody>
      </p:sp>
      <p:sp>
        <p:nvSpPr>
          <p:cNvPr id="18480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3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9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9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9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9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3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93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9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93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93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93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93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93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93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93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9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9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9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9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9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9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9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89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89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9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9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9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89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89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89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9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89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89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9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89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9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9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89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89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89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9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89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893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893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893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3954" grpId="0" build="p"/>
      <p:bldP spid="893955" grpId="0" animBg="1"/>
      <p:bldP spid="893956" grpId="0" animBg="1"/>
      <p:bldP spid="893957" grpId="0" animBg="1"/>
      <p:bldP spid="893958" grpId="0" animBg="1"/>
      <p:bldP spid="893959" grpId="0" animBg="1"/>
      <p:bldP spid="893960" grpId="0" animBg="1"/>
      <p:bldP spid="893961" grpId="0" animBg="1"/>
      <p:bldP spid="893962" grpId="0" animBg="1"/>
      <p:bldP spid="893963" grpId="0" animBg="1"/>
      <p:bldP spid="893964" grpId="0" animBg="1"/>
      <p:bldP spid="893965" grpId="0" animBg="1"/>
      <p:bldP spid="893966" grpId="0" animBg="1"/>
      <p:bldP spid="893967" grpId="0" animBg="1"/>
      <p:bldP spid="893968" grpId="0" animBg="1"/>
      <p:bldP spid="893969" grpId="0" animBg="1"/>
      <p:bldP spid="893970" grpId="0" animBg="1"/>
      <p:bldP spid="893971" grpId="0" animBg="1"/>
      <p:bldP spid="893972" grpId="0" animBg="1"/>
      <p:bldP spid="893973" grpId="0" animBg="1"/>
      <p:bldP spid="893974" grpId="0" animBg="1"/>
      <p:bldP spid="893975" grpId="0" animBg="1"/>
      <p:bldP spid="893976" grpId="0" animBg="1"/>
      <p:bldP spid="893977" grpId="0" animBg="1"/>
      <p:bldP spid="893978" grpId="0"/>
      <p:bldP spid="893979" grpId="0"/>
      <p:bldP spid="893980" grpId="0"/>
      <p:bldP spid="893981" grpId="0"/>
      <p:bldP spid="893982" grpId="0" animBg="1"/>
      <p:bldP spid="893983" grpId="0" animBg="1"/>
      <p:bldP spid="893984" grpId="0" animBg="1"/>
      <p:bldP spid="893985" grpId="0" animBg="1"/>
      <p:bldP spid="893986" grpId="0" animBg="1"/>
      <p:bldP spid="893987" grpId="0" animBg="1"/>
      <p:bldP spid="893988" grpId="0" animBg="1"/>
      <p:bldP spid="893989" grpId="0" animBg="1"/>
      <p:bldP spid="893990" grpId="0" animBg="1"/>
      <p:bldP spid="893991" grpId="0" animBg="1"/>
      <p:bldP spid="893992" grpId="0" animBg="1"/>
      <p:bldP spid="893993" grpId="0" animBg="1"/>
      <p:bldP spid="893994" grpId="0" animBg="1"/>
      <p:bldP spid="893995" grpId="0" animBg="1"/>
      <p:bldP spid="893996" grpId="0"/>
      <p:bldP spid="893997" grpId="0"/>
      <p:bldP spid="893998" grpId="0"/>
      <p:bldP spid="8939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268413"/>
            <a:ext cx="7631112" cy="44958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Maskenlayout</a:t>
            </a:r>
            <a:r>
              <a:rPr lang="de-DE" altLang="de-DE"/>
              <a:t>: Exakte Koordinaten aller Layoutelemente bekannt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Symbolisches Layout</a:t>
            </a:r>
            <a:r>
              <a:rPr lang="de-DE" altLang="de-DE"/>
              <a:t>: Nur Nachbarschaftsbeziehungen der Layoutelemente bekannt, konkreter Abstand ohne Bedeutung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Beispiel: </a:t>
            </a:r>
            <a:r>
              <a:rPr lang="de-DE" altLang="de-DE">
                <a:solidFill>
                  <a:srgbClr val="CC0000"/>
                </a:solidFill>
              </a:rPr>
              <a:t>Stick-Diagramm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Symbolische Layoutdarstellung, die alle Komponenten und deren </a:t>
            </a:r>
            <a:r>
              <a:rPr lang="de-DE" altLang="de-DE" u="sng"/>
              <a:t>relative</a:t>
            </a:r>
            <a:r>
              <a:rPr lang="de-DE" altLang="de-DE"/>
              <a:t> Platzierung darstellt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Nicht dargestellt: Exakte Platzierung, Transistorgröße, Leiterzuglängen und –breiten</a:t>
            </a:r>
            <a:endParaRPr lang="en-US" altLang="de-DE">
              <a:solidFill>
                <a:srgbClr val="CC0000"/>
              </a:solidFill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de-DE" altLang="de-DE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de-DE"/>
          </a:p>
        </p:txBody>
      </p:sp>
      <p:grpSp>
        <p:nvGrpSpPr>
          <p:cNvPr id="894979" name="Group 3"/>
          <p:cNvGrpSpPr>
            <a:grpSpLocks/>
          </p:cNvGrpSpPr>
          <p:nvPr/>
        </p:nvGrpSpPr>
        <p:grpSpPr bwMode="auto">
          <a:xfrm>
            <a:off x="1149350" y="3933825"/>
            <a:ext cx="6230938" cy="2503488"/>
            <a:chOff x="724" y="2552"/>
            <a:chExt cx="3925" cy="1577"/>
          </a:xfrm>
        </p:grpSpPr>
        <p:sp>
          <p:nvSpPr>
            <p:cNvPr id="19461" name="Line 4"/>
            <p:cNvSpPr>
              <a:spLocks noChangeShapeType="1"/>
            </p:cNvSpPr>
            <p:nvPr/>
          </p:nvSpPr>
          <p:spPr bwMode="auto">
            <a:xfrm>
              <a:off x="2004" y="2668"/>
              <a:ext cx="984" cy="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62" name="Line 5"/>
            <p:cNvSpPr>
              <a:spLocks noChangeShapeType="1"/>
            </p:cNvSpPr>
            <p:nvPr/>
          </p:nvSpPr>
          <p:spPr bwMode="auto">
            <a:xfrm flipV="1">
              <a:off x="2138" y="2668"/>
              <a:ext cx="1" cy="38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63" name="Line 6"/>
            <p:cNvSpPr>
              <a:spLocks noChangeShapeType="1"/>
            </p:cNvSpPr>
            <p:nvPr/>
          </p:nvSpPr>
          <p:spPr bwMode="auto">
            <a:xfrm>
              <a:off x="2820" y="3051"/>
              <a:ext cx="1" cy="55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64" name="Line 7"/>
            <p:cNvSpPr>
              <a:spLocks noChangeShapeType="1"/>
            </p:cNvSpPr>
            <p:nvPr/>
          </p:nvSpPr>
          <p:spPr bwMode="auto">
            <a:xfrm flipV="1">
              <a:off x="2112" y="3605"/>
              <a:ext cx="1" cy="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65" name="Line 8"/>
            <p:cNvSpPr>
              <a:spLocks noChangeShapeType="1"/>
            </p:cNvSpPr>
            <p:nvPr/>
          </p:nvSpPr>
          <p:spPr bwMode="auto">
            <a:xfrm>
              <a:off x="2004" y="3989"/>
              <a:ext cx="984" cy="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66" name="Line 9"/>
            <p:cNvSpPr>
              <a:spLocks noChangeShapeType="1"/>
            </p:cNvSpPr>
            <p:nvPr/>
          </p:nvSpPr>
          <p:spPr bwMode="auto">
            <a:xfrm flipH="1">
              <a:off x="2093" y="3302"/>
              <a:ext cx="38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67" name="Line 10"/>
            <p:cNvSpPr>
              <a:spLocks noChangeShapeType="1"/>
            </p:cNvSpPr>
            <p:nvPr/>
          </p:nvSpPr>
          <p:spPr bwMode="auto">
            <a:xfrm>
              <a:off x="2138" y="3051"/>
              <a:ext cx="682" cy="0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68" name="Line 11"/>
            <p:cNvSpPr>
              <a:spLocks noChangeShapeType="1"/>
            </p:cNvSpPr>
            <p:nvPr/>
          </p:nvSpPr>
          <p:spPr bwMode="auto">
            <a:xfrm flipV="1">
              <a:off x="2089" y="3581"/>
              <a:ext cx="47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69" name="Line 12"/>
            <p:cNvSpPr>
              <a:spLocks noChangeShapeType="1"/>
            </p:cNvSpPr>
            <p:nvPr/>
          </p:nvSpPr>
          <p:spPr bwMode="auto">
            <a:xfrm>
              <a:off x="2089" y="3581"/>
              <a:ext cx="47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70" name="Line 13"/>
            <p:cNvSpPr>
              <a:spLocks noChangeShapeType="1"/>
            </p:cNvSpPr>
            <p:nvPr/>
          </p:nvSpPr>
          <p:spPr bwMode="auto">
            <a:xfrm flipV="1">
              <a:off x="2797" y="3581"/>
              <a:ext cx="47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71" name="Line 14"/>
            <p:cNvSpPr>
              <a:spLocks noChangeShapeType="1"/>
            </p:cNvSpPr>
            <p:nvPr/>
          </p:nvSpPr>
          <p:spPr bwMode="auto">
            <a:xfrm>
              <a:off x="2797" y="3581"/>
              <a:ext cx="47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72" name="Line 15"/>
            <p:cNvSpPr>
              <a:spLocks noChangeShapeType="1"/>
            </p:cNvSpPr>
            <p:nvPr/>
          </p:nvSpPr>
          <p:spPr bwMode="auto">
            <a:xfrm flipV="1">
              <a:off x="2797" y="3029"/>
              <a:ext cx="47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73" name="Line 16"/>
            <p:cNvSpPr>
              <a:spLocks noChangeShapeType="1"/>
            </p:cNvSpPr>
            <p:nvPr/>
          </p:nvSpPr>
          <p:spPr bwMode="auto">
            <a:xfrm>
              <a:off x="2797" y="3029"/>
              <a:ext cx="47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74" name="Line 17"/>
            <p:cNvSpPr>
              <a:spLocks noChangeShapeType="1"/>
            </p:cNvSpPr>
            <p:nvPr/>
          </p:nvSpPr>
          <p:spPr bwMode="auto">
            <a:xfrm flipV="1">
              <a:off x="2112" y="3029"/>
              <a:ext cx="49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75" name="Line 18"/>
            <p:cNvSpPr>
              <a:spLocks noChangeShapeType="1"/>
            </p:cNvSpPr>
            <p:nvPr/>
          </p:nvSpPr>
          <p:spPr bwMode="auto">
            <a:xfrm>
              <a:off x="2112" y="3029"/>
              <a:ext cx="49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76" name="Text Box 19"/>
            <p:cNvSpPr txBox="1">
              <a:spLocks noChangeAspect="1" noChangeArrowheads="1"/>
            </p:cNvSpPr>
            <p:nvPr/>
          </p:nvSpPr>
          <p:spPr bwMode="auto">
            <a:xfrm>
              <a:off x="2925" y="3211"/>
              <a:ext cx="379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500" i="0">
                  <a:cs typeface="Times New Roman" pitchFamily="18" charset="0"/>
                </a:rPr>
                <a:t>Out</a:t>
              </a:r>
            </a:p>
          </p:txBody>
        </p:sp>
        <p:sp>
          <p:nvSpPr>
            <p:cNvPr id="19477" name="Text Box 20"/>
            <p:cNvSpPr txBox="1">
              <a:spLocks noChangeAspect="1" noChangeArrowheads="1"/>
            </p:cNvSpPr>
            <p:nvPr/>
          </p:nvSpPr>
          <p:spPr bwMode="auto">
            <a:xfrm>
              <a:off x="1908" y="3211"/>
              <a:ext cx="293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500" i="0">
                  <a:cs typeface="Times New Roman" pitchFamily="18" charset="0"/>
                </a:rPr>
                <a:t>In</a:t>
              </a:r>
            </a:p>
          </p:txBody>
        </p:sp>
        <p:sp>
          <p:nvSpPr>
            <p:cNvPr id="19478" name="Line 21"/>
            <p:cNvSpPr>
              <a:spLocks noChangeShapeType="1"/>
            </p:cNvSpPr>
            <p:nvPr/>
          </p:nvSpPr>
          <p:spPr bwMode="auto">
            <a:xfrm>
              <a:off x="2477" y="2902"/>
              <a:ext cx="3" cy="83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79" name="Line 22"/>
            <p:cNvSpPr>
              <a:spLocks noChangeShapeType="1"/>
            </p:cNvSpPr>
            <p:nvPr/>
          </p:nvSpPr>
          <p:spPr bwMode="auto">
            <a:xfrm>
              <a:off x="2823" y="3305"/>
              <a:ext cx="14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80" name="Line 23"/>
            <p:cNvSpPr>
              <a:spLocks noChangeShapeType="1"/>
            </p:cNvSpPr>
            <p:nvPr/>
          </p:nvSpPr>
          <p:spPr bwMode="auto">
            <a:xfrm>
              <a:off x="2128" y="3605"/>
              <a:ext cx="682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81" name="Rectangle 24"/>
            <p:cNvSpPr>
              <a:spLocks noChangeAspect="1" noChangeArrowheads="1"/>
            </p:cNvSpPr>
            <p:nvPr/>
          </p:nvSpPr>
          <p:spPr bwMode="auto">
            <a:xfrm>
              <a:off x="2081" y="3005"/>
              <a:ext cx="93" cy="9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9482" name="Rectangle 25"/>
            <p:cNvSpPr>
              <a:spLocks noChangeAspect="1" noChangeArrowheads="1"/>
            </p:cNvSpPr>
            <p:nvPr/>
          </p:nvSpPr>
          <p:spPr bwMode="auto">
            <a:xfrm>
              <a:off x="2763" y="3005"/>
              <a:ext cx="93" cy="9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9483" name="Rectangle 26"/>
            <p:cNvSpPr>
              <a:spLocks noChangeAspect="1" noChangeArrowheads="1"/>
            </p:cNvSpPr>
            <p:nvPr/>
          </p:nvSpPr>
          <p:spPr bwMode="auto">
            <a:xfrm>
              <a:off x="2774" y="3554"/>
              <a:ext cx="93" cy="9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9484" name="Rectangle 27"/>
            <p:cNvSpPr>
              <a:spLocks noChangeAspect="1" noChangeArrowheads="1"/>
            </p:cNvSpPr>
            <p:nvPr/>
          </p:nvSpPr>
          <p:spPr bwMode="auto">
            <a:xfrm>
              <a:off x="2065" y="3554"/>
              <a:ext cx="93" cy="9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19485" name="Group 28"/>
            <p:cNvGrpSpPr>
              <a:grpSpLocks/>
            </p:cNvGrpSpPr>
            <p:nvPr/>
          </p:nvGrpSpPr>
          <p:grpSpPr bwMode="auto">
            <a:xfrm>
              <a:off x="3398" y="2690"/>
              <a:ext cx="1251" cy="1439"/>
              <a:chOff x="3398" y="2690"/>
              <a:chExt cx="1251" cy="1439"/>
            </a:xfrm>
          </p:grpSpPr>
          <p:sp>
            <p:nvSpPr>
              <p:cNvPr id="19489" name="Rectangle 29"/>
              <p:cNvSpPr>
                <a:spLocks noChangeArrowheads="1"/>
              </p:cNvSpPr>
              <p:nvPr/>
            </p:nvSpPr>
            <p:spPr bwMode="auto">
              <a:xfrm>
                <a:off x="3398" y="2690"/>
                <a:ext cx="1191" cy="1439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de-DE" altLang="de-DE" sz="1200" i="0"/>
              </a:p>
            </p:txBody>
          </p:sp>
          <p:sp>
            <p:nvSpPr>
              <p:cNvPr id="19490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3600" y="2690"/>
                <a:ext cx="831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/>
                <a:r>
                  <a:rPr lang="de-DE" altLang="de-DE" sz="1200" i="0">
                    <a:cs typeface="Times New Roman" pitchFamily="18" charset="0"/>
                  </a:rPr>
                  <a:t>Kontakt </a:t>
                </a:r>
                <a:br>
                  <a:rPr lang="de-DE" altLang="de-DE" sz="1200" i="0">
                    <a:cs typeface="Times New Roman" pitchFamily="18" charset="0"/>
                  </a:rPr>
                </a:br>
                <a:r>
                  <a:rPr lang="de-DE" altLang="de-DE" sz="1200" i="0">
                    <a:cs typeface="Times New Roman" pitchFamily="18" charset="0"/>
                  </a:rPr>
                  <a:t>(contact cut)</a:t>
                </a:r>
              </a:p>
            </p:txBody>
          </p:sp>
          <p:sp>
            <p:nvSpPr>
              <p:cNvPr id="19491" name="Text Box 31"/>
              <p:cNvSpPr txBox="1">
                <a:spLocks noChangeAspect="1" noChangeArrowheads="1"/>
              </p:cNvSpPr>
              <p:nvPr/>
            </p:nvSpPr>
            <p:spPr bwMode="auto">
              <a:xfrm>
                <a:off x="3615" y="2961"/>
                <a:ext cx="831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/>
                <a:r>
                  <a:rPr lang="de-DE" altLang="de-DE" sz="1200" i="0">
                    <a:cs typeface="Times New Roman" pitchFamily="18" charset="0"/>
                  </a:rPr>
                  <a:t>Metallebene </a:t>
                </a:r>
                <a:br>
                  <a:rPr lang="de-DE" altLang="de-DE" sz="1200" i="0">
                    <a:cs typeface="Times New Roman" pitchFamily="18" charset="0"/>
                  </a:rPr>
                </a:br>
                <a:r>
                  <a:rPr lang="de-DE" altLang="de-DE" sz="1200" i="0">
                    <a:cs typeface="Times New Roman" pitchFamily="18" charset="0"/>
                  </a:rPr>
                  <a:t>(metal)</a:t>
                </a:r>
              </a:p>
            </p:txBody>
          </p:sp>
          <p:sp>
            <p:nvSpPr>
              <p:cNvPr id="19492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3600" y="3241"/>
                <a:ext cx="831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/>
                <a:r>
                  <a:rPr lang="de-DE" altLang="de-DE" sz="1200" i="0">
                    <a:cs typeface="Times New Roman" pitchFamily="18" charset="0"/>
                  </a:rPr>
                  <a:t>Polyebene </a:t>
                </a:r>
                <a:br>
                  <a:rPr lang="de-DE" altLang="de-DE" sz="1200" i="0">
                    <a:cs typeface="Times New Roman" pitchFamily="18" charset="0"/>
                  </a:rPr>
                </a:br>
                <a:r>
                  <a:rPr lang="de-DE" altLang="de-DE" sz="1200" i="0">
                    <a:cs typeface="Times New Roman" pitchFamily="18" charset="0"/>
                  </a:rPr>
                  <a:t>(polysilicon)</a:t>
                </a:r>
              </a:p>
            </p:txBody>
          </p:sp>
          <p:sp>
            <p:nvSpPr>
              <p:cNvPr id="19493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3599" y="3516"/>
                <a:ext cx="1024" cy="2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/>
                <a:r>
                  <a:rPr lang="de-DE" altLang="de-DE" sz="1200" i="0" dirty="0">
                    <a:cs typeface="Times New Roman" pitchFamily="18" charset="0"/>
                  </a:rPr>
                  <a:t>p-Diffusionsschicht </a:t>
                </a:r>
                <a:br>
                  <a:rPr lang="de-DE" altLang="de-DE" sz="1200" i="0" dirty="0">
                    <a:cs typeface="Times New Roman" pitchFamily="18" charset="0"/>
                  </a:rPr>
                </a:br>
                <a:r>
                  <a:rPr lang="de-DE" altLang="de-DE" sz="1200" i="0" dirty="0">
                    <a:cs typeface="Times New Roman" pitchFamily="18" charset="0"/>
                  </a:rPr>
                  <a:t>(</a:t>
                </a:r>
                <a:r>
                  <a:rPr lang="de-DE" altLang="de-DE" sz="1200" i="0" dirty="0" err="1">
                    <a:cs typeface="Times New Roman" pitchFamily="18" charset="0"/>
                  </a:rPr>
                  <a:t>pdiff</a:t>
                </a:r>
                <a:r>
                  <a:rPr lang="de-DE" altLang="de-DE" sz="1200" i="0" dirty="0">
                    <a:cs typeface="Times New Roman" pitchFamily="18" charset="0"/>
                  </a:rPr>
                  <a:t>)</a:t>
                </a:r>
              </a:p>
            </p:txBody>
          </p:sp>
          <p:sp>
            <p:nvSpPr>
              <p:cNvPr id="19494" name="Rectangle 34"/>
              <p:cNvSpPr>
                <a:spLocks noChangeAspect="1" noChangeArrowheads="1"/>
              </p:cNvSpPr>
              <p:nvPr/>
            </p:nvSpPr>
            <p:spPr bwMode="auto">
              <a:xfrm>
                <a:off x="3486" y="2768"/>
                <a:ext cx="93" cy="9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9495" name="Line 35"/>
              <p:cNvSpPr>
                <a:spLocks noChangeShapeType="1"/>
              </p:cNvSpPr>
              <p:nvPr/>
            </p:nvSpPr>
            <p:spPr bwMode="auto">
              <a:xfrm>
                <a:off x="3481" y="305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496" name="Line 36"/>
              <p:cNvSpPr>
                <a:spLocks noChangeShapeType="1"/>
              </p:cNvSpPr>
              <p:nvPr/>
            </p:nvSpPr>
            <p:spPr bwMode="auto">
              <a:xfrm>
                <a:off x="3481" y="3334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497" name="Line 37"/>
              <p:cNvSpPr>
                <a:spLocks noChangeShapeType="1"/>
              </p:cNvSpPr>
              <p:nvPr/>
            </p:nvSpPr>
            <p:spPr bwMode="auto">
              <a:xfrm>
                <a:off x="3481" y="3615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FF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498" name="Text Box 38"/>
              <p:cNvSpPr txBox="1">
                <a:spLocks noChangeAspect="1" noChangeArrowheads="1"/>
              </p:cNvSpPr>
              <p:nvPr/>
            </p:nvSpPr>
            <p:spPr bwMode="auto">
              <a:xfrm>
                <a:off x="3625" y="3806"/>
                <a:ext cx="1024" cy="2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/>
                <a:r>
                  <a:rPr lang="de-DE" altLang="de-DE" sz="1200" i="0" dirty="0">
                    <a:cs typeface="Times New Roman" pitchFamily="18" charset="0"/>
                  </a:rPr>
                  <a:t>n-Diffusionsschicht </a:t>
                </a:r>
                <a:br>
                  <a:rPr lang="de-DE" altLang="de-DE" sz="1200" i="0" dirty="0">
                    <a:cs typeface="Times New Roman" pitchFamily="18" charset="0"/>
                  </a:rPr>
                </a:br>
                <a:r>
                  <a:rPr lang="de-DE" altLang="de-DE" sz="1200" i="0" dirty="0">
                    <a:cs typeface="Times New Roman" pitchFamily="18" charset="0"/>
                  </a:rPr>
                  <a:t>(</a:t>
                </a:r>
                <a:r>
                  <a:rPr lang="de-DE" altLang="de-DE" sz="1200" i="0" dirty="0" err="1">
                    <a:cs typeface="Times New Roman" pitchFamily="18" charset="0"/>
                  </a:rPr>
                  <a:t>ndiff</a:t>
                </a:r>
                <a:r>
                  <a:rPr lang="de-DE" altLang="de-DE" sz="1200" i="0" dirty="0">
                    <a:cs typeface="Times New Roman" pitchFamily="18" charset="0"/>
                  </a:rPr>
                  <a:t>)</a:t>
                </a:r>
              </a:p>
            </p:txBody>
          </p:sp>
          <p:sp>
            <p:nvSpPr>
              <p:cNvPr id="19499" name="Line 39"/>
              <p:cNvSpPr>
                <a:spLocks noChangeShapeType="1"/>
              </p:cNvSpPr>
              <p:nvPr/>
            </p:nvSpPr>
            <p:spPr bwMode="auto">
              <a:xfrm>
                <a:off x="3481" y="3897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9486" name="Text Box 40"/>
            <p:cNvSpPr txBox="1">
              <a:spLocks noChangeAspect="1" noChangeArrowheads="1"/>
            </p:cNvSpPr>
            <p:nvPr/>
          </p:nvSpPr>
          <p:spPr bwMode="auto">
            <a:xfrm>
              <a:off x="2960" y="2552"/>
              <a:ext cx="447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500" i="0">
                  <a:cs typeface="Times New Roman" pitchFamily="18" charset="0"/>
                </a:rPr>
                <a:t>Vdd</a:t>
              </a:r>
            </a:p>
          </p:txBody>
        </p:sp>
        <p:sp>
          <p:nvSpPr>
            <p:cNvPr id="19487" name="Text Box 41"/>
            <p:cNvSpPr txBox="1">
              <a:spLocks noChangeAspect="1" noChangeArrowheads="1"/>
            </p:cNvSpPr>
            <p:nvPr/>
          </p:nvSpPr>
          <p:spPr bwMode="auto">
            <a:xfrm>
              <a:off x="2960" y="3926"/>
              <a:ext cx="400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500" i="0">
                  <a:cs typeface="Times New Roman" pitchFamily="18" charset="0"/>
                </a:rPr>
                <a:t>GND</a:t>
              </a:r>
            </a:p>
          </p:txBody>
        </p:sp>
        <p:sp>
          <p:nvSpPr>
            <p:cNvPr id="19488" name="Text Box 42"/>
            <p:cNvSpPr txBox="1">
              <a:spLocks noChangeArrowheads="1"/>
            </p:cNvSpPr>
            <p:nvPr/>
          </p:nvSpPr>
          <p:spPr bwMode="auto">
            <a:xfrm>
              <a:off x="724" y="3770"/>
              <a:ext cx="977" cy="348"/>
            </a:xfrm>
            <a:prstGeom prst="rect">
              <a:avLst/>
            </a:prstGeom>
            <a:solidFill>
              <a:srgbClr val="A7CE7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500" i="0"/>
                <a:t>Stick-Diagramm</a:t>
              </a:r>
              <a:br>
                <a:rPr lang="de-DE" altLang="de-DE" sz="1500" i="0"/>
              </a:br>
              <a:r>
                <a:rPr lang="de-DE" altLang="de-DE" sz="1500" i="0"/>
                <a:t>eines Inverters</a:t>
              </a:r>
              <a:endParaRPr lang="en-US" altLang="de-DE" sz="1500" i="0"/>
            </a:p>
          </p:txBody>
        </p:sp>
      </p:grpSp>
      <p:sp>
        <p:nvSpPr>
          <p:cNvPr id="19460" name="Rectangle 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4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4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4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4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7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Line 2"/>
          <p:cNvSpPr>
            <a:spLocks noChangeShapeType="1"/>
          </p:cNvSpPr>
          <p:nvPr/>
        </p:nvSpPr>
        <p:spPr bwMode="auto">
          <a:xfrm flipV="1">
            <a:off x="5818188" y="865188"/>
            <a:ext cx="0" cy="809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03" name="Line 3"/>
          <p:cNvSpPr>
            <a:spLocks noChangeShapeType="1"/>
          </p:cNvSpPr>
          <p:nvPr/>
        </p:nvSpPr>
        <p:spPr bwMode="auto">
          <a:xfrm>
            <a:off x="5737225" y="968375"/>
            <a:ext cx="0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04" name="Line 4"/>
          <p:cNvSpPr>
            <a:spLocks noChangeShapeType="1"/>
          </p:cNvSpPr>
          <p:nvPr/>
        </p:nvSpPr>
        <p:spPr bwMode="auto">
          <a:xfrm>
            <a:off x="5656263" y="1069975"/>
            <a:ext cx="809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05" name="Line 5"/>
          <p:cNvSpPr>
            <a:spLocks noChangeShapeType="1"/>
          </p:cNvSpPr>
          <p:nvPr/>
        </p:nvSpPr>
        <p:spPr bwMode="auto">
          <a:xfrm flipV="1">
            <a:off x="5818188" y="865188"/>
            <a:ext cx="0" cy="103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06" name="Line 6"/>
          <p:cNvSpPr>
            <a:spLocks noChangeShapeType="1"/>
          </p:cNvSpPr>
          <p:nvPr/>
        </p:nvSpPr>
        <p:spPr bwMode="auto">
          <a:xfrm flipH="1" flipV="1">
            <a:off x="5818188" y="1160463"/>
            <a:ext cx="0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07" name="Line 7"/>
          <p:cNvSpPr>
            <a:spLocks noChangeShapeType="1"/>
          </p:cNvSpPr>
          <p:nvPr/>
        </p:nvSpPr>
        <p:spPr bwMode="auto">
          <a:xfrm flipV="1">
            <a:off x="5818188" y="1430338"/>
            <a:ext cx="0" cy="79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08" name="Line 8"/>
          <p:cNvSpPr>
            <a:spLocks noChangeShapeType="1"/>
          </p:cNvSpPr>
          <p:nvPr/>
        </p:nvSpPr>
        <p:spPr bwMode="auto">
          <a:xfrm>
            <a:off x="5737225" y="1533525"/>
            <a:ext cx="0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09" name="Line 9"/>
          <p:cNvSpPr>
            <a:spLocks noChangeShapeType="1"/>
          </p:cNvSpPr>
          <p:nvPr/>
        </p:nvSpPr>
        <p:spPr bwMode="auto">
          <a:xfrm>
            <a:off x="5656263" y="1635125"/>
            <a:ext cx="809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10" name="Line 10"/>
          <p:cNvSpPr>
            <a:spLocks noChangeShapeType="1"/>
          </p:cNvSpPr>
          <p:nvPr/>
        </p:nvSpPr>
        <p:spPr bwMode="auto">
          <a:xfrm flipV="1">
            <a:off x="5818188" y="1430338"/>
            <a:ext cx="0" cy="79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11" name="Line 11"/>
          <p:cNvSpPr>
            <a:spLocks noChangeShapeType="1"/>
          </p:cNvSpPr>
          <p:nvPr/>
        </p:nvSpPr>
        <p:spPr bwMode="auto">
          <a:xfrm flipV="1">
            <a:off x="5818188" y="1430338"/>
            <a:ext cx="0" cy="92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12" name="Line 12"/>
          <p:cNvSpPr>
            <a:spLocks noChangeShapeType="1"/>
          </p:cNvSpPr>
          <p:nvPr/>
        </p:nvSpPr>
        <p:spPr bwMode="auto">
          <a:xfrm>
            <a:off x="5818188" y="1268413"/>
            <a:ext cx="0" cy="161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13" name="Line 13"/>
          <p:cNvSpPr>
            <a:spLocks noChangeShapeType="1"/>
          </p:cNvSpPr>
          <p:nvPr/>
        </p:nvSpPr>
        <p:spPr bwMode="auto">
          <a:xfrm>
            <a:off x="5576888" y="1069975"/>
            <a:ext cx="0" cy="565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14" name="Line 14"/>
          <p:cNvSpPr>
            <a:spLocks noChangeShapeType="1"/>
          </p:cNvSpPr>
          <p:nvPr/>
        </p:nvSpPr>
        <p:spPr bwMode="auto">
          <a:xfrm>
            <a:off x="5576888" y="1069975"/>
            <a:ext cx="79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15" name="Line 15"/>
          <p:cNvSpPr>
            <a:spLocks noChangeShapeType="1"/>
          </p:cNvSpPr>
          <p:nvPr/>
        </p:nvSpPr>
        <p:spPr bwMode="auto">
          <a:xfrm>
            <a:off x="5576888" y="1635125"/>
            <a:ext cx="79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16" name="Line 16"/>
          <p:cNvSpPr>
            <a:spLocks noChangeShapeType="1"/>
          </p:cNvSpPr>
          <p:nvPr/>
        </p:nvSpPr>
        <p:spPr bwMode="auto">
          <a:xfrm>
            <a:off x="5818188" y="1730375"/>
            <a:ext cx="0" cy="263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17" name="Line 17"/>
          <p:cNvSpPr>
            <a:spLocks noChangeShapeType="1"/>
          </p:cNvSpPr>
          <p:nvPr/>
        </p:nvSpPr>
        <p:spPr bwMode="auto">
          <a:xfrm>
            <a:off x="5818188" y="1349375"/>
            <a:ext cx="161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18" name="Oval 18"/>
          <p:cNvSpPr>
            <a:spLocks noChangeArrowheads="1"/>
          </p:cNvSpPr>
          <p:nvPr/>
        </p:nvSpPr>
        <p:spPr bwMode="auto">
          <a:xfrm>
            <a:off x="5800725" y="1331913"/>
            <a:ext cx="30163" cy="301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19" name="Oval 19"/>
          <p:cNvSpPr>
            <a:spLocks noChangeArrowheads="1"/>
          </p:cNvSpPr>
          <p:nvPr/>
        </p:nvSpPr>
        <p:spPr bwMode="auto">
          <a:xfrm>
            <a:off x="5559425" y="1335088"/>
            <a:ext cx="30163" cy="301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20" name="Line 20"/>
          <p:cNvSpPr>
            <a:spLocks noChangeShapeType="1"/>
          </p:cNvSpPr>
          <p:nvPr/>
        </p:nvSpPr>
        <p:spPr bwMode="auto">
          <a:xfrm>
            <a:off x="5397500" y="1349375"/>
            <a:ext cx="161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21" name="Line 21"/>
          <p:cNvSpPr>
            <a:spLocks noChangeShapeType="1"/>
          </p:cNvSpPr>
          <p:nvPr/>
        </p:nvSpPr>
        <p:spPr bwMode="auto">
          <a:xfrm flipH="1">
            <a:off x="5397500" y="865188"/>
            <a:ext cx="565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22" name="Line 22"/>
          <p:cNvSpPr>
            <a:spLocks noChangeShapeType="1"/>
          </p:cNvSpPr>
          <p:nvPr/>
        </p:nvSpPr>
        <p:spPr bwMode="auto">
          <a:xfrm flipH="1">
            <a:off x="5397500" y="1993900"/>
            <a:ext cx="565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023" name="Oval 23"/>
          <p:cNvSpPr>
            <a:spLocks noChangeArrowheads="1"/>
          </p:cNvSpPr>
          <p:nvPr/>
        </p:nvSpPr>
        <p:spPr bwMode="auto">
          <a:xfrm>
            <a:off x="5800725" y="1974850"/>
            <a:ext cx="30163" cy="301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24" name="Oval 24"/>
          <p:cNvSpPr>
            <a:spLocks noChangeArrowheads="1"/>
          </p:cNvSpPr>
          <p:nvPr/>
        </p:nvSpPr>
        <p:spPr bwMode="auto">
          <a:xfrm>
            <a:off x="5800725" y="854075"/>
            <a:ext cx="30163" cy="301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25" name="Oval 25"/>
          <p:cNvSpPr>
            <a:spLocks noChangeArrowheads="1"/>
          </p:cNvSpPr>
          <p:nvPr/>
        </p:nvSpPr>
        <p:spPr bwMode="auto">
          <a:xfrm>
            <a:off x="5656263" y="1031875"/>
            <a:ext cx="80962" cy="793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6" name="AutoShape 26"/>
          <p:cNvSpPr>
            <a:spLocks noChangeArrowheads="1"/>
          </p:cNvSpPr>
          <p:nvPr/>
        </p:nvSpPr>
        <p:spPr bwMode="auto">
          <a:xfrm rot="5374188">
            <a:off x="672307" y="1494631"/>
            <a:ext cx="484188" cy="403225"/>
          </a:xfrm>
          <a:prstGeom prst="triangle">
            <a:avLst>
              <a:gd name="adj" fmla="val 52083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 flipH="1" flipV="1">
            <a:off x="642938" y="1704975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1109663" y="1671638"/>
            <a:ext cx="80962" cy="809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1196975" y="1717675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896030" name="Line 30"/>
          <p:cNvSpPr>
            <a:spLocks noChangeShapeType="1"/>
          </p:cNvSpPr>
          <p:nvPr/>
        </p:nvSpPr>
        <p:spPr bwMode="auto">
          <a:xfrm>
            <a:off x="455613" y="3684588"/>
            <a:ext cx="15621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31" name="Freeform 31"/>
          <p:cNvSpPr>
            <a:spLocks/>
          </p:cNvSpPr>
          <p:nvPr/>
        </p:nvSpPr>
        <p:spPr bwMode="auto">
          <a:xfrm>
            <a:off x="631825" y="5070475"/>
            <a:ext cx="781050" cy="101600"/>
          </a:xfrm>
          <a:custGeom>
            <a:avLst/>
            <a:gdLst>
              <a:gd name="T0" fmla="*/ 781050 w 465"/>
              <a:gd name="T1" fmla="*/ 0 h 60"/>
              <a:gd name="T2" fmla="*/ 391365 w 465"/>
              <a:gd name="T3" fmla="*/ 0 h 60"/>
              <a:gd name="T4" fmla="*/ 391365 w 465"/>
              <a:gd name="T5" fmla="*/ 101600 h 60"/>
              <a:gd name="T6" fmla="*/ 0 w 465"/>
              <a:gd name="T7" fmla="*/ 101600 h 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65" h="60">
                <a:moveTo>
                  <a:pt x="465" y="0"/>
                </a:moveTo>
                <a:lnTo>
                  <a:pt x="233" y="0"/>
                </a:lnTo>
                <a:lnTo>
                  <a:pt x="233" y="60"/>
                </a:lnTo>
                <a:lnTo>
                  <a:pt x="0" y="6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32" name="Freeform 32"/>
          <p:cNvSpPr>
            <a:spLocks/>
          </p:cNvSpPr>
          <p:nvPr/>
        </p:nvSpPr>
        <p:spPr bwMode="auto">
          <a:xfrm>
            <a:off x="1412875" y="5070475"/>
            <a:ext cx="338138" cy="101600"/>
          </a:xfrm>
          <a:custGeom>
            <a:avLst/>
            <a:gdLst>
              <a:gd name="T0" fmla="*/ 338138 w 201"/>
              <a:gd name="T1" fmla="*/ 101600 h 60"/>
              <a:gd name="T2" fmla="*/ 0 w 201"/>
              <a:gd name="T3" fmla="*/ 101600 h 60"/>
              <a:gd name="T4" fmla="*/ 0 w 201"/>
              <a:gd name="T5" fmla="*/ 0 h 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1" h="60">
                <a:moveTo>
                  <a:pt x="201" y="60"/>
                </a:moveTo>
                <a:lnTo>
                  <a:pt x="0" y="6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33" name="Line 33"/>
          <p:cNvSpPr>
            <a:spLocks noChangeShapeType="1"/>
          </p:cNvSpPr>
          <p:nvPr/>
        </p:nvSpPr>
        <p:spPr bwMode="auto">
          <a:xfrm flipV="1">
            <a:off x="668338" y="3684588"/>
            <a:ext cx="1587" cy="608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34" name="Line 34"/>
          <p:cNvSpPr>
            <a:spLocks noChangeShapeType="1"/>
          </p:cNvSpPr>
          <p:nvPr/>
        </p:nvSpPr>
        <p:spPr bwMode="auto">
          <a:xfrm>
            <a:off x="1751013" y="4292600"/>
            <a:ext cx="1587" cy="8794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35" name="Line 35"/>
          <p:cNvSpPr>
            <a:spLocks noChangeShapeType="1"/>
          </p:cNvSpPr>
          <p:nvPr/>
        </p:nvSpPr>
        <p:spPr bwMode="auto">
          <a:xfrm flipV="1">
            <a:off x="627063" y="5172075"/>
            <a:ext cx="1587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36" name="Line 36"/>
          <p:cNvSpPr>
            <a:spLocks noChangeShapeType="1"/>
          </p:cNvSpPr>
          <p:nvPr/>
        </p:nvSpPr>
        <p:spPr bwMode="auto">
          <a:xfrm>
            <a:off x="455613" y="5781675"/>
            <a:ext cx="15621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37" name="Line 37"/>
          <p:cNvSpPr>
            <a:spLocks noChangeShapeType="1"/>
          </p:cNvSpPr>
          <p:nvPr/>
        </p:nvSpPr>
        <p:spPr bwMode="auto">
          <a:xfrm flipH="1">
            <a:off x="596900" y="4691063"/>
            <a:ext cx="6096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38" name="Freeform 38"/>
          <p:cNvSpPr>
            <a:spLocks/>
          </p:cNvSpPr>
          <p:nvPr/>
        </p:nvSpPr>
        <p:spPr bwMode="auto">
          <a:xfrm>
            <a:off x="881063" y="4165600"/>
            <a:ext cx="635000" cy="127000"/>
          </a:xfrm>
          <a:custGeom>
            <a:avLst/>
            <a:gdLst>
              <a:gd name="T0" fmla="*/ 0 w 378"/>
              <a:gd name="T1" fmla="*/ 127000 h 76"/>
              <a:gd name="T2" fmla="*/ 127672 w 378"/>
              <a:gd name="T3" fmla="*/ 127000 h 76"/>
              <a:gd name="T4" fmla="*/ 127672 w 378"/>
              <a:gd name="T5" fmla="*/ 0 h 76"/>
              <a:gd name="T6" fmla="*/ 507328 w 378"/>
              <a:gd name="T7" fmla="*/ 0 h 76"/>
              <a:gd name="T8" fmla="*/ 507328 w 378"/>
              <a:gd name="T9" fmla="*/ 127000 h 76"/>
              <a:gd name="T10" fmla="*/ 635000 w 378"/>
              <a:gd name="T11" fmla="*/ 127000 h 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78" h="76">
                <a:moveTo>
                  <a:pt x="0" y="76"/>
                </a:moveTo>
                <a:lnTo>
                  <a:pt x="76" y="76"/>
                </a:lnTo>
                <a:lnTo>
                  <a:pt x="76" y="0"/>
                </a:lnTo>
                <a:lnTo>
                  <a:pt x="302" y="0"/>
                </a:lnTo>
                <a:lnTo>
                  <a:pt x="302" y="76"/>
                </a:lnTo>
                <a:lnTo>
                  <a:pt x="378" y="76"/>
                </a:lnTo>
              </a:path>
            </a:pathLst>
          </a:custGeom>
          <a:noFill/>
          <a:ln w="9525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39" name="Freeform 39"/>
          <p:cNvSpPr>
            <a:spLocks/>
          </p:cNvSpPr>
          <p:nvPr/>
        </p:nvSpPr>
        <p:spPr bwMode="auto">
          <a:xfrm>
            <a:off x="1158875" y="3989388"/>
            <a:ext cx="103188" cy="100012"/>
          </a:xfrm>
          <a:custGeom>
            <a:avLst/>
            <a:gdLst>
              <a:gd name="T0" fmla="*/ 103188 w 61"/>
              <a:gd name="T1" fmla="*/ 50006 h 60"/>
              <a:gd name="T2" fmla="*/ 103188 w 61"/>
              <a:gd name="T3" fmla="*/ 50006 h 60"/>
              <a:gd name="T4" fmla="*/ 98113 w 61"/>
              <a:gd name="T5" fmla="*/ 68342 h 60"/>
              <a:gd name="T6" fmla="*/ 87964 w 61"/>
              <a:gd name="T7" fmla="*/ 85010 h 60"/>
              <a:gd name="T8" fmla="*/ 71047 w 61"/>
              <a:gd name="T9" fmla="*/ 96678 h 60"/>
              <a:gd name="T10" fmla="*/ 50748 w 61"/>
              <a:gd name="T11" fmla="*/ 100012 h 60"/>
              <a:gd name="T12" fmla="*/ 32141 w 61"/>
              <a:gd name="T13" fmla="*/ 96678 h 60"/>
              <a:gd name="T14" fmla="*/ 15224 w 61"/>
              <a:gd name="T15" fmla="*/ 85010 h 60"/>
              <a:gd name="T16" fmla="*/ 5075 w 61"/>
              <a:gd name="T17" fmla="*/ 68342 h 60"/>
              <a:gd name="T18" fmla="*/ 0 w 61"/>
              <a:gd name="T19" fmla="*/ 50006 h 60"/>
              <a:gd name="T20" fmla="*/ 5075 w 61"/>
              <a:gd name="T21" fmla="*/ 30004 h 60"/>
              <a:gd name="T22" fmla="*/ 15224 w 61"/>
              <a:gd name="T23" fmla="*/ 13335 h 60"/>
              <a:gd name="T24" fmla="*/ 32141 w 61"/>
              <a:gd name="T25" fmla="*/ 3334 h 60"/>
              <a:gd name="T26" fmla="*/ 50748 w 61"/>
              <a:gd name="T27" fmla="*/ 0 h 60"/>
              <a:gd name="T28" fmla="*/ 71047 w 61"/>
              <a:gd name="T29" fmla="*/ 3334 h 60"/>
              <a:gd name="T30" fmla="*/ 87964 w 61"/>
              <a:gd name="T31" fmla="*/ 13335 h 60"/>
              <a:gd name="T32" fmla="*/ 98113 w 61"/>
              <a:gd name="T33" fmla="*/ 30004 h 60"/>
              <a:gd name="T34" fmla="*/ 103188 w 61"/>
              <a:gd name="T35" fmla="*/ 50006 h 6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1" h="60">
                <a:moveTo>
                  <a:pt x="61" y="30"/>
                </a:moveTo>
                <a:lnTo>
                  <a:pt x="61" y="30"/>
                </a:lnTo>
                <a:lnTo>
                  <a:pt x="58" y="41"/>
                </a:lnTo>
                <a:lnTo>
                  <a:pt x="52" y="51"/>
                </a:lnTo>
                <a:lnTo>
                  <a:pt x="42" y="58"/>
                </a:lnTo>
                <a:lnTo>
                  <a:pt x="30" y="60"/>
                </a:lnTo>
                <a:lnTo>
                  <a:pt x="19" y="58"/>
                </a:lnTo>
                <a:lnTo>
                  <a:pt x="9" y="51"/>
                </a:lnTo>
                <a:lnTo>
                  <a:pt x="3" y="41"/>
                </a:lnTo>
                <a:lnTo>
                  <a:pt x="0" y="30"/>
                </a:lnTo>
                <a:lnTo>
                  <a:pt x="3" y="18"/>
                </a:lnTo>
                <a:lnTo>
                  <a:pt x="9" y="8"/>
                </a:lnTo>
                <a:lnTo>
                  <a:pt x="19" y="2"/>
                </a:lnTo>
                <a:lnTo>
                  <a:pt x="30" y="0"/>
                </a:lnTo>
                <a:lnTo>
                  <a:pt x="42" y="2"/>
                </a:lnTo>
                <a:lnTo>
                  <a:pt x="52" y="8"/>
                </a:lnTo>
                <a:lnTo>
                  <a:pt x="58" y="18"/>
                </a:lnTo>
                <a:lnTo>
                  <a:pt x="61" y="30"/>
                </a:lnTo>
              </a:path>
            </a:pathLst>
          </a:custGeom>
          <a:solidFill>
            <a:schemeClr val="bg1"/>
          </a:solidFill>
          <a:ln w="952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96040" name="Line 40"/>
          <p:cNvSpPr>
            <a:spLocks noChangeShapeType="1"/>
          </p:cNvSpPr>
          <p:nvPr/>
        </p:nvSpPr>
        <p:spPr bwMode="auto">
          <a:xfrm flipH="1">
            <a:off x="1008063" y="4089400"/>
            <a:ext cx="37941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41" name="Line 41"/>
          <p:cNvSpPr>
            <a:spLocks noChangeShapeType="1"/>
          </p:cNvSpPr>
          <p:nvPr/>
        </p:nvSpPr>
        <p:spPr bwMode="auto">
          <a:xfrm>
            <a:off x="1209675" y="3886200"/>
            <a:ext cx="1588" cy="103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42" name="Line 42"/>
          <p:cNvSpPr>
            <a:spLocks noChangeShapeType="1"/>
          </p:cNvSpPr>
          <p:nvPr/>
        </p:nvSpPr>
        <p:spPr bwMode="auto">
          <a:xfrm>
            <a:off x="668338" y="4292600"/>
            <a:ext cx="2381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43" name="Line 43"/>
          <p:cNvSpPr>
            <a:spLocks noChangeShapeType="1"/>
          </p:cNvSpPr>
          <p:nvPr/>
        </p:nvSpPr>
        <p:spPr bwMode="auto">
          <a:xfrm flipH="1">
            <a:off x="1516063" y="4292600"/>
            <a:ext cx="23495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44" name="Line 44"/>
          <p:cNvSpPr>
            <a:spLocks noChangeShapeType="1"/>
          </p:cNvSpPr>
          <p:nvPr/>
        </p:nvSpPr>
        <p:spPr bwMode="auto">
          <a:xfrm flipV="1">
            <a:off x="590550" y="5133975"/>
            <a:ext cx="74613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45" name="Line 45"/>
          <p:cNvSpPr>
            <a:spLocks noChangeShapeType="1"/>
          </p:cNvSpPr>
          <p:nvPr/>
        </p:nvSpPr>
        <p:spPr bwMode="auto">
          <a:xfrm>
            <a:off x="590550" y="5133975"/>
            <a:ext cx="74613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46" name="Line 46"/>
          <p:cNvSpPr>
            <a:spLocks noChangeShapeType="1"/>
          </p:cNvSpPr>
          <p:nvPr/>
        </p:nvSpPr>
        <p:spPr bwMode="auto">
          <a:xfrm flipV="1">
            <a:off x="1714500" y="5133975"/>
            <a:ext cx="74613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47" name="Line 47"/>
          <p:cNvSpPr>
            <a:spLocks noChangeShapeType="1"/>
          </p:cNvSpPr>
          <p:nvPr/>
        </p:nvSpPr>
        <p:spPr bwMode="auto">
          <a:xfrm>
            <a:off x="1714500" y="5133975"/>
            <a:ext cx="74613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48" name="Line 48"/>
          <p:cNvSpPr>
            <a:spLocks noChangeShapeType="1"/>
          </p:cNvSpPr>
          <p:nvPr/>
        </p:nvSpPr>
        <p:spPr bwMode="auto">
          <a:xfrm flipV="1">
            <a:off x="1714500" y="4257675"/>
            <a:ext cx="74613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49" name="Line 49"/>
          <p:cNvSpPr>
            <a:spLocks noChangeShapeType="1"/>
          </p:cNvSpPr>
          <p:nvPr/>
        </p:nvSpPr>
        <p:spPr bwMode="auto">
          <a:xfrm>
            <a:off x="1714500" y="4257675"/>
            <a:ext cx="74613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50" name="Line 50"/>
          <p:cNvSpPr>
            <a:spLocks noChangeShapeType="1"/>
          </p:cNvSpPr>
          <p:nvPr/>
        </p:nvSpPr>
        <p:spPr bwMode="auto">
          <a:xfrm flipV="1">
            <a:off x="627063" y="4257675"/>
            <a:ext cx="77787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051" name="Line 51"/>
          <p:cNvSpPr>
            <a:spLocks noChangeShapeType="1"/>
          </p:cNvSpPr>
          <p:nvPr/>
        </p:nvSpPr>
        <p:spPr bwMode="auto">
          <a:xfrm>
            <a:off x="627063" y="4257675"/>
            <a:ext cx="77787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32" name="Text Box 52"/>
          <p:cNvSpPr txBox="1">
            <a:spLocks noChangeArrowheads="1"/>
          </p:cNvSpPr>
          <p:nvPr/>
        </p:nvSpPr>
        <p:spPr bwMode="auto">
          <a:xfrm>
            <a:off x="350838" y="2141538"/>
            <a:ext cx="16668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Schaltplansymbol</a:t>
            </a:r>
            <a:endParaRPr lang="en-US" altLang="de-DE" sz="1500" i="0"/>
          </a:p>
        </p:txBody>
      </p:sp>
      <p:sp>
        <p:nvSpPr>
          <p:cNvPr id="896053" name="Text Box 53"/>
          <p:cNvSpPr txBox="1">
            <a:spLocks noChangeArrowheads="1"/>
          </p:cNvSpPr>
          <p:nvPr/>
        </p:nvSpPr>
        <p:spPr bwMode="auto">
          <a:xfrm>
            <a:off x="5235575" y="2141538"/>
            <a:ext cx="18319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Transistorschaltung</a:t>
            </a:r>
            <a:endParaRPr lang="en-US" altLang="de-DE" sz="1500" i="0"/>
          </a:p>
        </p:txBody>
      </p:sp>
      <p:sp>
        <p:nvSpPr>
          <p:cNvPr id="896054" name="Text Box 54"/>
          <p:cNvSpPr txBox="1">
            <a:spLocks noChangeArrowheads="1"/>
          </p:cNvSpPr>
          <p:nvPr/>
        </p:nvSpPr>
        <p:spPr bwMode="auto">
          <a:xfrm>
            <a:off x="385763" y="6080125"/>
            <a:ext cx="1970087" cy="322263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Symbolisches Layout</a:t>
            </a:r>
            <a:endParaRPr lang="en-US" altLang="de-DE" sz="1500" i="0"/>
          </a:p>
        </p:txBody>
      </p:sp>
      <p:sp>
        <p:nvSpPr>
          <p:cNvPr id="896055" name="Text Box 55"/>
          <p:cNvSpPr txBox="1">
            <a:spLocks noChangeArrowheads="1"/>
          </p:cNvSpPr>
          <p:nvPr/>
        </p:nvSpPr>
        <p:spPr bwMode="auto">
          <a:xfrm>
            <a:off x="5310188" y="6080125"/>
            <a:ext cx="1352550" cy="322263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Maskenlayout</a:t>
            </a:r>
            <a:endParaRPr lang="en-US" altLang="de-DE" sz="1500" i="0"/>
          </a:p>
        </p:txBody>
      </p:sp>
      <p:sp>
        <p:nvSpPr>
          <p:cNvPr id="896056" name="Rectangle 56"/>
          <p:cNvSpPr>
            <a:spLocks noChangeAspect="1" noChangeArrowheads="1"/>
          </p:cNvSpPr>
          <p:nvPr/>
        </p:nvSpPr>
        <p:spPr bwMode="auto">
          <a:xfrm>
            <a:off x="5429250" y="4962525"/>
            <a:ext cx="1325563" cy="547688"/>
          </a:xfrm>
          <a:prstGeom prst="rect">
            <a:avLst/>
          </a:prstGeom>
          <a:solidFill>
            <a:srgbClr val="EAEAEA"/>
          </a:solidFill>
          <a:ln w="3175">
            <a:solidFill>
              <a:srgbClr val="D1D1D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57" name="Rectangle 57"/>
          <p:cNvSpPr>
            <a:spLocks noChangeAspect="1" noChangeArrowheads="1"/>
          </p:cNvSpPr>
          <p:nvPr/>
        </p:nvSpPr>
        <p:spPr bwMode="auto">
          <a:xfrm>
            <a:off x="5429250" y="4000500"/>
            <a:ext cx="1325563" cy="549275"/>
          </a:xfrm>
          <a:prstGeom prst="rect">
            <a:avLst/>
          </a:prstGeom>
          <a:solidFill>
            <a:srgbClr val="EAEAEA"/>
          </a:solidFill>
          <a:ln w="3175">
            <a:solidFill>
              <a:srgbClr val="D1D1D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896058" name="Group 58"/>
          <p:cNvGrpSpPr>
            <a:grpSpLocks noChangeAspect="1"/>
          </p:cNvGrpSpPr>
          <p:nvPr/>
        </p:nvGrpSpPr>
        <p:grpSpPr bwMode="auto">
          <a:xfrm>
            <a:off x="5337175" y="3497263"/>
            <a:ext cx="1509713" cy="962025"/>
            <a:chOff x="1611" y="845"/>
            <a:chExt cx="1497" cy="953"/>
          </a:xfrm>
        </p:grpSpPr>
        <p:sp>
          <p:nvSpPr>
            <p:cNvPr id="20602" name="Rectangle 59"/>
            <p:cNvSpPr>
              <a:spLocks noChangeAspect="1" noChangeArrowheads="1"/>
            </p:cNvSpPr>
            <p:nvPr/>
          </p:nvSpPr>
          <p:spPr bwMode="auto">
            <a:xfrm>
              <a:off x="1611" y="845"/>
              <a:ext cx="1497" cy="363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603" name="Rectangle 60"/>
            <p:cNvSpPr>
              <a:spLocks noChangeAspect="1" noChangeArrowheads="1"/>
            </p:cNvSpPr>
            <p:nvPr/>
          </p:nvSpPr>
          <p:spPr bwMode="auto">
            <a:xfrm>
              <a:off x="1793" y="1208"/>
              <a:ext cx="363" cy="590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896061" name="Rectangle 61"/>
          <p:cNvSpPr>
            <a:spLocks noChangeAspect="1" noChangeArrowheads="1"/>
          </p:cNvSpPr>
          <p:nvPr/>
        </p:nvSpPr>
        <p:spPr bwMode="auto">
          <a:xfrm>
            <a:off x="5611813" y="4184650"/>
            <a:ext cx="182562" cy="1825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896062" name="Group 62"/>
          <p:cNvGrpSpPr>
            <a:grpSpLocks noChangeAspect="1"/>
          </p:cNvGrpSpPr>
          <p:nvPr/>
        </p:nvGrpSpPr>
        <p:grpSpPr bwMode="auto">
          <a:xfrm>
            <a:off x="5429250" y="3954463"/>
            <a:ext cx="730250" cy="1600200"/>
            <a:chOff x="1702" y="1299"/>
            <a:chExt cx="725" cy="1587"/>
          </a:xfrm>
        </p:grpSpPr>
        <p:sp>
          <p:nvSpPr>
            <p:cNvPr id="20600" name="Rectangle 63"/>
            <p:cNvSpPr>
              <a:spLocks noChangeAspect="1" noChangeArrowheads="1"/>
            </p:cNvSpPr>
            <p:nvPr/>
          </p:nvSpPr>
          <p:spPr bwMode="auto">
            <a:xfrm>
              <a:off x="2292" y="1299"/>
              <a:ext cx="135" cy="158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601" name="Rectangle 64"/>
            <p:cNvSpPr>
              <a:spLocks noChangeAspect="1" noChangeArrowheads="1"/>
            </p:cNvSpPr>
            <p:nvPr/>
          </p:nvSpPr>
          <p:spPr bwMode="auto">
            <a:xfrm>
              <a:off x="1702" y="2025"/>
              <a:ext cx="590" cy="136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896065" name="Group 65"/>
          <p:cNvGrpSpPr>
            <a:grpSpLocks noChangeAspect="1"/>
          </p:cNvGrpSpPr>
          <p:nvPr/>
        </p:nvGrpSpPr>
        <p:grpSpPr bwMode="auto">
          <a:xfrm>
            <a:off x="5337175" y="5054600"/>
            <a:ext cx="1509713" cy="957263"/>
            <a:chOff x="1611" y="2388"/>
            <a:chExt cx="1497" cy="951"/>
          </a:xfrm>
        </p:grpSpPr>
        <p:sp>
          <p:nvSpPr>
            <p:cNvPr id="20598" name="Rectangle 66"/>
            <p:cNvSpPr>
              <a:spLocks noChangeAspect="1" noChangeArrowheads="1"/>
            </p:cNvSpPr>
            <p:nvPr/>
          </p:nvSpPr>
          <p:spPr bwMode="auto">
            <a:xfrm rot="10800000">
              <a:off x="1611" y="2977"/>
              <a:ext cx="1497" cy="362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99" name="Rectangle 67"/>
            <p:cNvSpPr>
              <a:spLocks noChangeAspect="1" noChangeArrowheads="1"/>
            </p:cNvSpPr>
            <p:nvPr/>
          </p:nvSpPr>
          <p:spPr bwMode="auto">
            <a:xfrm rot="10800000">
              <a:off x="1793" y="2388"/>
              <a:ext cx="363" cy="590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896068" name="Rectangle 68"/>
          <p:cNvSpPr>
            <a:spLocks noChangeAspect="1" noChangeArrowheads="1"/>
          </p:cNvSpPr>
          <p:nvPr/>
        </p:nvSpPr>
        <p:spPr bwMode="auto">
          <a:xfrm rot="10800000">
            <a:off x="5611813" y="5145088"/>
            <a:ext cx="182562" cy="1825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lIns="96808" tIns="48404" rIns="96808" bIns="48404" anchor="ctr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500" i="0">
              <a:cs typeface="Arial" charset="0"/>
            </a:endParaRPr>
          </a:p>
        </p:txBody>
      </p:sp>
      <p:sp>
        <p:nvSpPr>
          <p:cNvPr id="896069" name="Rectangle 69"/>
          <p:cNvSpPr>
            <a:spLocks noChangeArrowheads="1"/>
          </p:cNvSpPr>
          <p:nvPr/>
        </p:nvSpPr>
        <p:spPr bwMode="auto">
          <a:xfrm>
            <a:off x="7400925" y="3802063"/>
            <a:ext cx="1677988" cy="213677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200" i="0"/>
          </a:p>
        </p:txBody>
      </p:sp>
      <p:sp>
        <p:nvSpPr>
          <p:cNvPr id="896070" name="Rectangle 70"/>
          <p:cNvSpPr>
            <a:spLocks noChangeAspect="1" noChangeArrowheads="1"/>
          </p:cNvSpPr>
          <p:nvPr/>
        </p:nvSpPr>
        <p:spPr bwMode="auto">
          <a:xfrm>
            <a:off x="7491413" y="4498975"/>
            <a:ext cx="230187" cy="93663"/>
          </a:xfrm>
          <a:prstGeom prst="rect">
            <a:avLst/>
          </a:prstGeom>
          <a:solidFill>
            <a:srgbClr val="5F5F5F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71" name="Rectangle 71"/>
          <p:cNvSpPr>
            <a:spLocks noChangeAspect="1" noChangeArrowheads="1"/>
          </p:cNvSpPr>
          <p:nvPr/>
        </p:nvSpPr>
        <p:spPr bwMode="auto">
          <a:xfrm>
            <a:off x="7491413" y="4983163"/>
            <a:ext cx="230187" cy="93662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72" name="Rectangle 72"/>
          <p:cNvSpPr>
            <a:spLocks noChangeAspect="1" noChangeArrowheads="1"/>
          </p:cNvSpPr>
          <p:nvPr/>
        </p:nvSpPr>
        <p:spPr bwMode="auto">
          <a:xfrm>
            <a:off x="7491413" y="5454650"/>
            <a:ext cx="230187" cy="90488"/>
          </a:xfrm>
          <a:prstGeom prst="rect">
            <a:avLst/>
          </a:prstGeom>
          <a:solidFill>
            <a:srgbClr val="EAEAEA"/>
          </a:solidFill>
          <a:ln w="3175">
            <a:solidFill>
              <a:srgbClr val="D1D1D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73" name="Text Box 73"/>
          <p:cNvSpPr txBox="1">
            <a:spLocks noChangeAspect="1" noChangeArrowheads="1"/>
          </p:cNvSpPr>
          <p:nvPr/>
        </p:nvSpPr>
        <p:spPr bwMode="auto">
          <a:xfrm>
            <a:off x="7721600" y="3878263"/>
            <a:ext cx="1319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Kontakt 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(contact cut)</a:t>
            </a:r>
          </a:p>
        </p:txBody>
      </p:sp>
      <p:sp>
        <p:nvSpPr>
          <p:cNvPr id="896074" name="Text Box 74"/>
          <p:cNvSpPr txBox="1">
            <a:spLocks noChangeAspect="1" noChangeArrowheads="1"/>
          </p:cNvSpPr>
          <p:nvPr/>
        </p:nvSpPr>
        <p:spPr bwMode="auto">
          <a:xfrm>
            <a:off x="7721600" y="4397375"/>
            <a:ext cx="1319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Metallebene 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(metal)</a:t>
            </a:r>
          </a:p>
        </p:txBody>
      </p:sp>
      <p:sp>
        <p:nvSpPr>
          <p:cNvPr id="896075" name="Text Box 75"/>
          <p:cNvSpPr txBox="1">
            <a:spLocks noChangeAspect="1" noChangeArrowheads="1"/>
          </p:cNvSpPr>
          <p:nvPr/>
        </p:nvSpPr>
        <p:spPr bwMode="auto">
          <a:xfrm>
            <a:off x="7721600" y="4868863"/>
            <a:ext cx="1319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Polyebene 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(polysilicon)</a:t>
            </a:r>
          </a:p>
        </p:txBody>
      </p:sp>
      <p:sp>
        <p:nvSpPr>
          <p:cNvPr id="896076" name="Text Box 76"/>
          <p:cNvSpPr txBox="1">
            <a:spLocks noChangeAspect="1" noChangeArrowheads="1"/>
          </p:cNvSpPr>
          <p:nvPr/>
        </p:nvSpPr>
        <p:spPr bwMode="auto">
          <a:xfrm>
            <a:off x="7720013" y="5340350"/>
            <a:ext cx="14017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Diffusionsschicht 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(p/n diffusion)</a:t>
            </a:r>
          </a:p>
        </p:txBody>
      </p:sp>
      <p:sp>
        <p:nvSpPr>
          <p:cNvPr id="896077" name="Text Box 77"/>
          <p:cNvSpPr txBox="1">
            <a:spLocks noChangeAspect="1" noChangeArrowheads="1"/>
          </p:cNvSpPr>
          <p:nvPr/>
        </p:nvSpPr>
        <p:spPr bwMode="auto">
          <a:xfrm>
            <a:off x="6837363" y="3559175"/>
            <a:ext cx="7080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Vdd</a:t>
            </a:r>
          </a:p>
        </p:txBody>
      </p:sp>
      <p:sp>
        <p:nvSpPr>
          <p:cNvPr id="896078" name="Text Box 78"/>
          <p:cNvSpPr txBox="1">
            <a:spLocks noChangeAspect="1" noChangeArrowheads="1"/>
          </p:cNvSpPr>
          <p:nvPr/>
        </p:nvSpPr>
        <p:spPr bwMode="auto">
          <a:xfrm>
            <a:off x="6837363" y="5738813"/>
            <a:ext cx="63341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GND</a:t>
            </a:r>
          </a:p>
        </p:txBody>
      </p:sp>
      <p:sp>
        <p:nvSpPr>
          <p:cNvPr id="896079" name="Text Box 79"/>
          <p:cNvSpPr txBox="1">
            <a:spLocks noChangeAspect="1" noChangeArrowheads="1"/>
          </p:cNvSpPr>
          <p:nvPr/>
        </p:nvSpPr>
        <p:spPr bwMode="auto">
          <a:xfrm>
            <a:off x="6791325" y="4640263"/>
            <a:ext cx="6016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Out</a:t>
            </a:r>
          </a:p>
        </p:txBody>
      </p:sp>
      <p:sp>
        <p:nvSpPr>
          <p:cNvPr id="896080" name="Text Box 80"/>
          <p:cNvSpPr txBox="1">
            <a:spLocks noChangeAspect="1" noChangeArrowheads="1"/>
          </p:cNvSpPr>
          <p:nvPr/>
        </p:nvSpPr>
        <p:spPr bwMode="auto">
          <a:xfrm>
            <a:off x="5029200" y="4565650"/>
            <a:ext cx="4667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In</a:t>
            </a:r>
          </a:p>
        </p:txBody>
      </p:sp>
      <p:grpSp>
        <p:nvGrpSpPr>
          <p:cNvPr id="896081" name="Group 81"/>
          <p:cNvGrpSpPr>
            <a:grpSpLocks noChangeAspect="1"/>
          </p:cNvGrpSpPr>
          <p:nvPr/>
        </p:nvGrpSpPr>
        <p:grpSpPr bwMode="auto">
          <a:xfrm>
            <a:off x="6299200" y="4092575"/>
            <a:ext cx="455613" cy="1327150"/>
            <a:chOff x="2564" y="1435"/>
            <a:chExt cx="453" cy="1315"/>
          </a:xfrm>
        </p:grpSpPr>
        <p:sp>
          <p:nvSpPr>
            <p:cNvPr id="20594" name="Rectangle 82"/>
            <p:cNvSpPr>
              <a:spLocks noChangeAspect="1" noChangeArrowheads="1"/>
            </p:cNvSpPr>
            <p:nvPr/>
          </p:nvSpPr>
          <p:spPr bwMode="auto">
            <a:xfrm>
              <a:off x="2564" y="1435"/>
              <a:ext cx="363" cy="363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95" name="Rectangle 83"/>
            <p:cNvSpPr>
              <a:spLocks noChangeAspect="1" noChangeArrowheads="1"/>
            </p:cNvSpPr>
            <p:nvPr/>
          </p:nvSpPr>
          <p:spPr bwMode="auto">
            <a:xfrm>
              <a:off x="2655" y="1798"/>
              <a:ext cx="181" cy="589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96" name="Rectangle 84"/>
            <p:cNvSpPr>
              <a:spLocks noChangeAspect="1" noChangeArrowheads="1"/>
            </p:cNvSpPr>
            <p:nvPr/>
          </p:nvSpPr>
          <p:spPr bwMode="auto">
            <a:xfrm>
              <a:off x="2564" y="2387"/>
              <a:ext cx="363" cy="363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97" name="Rectangle 85"/>
            <p:cNvSpPr>
              <a:spLocks noChangeAspect="1" noChangeArrowheads="1"/>
            </p:cNvSpPr>
            <p:nvPr/>
          </p:nvSpPr>
          <p:spPr bwMode="auto">
            <a:xfrm>
              <a:off x="2836" y="2025"/>
              <a:ext cx="181" cy="136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896086" name="Rectangle 86"/>
          <p:cNvSpPr>
            <a:spLocks noChangeAspect="1" noChangeArrowheads="1"/>
          </p:cNvSpPr>
          <p:nvPr/>
        </p:nvSpPr>
        <p:spPr bwMode="auto">
          <a:xfrm>
            <a:off x="6388100" y="4184650"/>
            <a:ext cx="182563" cy="1825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87" name="Rectangle 87"/>
          <p:cNvSpPr>
            <a:spLocks noChangeAspect="1" noChangeArrowheads="1"/>
          </p:cNvSpPr>
          <p:nvPr/>
        </p:nvSpPr>
        <p:spPr bwMode="auto">
          <a:xfrm>
            <a:off x="6388100" y="5145088"/>
            <a:ext cx="182563" cy="1825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88" name="Text Box 88"/>
          <p:cNvSpPr txBox="1">
            <a:spLocks noChangeAspect="1" noChangeArrowheads="1"/>
          </p:cNvSpPr>
          <p:nvPr/>
        </p:nvSpPr>
        <p:spPr bwMode="auto">
          <a:xfrm>
            <a:off x="1962150" y="3497263"/>
            <a:ext cx="7096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Vdd</a:t>
            </a:r>
          </a:p>
        </p:txBody>
      </p:sp>
      <p:sp>
        <p:nvSpPr>
          <p:cNvPr id="896089" name="Text Box 89"/>
          <p:cNvSpPr txBox="1">
            <a:spLocks noChangeAspect="1" noChangeArrowheads="1"/>
          </p:cNvSpPr>
          <p:nvPr/>
        </p:nvSpPr>
        <p:spPr bwMode="auto">
          <a:xfrm>
            <a:off x="1962150" y="5678488"/>
            <a:ext cx="6350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GND</a:t>
            </a:r>
          </a:p>
        </p:txBody>
      </p:sp>
      <p:sp>
        <p:nvSpPr>
          <p:cNvPr id="896090" name="Text Box 90"/>
          <p:cNvSpPr txBox="1">
            <a:spLocks noChangeAspect="1" noChangeArrowheads="1"/>
          </p:cNvSpPr>
          <p:nvPr/>
        </p:nvSpPr>
        <p:spPr bwMode="auto">
          <a:xfrm>
            <a:off x="1917700" y="4546600"/>
            <a:ext cx="601663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Out</a:t>
            </a:r>
          </a:p>
        </p:txBody>
      </p:sp>
      <p:sp>
        <p:nvSpPr>
          <p:cNvPr id="896091" name="Text Box 91"/>
          <p:cNvSpPr txBox="1">
            <a:spLocks noChangeAspect="1" noChangeArrowheads="1"/>
          </p:cNvSpPr>
          <p:nvPr/>
        </p:nvSpPr>
        <p:spPr bwMode="auto">
          <a:xfrm>
            <a:off x="303213" y="4546600"/>
            <a:ext cx="4651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In</a:t>
            </a:r>
          </a:p>
        </p:txBody>
      </p:sp>
      <p:sp>
        <p:nvSpPr>
          <p:cNvPr id="896092" name="Text Box 92"/>
          <p:cNvSpPr txBox="1">
            <a:spLocks noChangeAspect="1" noChangeArrowheads="1"/>
          </p:cNvSpPr>
          <p:nvPr/>
        </p:nvSpPr>
        <p:spPr bwMode="auto">
          <a:xfrm>
            <a:off x="5967413" y="692150"/>
            <a:ext cx="7096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Vdd</a:t>
            </a:r>
          </a:p>
        </p:txBody>
      </p:sp>
      <p:sp>
        <p:nvSpPr>
          <p:cNvPr id="896093" name="Text Box 93"/>
          <p:cNvSpPr txBox="1">
            <a:spLocks noChangeAspect="1" noChangeArrowheads="1"/>
          </p:cNvSpPr>
          <p:nvPr/>
        </p:nvSpPr>
        <p:spPr bwMode="auto">
          <a:xfrm>
            <a:off x="5967413" y="1836738"/>
            <a:ext cx="63341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GND</a:t>
            </a:r>
          </a:p>
        </p:txBody>
      </p:sp>
      <p:sp>
        <p:nvSpPr>
          <p:cNvPr id="896094" name="Text Box 94"/>
          <p:cNvSpPr txBox="1">
            <a:spLocks noChangeAspect="1" noChangeArrowheads="1"/>
          </p:cNvSpPr>
          <p:nvPr/>
        </p:nvSpPr>
        <p:spPr bwMode="auto">
          <a:xfrm>
            <a:off x="5922963" y="1195388"/>
            <a:ext cx="60166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Out</a:t>
            </a:r>
          </a:p>
        </p:txBody>
      </p:sp>
      <p:sp>
        <p:nvSpPr>
          <p:cNvPr id="896095" name="Text Box 95"/>
          <p:cNvSpPr txBox="1">
            <a:spLocks noChangeAspect="1" noChangeArrowheads="1"/>
          </p:cNvSpPr>
          <p:nvPr/>
        </p:nvSpPr>
        <p:spPr bwMode="auto">
          <a:xfrm>
            <a:off x="5083175" y="1195388"/>
            <a:ext cx="4667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In</a:t>
            </a:r>
          </a:p>
        </p:txBody>
      </p:sp>
      <p:sp>
        <p:nvSpPr>
          <p:cNvPr id="20566" name="Text Box 96"/>
          <p:cNvSpPr txBox="1">
            <a:spLocks noChangeAspect="1" noChangeArrowheads="1"/>
          </p:cNvSpPr>
          <p:nvPr/>
        </p:nvSpPr>
        <p:spPr bwMode="auto">
          <a:xfrm>
            <a:off x="1227138" y="1546225"/>
            <a:ext cx="60166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Out</a:t>
            </a:r>
          </a:p>
        </p:txBody>
      </p:sp>
      <p:sp>
        <p:nvSpPr>
          <p:cNvPr id="20567" name="Text Box 97"/>
          <p:cNvSpPr txBox="1">
            <a:spLocks noChangeAspect="1" noChangeArrowheads="1"/>
          </p:cNvSpPr>
          <p:nvPr/>
        </p:nvSpPr>
        <p:spPr bwMode="auto">
          <a:xfrm>
            <a:off x="381000" y="1539875"/>
            <a:ext cx="4667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cs typeface="Times New Roman" pitchFamily="18" charset="0"/>
              </a:rPr>
              <a:t>In</a:t>
            </a:r>
          </a:p>
        </p:txBody>
      </p:sp>
      <p:sp>
        <p:nvSpPr>
          <p:cNvPr id="896098" name="Rectangle 98"/>
          <p:cNvSpPr>
            <a:spLocks noChangeAspect="1" noChangeArrowheads="1"/>
          </p:cNvSpPr>
          <p:nvPr/>
        </p:nvSpPr>
        <p:spPr bwMode="auto">
          <a:xfrm>
            <a:off x="7523163" y="4002088"/>
            <a:ext cx="1841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6099" name="Line 99"/>
          <p:cNvSpPr>
            <a:spLocks noChangeShapeType="1"/>
          </p:cNvSpPr>
          <p:nvPr/>
        </p:nvSpPr>
        <p:spPr bwMode="auto">
          <a:xfrm>
            <a:off x="1209675" y="3919538"/>
            <a:ext cx="1588" cy="14557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00" name="Rectangle 100"/>
          <p:cNvSpPr>
            <a:spLocks noChangeArrowheads="1"/>
          </p:cNvSpPr>
          <p:nvPr/>
        </p:nvSpPr>
        <p:spPr bwMode="auto">
          <a:xfrm>
            <a:off x="2620963" y="3802063"/>
            <a:ext cx="1677987" cy="213677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200" i="0"/>
          </a:p>
        </p:txBody>
      </p:sp>
      <p:sp>
        <p:nvSpPr>
          <p:cNvPr id="896101" name="Text Box 101"/>
          <p:cNvSpPr txBox="1">
            <a:spLocks noChangeAspect="1" noChangeArrowheads="1"/>
          </p:cNvSpPr>
          <p:nvPr/>
        </p:nvSpPr>
        <p:spPr bwMode="auto">
          <a:xfrm>
            <a:off x="2943225" y="3878263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Kontakt </a:t>
            </a:r>
          </a:p>
        </p:txBody>
      </p:sp>
      <p:sp>
        <p:nvSpPr>
          <p:cNvPr id="896102" name="Line 102"/>
          <p:cNvSpPr>
            <a:spLocks noChangeShapeType="1"/>
          </p:cNvSpPr>
          <p:nvPr/>
        </p:nvSpPr>
        <p:spPr bwMode="auto">
          <a:xfrm flipV="1">
            <a:off x="2789238" y="3981450"/>
            <a:ext cx="76200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03" name="Line 103"/>
          <p:cNvSpPr>
            <a:spLocks noChangeShapeType="1"/>
          </p:cNvSpPr>
          <p:nvPr/>
        </p:nvSpPr>
        <p:spPr bwMode="auto">
          <a:xfrm>
            <a:off x="2789238" y="3981450"/>
            <a:ext cx="76200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04" name="Freeform 104"/>
          <p:cNvSpPr>
            <a:spLocks/>
          </p:cNvSpPr>
          <p:nvPr/>
        </p:nvSpPr>
        <p:spPr bwMode="auto">
          <a:xfrm>
            <a:off x="2689225" y="4970463"/>
            <a:ext cx="635000" cy="127000"/>
          </a:xfrm>
          <a:custGeom>
            <a:avLst/>
            <a:gdLst>
              <a:gd name="T0" fmla="*/ 0 w 378"/>
              <a:gd name="T1" fmla="*/ 127000 h 76"/>
              <a:gd name="T2" fmla="*/ 127672 w 378"/>
              <a:gd name="T3" fmla="*/ 127000 h 76"/>
              <a:gd name="T4" fmla="*/ 127672 w 378"/>
              <a:gd name="T5" fmla="*/ 0 h 76"/>
              <a:gd name="T6" fmla="*/ 507328 w 378"/>
              <a:gd name="T7" fmla="*/ 0 h 76"/>
              <a:gd name="T8" fmla="*/ 507328 w 378"/>
              <a:gd name="T9" fmla="*/ 127000 h 76"/>
              <a:gd name="T10" fmla="*/ 635000 w 378"/>
              <a:gd name="T11" fmla="*/ 127000 h 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78" h="76">
                <a:moveTo>
                  <a:pt x="0" y="76"/>
                </a:moveTo>
                <a:lnTo>
                  <a:pt x="76" y="76"/>
                </a:lnTo>
                <a:lnTo>
                  <a:pt x="76" y="0"/>
                </a:lnTo>
                <a:lnTo>
                  <a:pt x="302" y="0"/>
                </a:lnTo>
                <a:lnTo>
                  <a:pt x="302" y="76"/>
                </a:lnTo>
                <a:lnTo>
                  <a:pt x="378" y="76"/>
                </a:lnTo>
              </a:path>
            </a:pathLst>
          </a:custGeom>
          <a:noFill/>
          <a:ln w="9525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05" name="Freeform 105"/>
          <p:cNvSpPr>
            <a:spLocks/>
          </p:cNvSpPr>
          <p:nvPr/>
        </p:nvSpPr>
        <p:spPr bwMode="auto">
          <a:xfrm>
            <a:off x="2968625" y="4794250"/>
            <a:ext cx="101600" cy="100013"/>
          </a:xfrm>
          <a:custGeom>
            <a:avLst/>
            <a:gdLst>
              <a:gd name="T0" fmla="*/ 101600 w 61"/>
              <a:gd name="T1" fmla="*/ 50007 h 60"/>
              <a:gd name="T2" fmla="*/ 101600 w 61"/>
              <a:gd name="T3" fmla="*/ 50007 h 60"/>
              <a:gd name="T4" fmla="*/ 96603 w 61"/>
              <a:gd name="T5" fmla="*/ 68342 h 60"/>
              <a:gd name="T6" fmla="*/ 86610 w 61"/>
              <a:gd name="T7" fmla="*/ 85011 h 60"/>
              <a:gd name="T8" fmla="*/ 69954 w 61"/>
              <a:gd name="T9" fmla="*/ 96679 h 60"/>
              <a:gd name="T10" fmla="*/ 49967 w 61"/>
              <a:gd name="T11" fmla="*/ 100013 h 60"/>
              <a:gd name="T12" fmla="*/ 31646 w 61"/>
              <a:gd name="T13" fmla="*/ 96679 h 60"/>
              <a:gd name="T14" fmla="*/ 14990 w 61"/>
              <a:gd name="T15" fmla="*/ 85011 h 60"/>
              <a:gd name="T16" fmla="*/ 4997 w 61"/>
              <a:gd name="T17" fmla="*/ 68342 h 60"/>
              <a:gd name="T18" fmla="*/ 0 w 61"/>
              <a:gd name="T19" fmla="*/ 50007 h 60"/>
              <a:gd name="T20" fmla="*/ 4997 w 61"/>
              <a:gd name="T21" fmla="*/ 30004 h 60"/>
              <a:gd name="T22" fmla="*/ 14990 w 61"/>
              <a:gd name="T23" fmla="*/ 13335 h 60"/>
              <a:gd name="T24" fmla="*/ 31646 w 61"/>
              <a:gd name="T25" fmla="*/ 3334 h 60"/>
              <a:gd name="T26" fmla="*/ 49967 w 61"/>
              <a:gd name="T27" fmla="*/ 0 h 60"/>
              <a:gd name="T28" fmla="*/ 69954 w 61"/>
              <a:gd name="T29" fmla="*/ 3334 h 60"/>
              <a:gd name="T30" fmla="*/ 86610 w 61"/>
              <a:gd name="T31" fmla="*/ 13335 h 60"/>
              <a:gd name="T32" fmla="*/ 96603 w 61"/>
              <a:gd name="T33" fmla="*/ 30004 h 60"/>
              <a:gd name="T34" fmla="*/ 101600 w 61"/>
              <a:gd name="T35" fmla="*/ 50007 h 6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1" h="60">
                <a:moveTo>
                  <a:pt x="61" y="30"/>
                </a:moveTo>
                <a:lnTo>
                  <a:pt x="61" y="30"/>
                </a:lnTo>
                <a:lnTo>
                  <a:pt x="58" y="41"/>
                </a:lnTo>
                <a:lnTo>
                  <a:pt x="52" y="51"/>
                </a:lnTo>
                <a:lnTo>
                  <a:pt x="42" y="58"/>
                </a:lnTo>
                <a:lnTo>
                  <a:pt x="30" y="60"/>
                </a:lnTo>
                <a:lnTo>
                  <a:pt x="19" y="58"/>
                </a:lnTo>
                <a:lnTo>
                  <a:pt x="9" y="51"/>
                </a:lnTo>
                <a:lnTo>
                  <a:pt x="3" y="41"/>
                </a:lnTo>
                <a:lnTo>
                  <a:pt x="0" y="30"/>
                </a:lnTo>
                <a:lnTo>
                  <a:pt x="3" y="18"/>
                </a:lnTo>
                <a:lnTo>
                  <a:pt x="9" y="8"/>
                </a:lnTo>
                <a:lnTo>
                  <a:pt x="19" y="2"/>
                </a:lnTo>
                <a:lnTo>
                  <a:pt x="30" y="0"/>
                </a:lnTo>
                <a:lnTo>
                  <a:pt x="42" y="2"/>
                </a:lnTo>
                <a:lnTo>
                  <a:pt x="52" y="8"/>
                </a:lnTo>
                <a:lnTo>
                  <a:pt x="58" y="18"/>
                </a:lnTo>
                <a:lnTo>
                  <a:pt x="61" y="30"/>
                </a:lnTo>
              </a:path>
            </a:pathLst>
          </a:custGeom>
          <a:noFill/>
          <a:ln w="9525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06" name="Line 106"/>
          <p:cNvSpPr>
            <a:spLocks noChangeShapeType="1"/>
          </p:cNvSpPr>
          <p:nvPr/>
        </p:nvSpPr>
        <p:spPr bwMode="auto">
          <a:xfrm flipH="1">
            <a:off x="2816225" y="4894263"/>
            <a:ext cx="381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07" name="Line 107"/>
          <p:cNvSpPr>
            <a:spLocks noChangeShapeType="1"/>
          </p:cNvSpPr>
          <p:nvPr/>
        </p:nvSpPr>
        <p:spPr bwMode="auto">
          <a:xfrm>
            <a:off x="3017838" y="4691063"/>
            <a:ext cx="1587" cy="103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08" name="Freeform 108"/>
          <p:cNvSpPr>
            <a:spLocks/>
          </p:cNvSpPr>
          <p:nvPr/>
        </p:nvSpPr>
        <p:spPr bwMode="auto">
          <a:xfrm>
            <a:off x="2689225" y="5503863"/>
            <a:ext cx="635000" cy="127000"/>
          </a:xfrm>
          <a:custGeom>
            <a:avLst/>
            <a:gdLst>
              <a:gd name="T0" fmla="*/ 0 w 378"/>
              <a:gd name="T1" fmla="*/ 127000 h 76"/>
              <a:gd name="T2" fmla="*/ 127672 w 378"/>
              <a:gd name="T3" fmla="*/ 127000 h 76"/>
              <a:gd name="T4" fmla="*/ 127672 w 378"/>
              <a:gd name="T5" fmla="*/ 0 h 76"/>
              <a:gd name="T6" fmla="*/ 507328 w 378"/>
              <a:gd name="T7" fmla="*/ 0 h 76"/>
              <a:gd name="T8" fmla="*/ 507328 w 378"/>
              <a:gd name="T9" fmla="*/ 127000 h 76"/>
              <a:gd name="T10" fmla="*/ 635000 w 378"/>
              <a:gd name="T11" fmla="*/ 127000 h 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78" h="76">
                <a:moveTo>
                  <a:pt x="0" y="76"/>
                </a:moveTo>
                <a:lnTo>
                  <a:pt x="76" y="76"/>
                </a:lnTo>
                <a:lnTo>
                  <a:pt x="76" y="0"/>
                </a:lnTo>
                <a:lnTo>
                  <a:pt x="302" y="0"/>
                </a:lnTo>
                <a:lnTo>
                  <a:pt x="302" y="76"/>
                </a:lnTo>
                <a:lnTo>
                  <a:pt x="378" y="76"/>
                </a:lnTo>
              </a:path>
            </a:pathLst>
          </a:custGeom>
          <a:noFill/>
          <a:ln w="9525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09" name="Line 109"/>
          <p:cNvSpPr>
            <a:spLocks noChangeShapeType="1"/>
          </p:cNvSpPr>
          <p:nvPr/>
        </p:nvSpPr>
        <p:spPr bwMode="auto">
          <a:xfrm flipH="1">
            <a:off x="2816225" y="5427663"/>
            <a:ext cx="381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10" name="Line 110"/>
          <p:cNvSpPr>
            <a:spLocks noChangeShapeType="1"/>
          </p:cNvSpPr>
          <p:nvPr/>
        </p:nvSpPr>
        <p:spPr bwMode="auto">
          <a:xfrm>
            <a:off x="3017838" y="5299075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11" name="Line 111"/>
          <p:cNvSpPr>
            <a:spLocks noChangeShapeType="1"/>
          </p:cNvSpPr>
          <p:nvPr/>
        </p:nvSpPr>
        <p:spPr bwMode="auto">
          <a:xfrm>
            <a:off x="2714625" y="44116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12" name="Text Box 112"/>
          <p:cNvSpPr txBox="1">
            <a:spLocks noChangeAspect="1" noChangeArrowheads="1"/>
          </p:cNvSpPr>
          <p:nvPr/>
        </p:nvSpPr>
        <p:spPr bwMode="auto">
          <a:xfrm>
            <a:off x="3171825" y="4273550"/>
            <a:ext cx="19812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Verbindung </a:t>
            </a:r>
          </a:p>
        </p:txBody>
      </p:sp>
      <p:sp>
        <p:nvSpPr>
          <p:cNvPr id="896113" name="Text Box 113"/>
          <p:cNvSpPr txBox="1">
            <a:spLocks noChangeAspect="1" noChangeArrowheads="1"/>
          </p:cNvSpPr>
          <p:nvPr/>
        </p:nvSpPr>
        <p:spPr bwMode="auto">
          <a:xfrm>
            <a:off x="3400425" y="4716463"/>
            <a:ext cx="19812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p-Kanal-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Transistor</a:t>
            </a:r>
          </a:p>
        </p:txBody>
      </p:sp>
      <p:sp>
        <p:nvSpPr>
          <p:cNvPr id="896114" name="Text Box 114"/>
          <p:cNvSpPr txBox="1">
            <a:spLocks noChangeAspect="1" noChangeArrowheads="1"/>
          </p:cNvSpPr>
          <p:nvPr/>
        </p:nvSpPr>
        <p:spPr bwMode="auto">
          <a:xfrm>
            <a:off x="3400425" y="5251450"/>
            <a:ext cx="19812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200" i="0">
                <a:cs typeface="Times New Roman" pitchFamily="18" charset="0"/>
              </a:rPr>
              <a:t>n-Kanal-</a:t>
            </a:r>
            <a:br>
              <a:rPr lang="de-DE" altLang="de-DE" sz="1200" i="0">
                <a:cs typeface="Times New Roman" pitchFamily="18" charset="0"/>
              </a:rPr>
            </a:br>
            <a:r>
              <a:rPr lang="de-DE" altLang="de-DE" sz="1200" i="0">
                <a:cs typeface="Times New Roman" pitchFamily="18" charset="0"/>
              </a:rPr>
              <a:t>Transistor</a:t>
            </a:r>
          </a:p>
        </p:txBody>
      </p:sp>
      <p:sp>
        <p:nvSpPr>
          <p:cNvPr id="896115" name="Line 115"/>
          <p:cNvSpPr>
            <a:spLocks noChangeShapeType="1"/>
          </p:cNvSpPr>
          <p:nvPr/>
        </p:nvSpPr>
        <p:spPr bwMode="auto">
          <a:xfrm>
            <a:off x="1030288" y="49990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16" name="Line 116"/>
          <p:cNvSpPr>
            <a:spLocks noChangeShapeType="1"/>
          </p:cNvSpPr>
          <p:nvPr/>
        </p:nvSpPr>
        <p:spPr bwMode="auto">
          <a:xfrm>
            <a:off x="1755775" y="46958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17" name="Line 117"/>
          <p:cNvSpPr>
            <a:spLocks noChangeShapeType="1"/>
          </p:cNvSpPr>
          <p:nvPr/>
        </p:nvSpPr>
        <p:spPr bwMode="auto">
          <a:xfrm>
            <a:off x="5780088" y="968375"/>
            <a:ext cx="0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118" name="Line 118"/>
          <p:cNvSpPr>
            <a:spLocks noChangeShapeType="1"/>
          </p:cNvSpPr>
          <p:nvPr/>
        </p:nvSpPr>
        <p:spPr bwMode="auto">
          <a:xfrm>
            <a:off x="5781675" y="1533525"/>
            <a:ext cx="0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6119" name="Line 119"/>
          <p:cNvSpPr>
            <a:spLocks noChangeShapeType="1"/>
          </p:cNvSpPr>
          <p:nvPr/>
        </p:nvSpPr>
        <p:spPr bwMode="auto">
          <a:xfrm>
            <a:off x="5783263" y="1728788"/>
            <a:ext cx="33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20" name="Line 120"/>
          <p:cNvSpPr>
            <a:spLocks noChangeShapeType="1"/>
          </p:cNvSpPr>
          <p:nvPr/>
        </p:nvSpPr>
        <p:spPr bwMode="auto">
          <a:xfrm>
            <a:off x="5783263" y="1530350"/>
            <a:ext cx="33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21" name="Line 121"/>
          <p:cNvSpPr>
            <a:spLocks noChangeShapeType="1"/>
          </p:cNvSpPr>
          <p:nvPr/>
        </p:nvSpPr>
        <p:spPr bwMode="auto">
          <a:xfrm>
            <a:off x="5784850" y="968375"/>
            <a:ext cx="33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96122" name="Line 122"/>
          <p:cNvSpPr>
            <a:spLocks noChangeShapeType="1"/>
          </p:cNvSpPr>
          <p:nvPr/>
        </p:nvSpPr>
        <p:spPr bwMode="auto">
          <a:xfrm>
            <a:off x="5780088" y="1162050"/>
            <a:ext cx="33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93" name="Text Box 123"/>
          <p:cNvSpPr txBox="1">
            <a:spLocks noChangeArrowheads="1"/>
          </p:cNvSpPr>
          <p:nvPr/>
        </p:nvSpPr>
        <p:spPr bwMode="auto">
          <a:xfrm>
            <a:off x="608013" y="719138"/>
            <a:ext cx="290512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de-DE" altLang="de-DE" sz="1700" i="0"/>
              <a:t>Beispiel: CMOS-Inverter</a:t>
            </a:r>
            <a:endParaRPr lang="en-US" altLang="de-DE" sz="1700" i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6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9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9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9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9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96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96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9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6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96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96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96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96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6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9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9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9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9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9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9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9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9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9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9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9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89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89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9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9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89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89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89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89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89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9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9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89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89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89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9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89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89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89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89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9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89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89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89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89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896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89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89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89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896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89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896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89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89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89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89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89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89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89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89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89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89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89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89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89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89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89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89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89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89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89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89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89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89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89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" dur="500"/>
                                        <p:tgtEl>
                                          <p:spTgt spid="89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896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89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3" dur="500"/>
                                        <p:tgtEl>
                                          <p:spTgt spid="896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6" dur="500"/>
                                        <p:tgtEl>
                                          <p:spTgt spid="89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896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500"/>
                                        <p:tgtEl>
                                          <p:spTgt spid="89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89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89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89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500"/>
                                        <p:tgtEl>
                                          <p:spTgt spid="89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7" dur="500"/>
                                        <p:tgtEl>
                                          <p:spTgt spid="89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0" dur="500"/>
                                        <p:tgtEl>
                                          <p:spTgt spid="89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3" dur="500"/>
                                        <p:tgtEl>
                                          <p:spTgt spid="896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6" dur="500"/>
                                        <p:tgtEl>
                                          <p:spTgt spid="89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9" dur="500"/>
                                        <p:tgtEl>
                                          <p:spTgt spid="896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2" dur="500"/>
                                        <p:tgtEl>
                                          <p:spTgt spid="896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5" dur="500"/>
                                        <p:tgtEl>
                                          <p:spTgt spid="89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8" dur="500"/>
                                        <p:tgtEl>
                                          <p:spTgt spid="89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500"/>
                                        <p:tgtEl>
                                          <p:spTgt spid="89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4" dur="500"/>
                                        <p:tgtEl>
                                          <p:spTgt spid="89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7" dur="500"/>
                                        <p:tgtEl>
                                          <p:spTgt spid="89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0" dur="500"/>
                                        <p:tgtEl>
                                          <p:spTgt spid="89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6002" grpId="0" animBg="1"/>
      <p:bldP spid="896003" grpId="0" animBg="1"/>
      <p:bldP spid="896004" grpId="0" animBg="1"/>
      <p:bldP spid="896005" grpId="0" animBg="1"/>
      <p:bldP spid="896006" grpId="0" animBg="1"/>
      <p:bldP spid="896007" grpId="0" animBg="1"/>
      <p:bldP spid="896008" grpId="0" animBg="1"/>
      <p:bldP spid="896009" grpId="0" animBg="1"/>
      <p:bldP spid="896010" grpId="0" animBg="1"/>
      <p:bldP spid="896011" grpId="0" animBg="1"/>
      <p:bldP spid="896012" grpId="0" animBg="1"/>
      <p:bldP spid="896013" grpId="0" animBg="1"/>
      <p:bldP spid="896014" grpId="0" animBg="1"/>
      <p:bldP spid="896015" grpId="0" animBg="1"/>
      <p:bldP spid="896016" grpId="0" animBg="1"/>
      <p:bldP spid="896017" grpId="0" animBg="1"/>
      <p:bldP spid="896018" grpId="0" animBg="1"/>
      <p:bldP spid="896019" grpId="0" animBg="1"/>
      <p:bldP spid="896020" grpId="0" animBg="1"/>
      <p:bldP spid="896021" grpId="0" animBg="1"/>
      <p:bldP spid="896022" grpId="0" animBg="1"/>
      <p:bldP spid="896023" grpId="0" animBg="1"/>
      <p:bldP spid="896024" grpId="0" animBg="1"/>
      <p:bldP spid="896025" grpId="0" animBg="1"/>
      <p:bldP spid="896030" grpId="0" animBg="1"/>
      <p:bldP spid="896031" grpId="0" animBg="1"/>
      <p:bldP spid="896032" grpId="0" animBg="1"/>
      <p:bldP spid="896033" grpId="0" animBg="1"/>
      <p:bldP spid="896034" grpId="0" animBg="1"/>
      <p:bldP spid="896035" grpId="0" animBg="1"/>
      <p:bldP spid="896036" grpId="0" animBg="1"/>
      <p:bldP spid="896037" grpId="0" animBg="1"/>
      <p:bldP spid="896038" grpId="0" animBg="1"/>
      <p:bldP spid="896039" grpId="0" animBg="1"/>
      <p:bldP spid="896040" grpId="0" animBg="1"/>
      <p:bldP spid="896041" grpId="0" animBg="1"/>
      <p:bldP spid="896042" grpId="0" animBg="1"/>
      <p:bldP spid="896043" grpId="0" animBg="1"/>
      <p:bldP spid="896044" grpId="0" animBg="1"/>
      <p:bldP spid="896045" grpId="0" animBg="1"/>
      <p:bldP spid="896046" grpId="0" animBg="1"/>
      <p:bldP spid="896047" grpId="0" animBg="1"/>
      <p:bldP spid="896048" grpId="0" animBg="1"/>
      <p:bldP spid="896049" grpId="0" animBg="1"/>
      <p:bldP spid="896050" grpId="0" animBg="1"/>
      <p:bldP spid="896051" grpId="0" animBg="1"/>
      <p:bldP spid="896053" grpId="0"/>
      <p:bldP spid="896054" grpId="0" animBg="1"/>
      <p:bldP spid="896055" grpId="0" animBg="1"/>
      <p:bldP spid="896056" grpId="0" animBg="1"/>
      <p:bldP spid="896057" grpId="0" animBg="1"/>
      <p:bldP spid="896061" grpId="0" animBg="1"/>
      <p:bldP spid="896068" grpId="0" animBg="1"/>
      <p:bldP spid="896069" grpId="0" animBg="1"/>
      <p:bldP spid="896070" grpId="0" animBg="1"/>
      <p:bldP spid="896071" grpId="0" animBg="1"/>
      <p:bldP spid="896072" grpId="0" animBg="1"/>
      <p:bldP spid="896073" grpId="0"/>
      <p:bldP spid="896074" grpId="0"/>
      <p:bldP spid="896075" grpId="0"/>
      <p:bldP spid="896076" grpId="0"/>
      <p:bldP spid="896077" grpId="0"/>
      <p:bldP spid="896078" grpId="0"/>
      <p:bldP spid="896079" grpId="0"/>
      <p:bldP spid="896080" grpId="0"/>
      <p:bldP spid="896086" grpId="0" animBg="1"/>
      <p:bldP spid="896087" grpId="0" animBg="1"/>
      <p:bldP spid="896088" grpId="0"/>
      <p:bldP spid="896089" grpId="0"/>
      <p:bldP spid="896090" grpId="0"/>
      <p:bldP spid="896091" grpId="0"/>
      <p:bldP spid="896092" grpId="0"/>
      <p:bldP spid="896093" grpId="0"/>
      <p:bldP spid="896094" grpId="0"/>
      <p:bldP spid="896095" grpId="0"/>
      <p:bldP spid="896098" grpId="0" animBg="1"/>
      <p:bldP spid="896099" grpId="0" animBg="1"/>
      <p:bldP spid="896100" grpId="0" animBg="1"/>
      <p:bldP spid="896101" grpId="0"/>
      <p:bldP spid="896102" grpId="0" animBg="1"/>
      <p:bldP spid="896103" grpId="0" animBg="1"/>
      <p:bldP spid="896104" grpId="0" animBg="1"/>
      <p:bldP spid="896105" grpId="0" animBg="1"/>
      <p:bldP spid="896106" grpId="0" animBg="1"/>
      <p:bldP spid="896107" grpId="0" animBg="1"/>
      <p:bldP spid="896108" grpId="0" animBg="1"/>
      <p:bldP spid="896109" grpId="0" animBg="1"/>
      <p:bldP spid="896110" grpId="0" animBg="1"/>
      <p:bldP spid="896111" grpId="0" animBg="1"/>
      <p:bldP spid="896112" grpId="0"/>
      <p:bldP spid="896113" grpId="0"/>
      <p:bldP spid="896114" grpId="0"/>
      <p:bldP spid="896115" grpId="0" animBg="1"/>
      <p:bldP spid="896116" grpId="0" animBg="1"/>
      <p:bldP spid="896117" grpId="0" animBg="1"/>
      <p:bldP spid="896118" grpId="0" animBg="1"/>
      <p:bldP spid="896119" grpId="0" animBg="1"/>
      <p:bldP spid="896120" grpId="0" animBg="1"/>
      <p:bldP spid="896121" grpId="0" animBg="1"/>
      <p:bldP spid="8961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Kapitel 8 – Kompaktierung</a:t>
            </a:r>
            <a:endParaRPr lang="en-US" altLang="de-DE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658938"/>
            <a:ext cx="8193087" cy="464978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>
                <a:solidFill>
                  <a:srgbClr val="C0C0C0"/>
                </a:solidFill>
              </a:rPr>
              <a:t>8.1	Einführung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>
                <a:solidFill>
                  <a:srgbClr val="C0C0C0"/>
                </a:solidFill>
              </a:rPr>
              <a:t>8.2	Begriffe, Modelle, Datenstrukturen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/>
              <a:t>8.3	Symbolische Kompaktierung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>
                <a:solidFill>
                  <a:srgbClr val="C0C0C0"/>
                </a:solidFill>
              </a:rPr>
              <a:t>8.4	Kompaktierungsalgorithmen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</a:pPr>
            <a:r>
              <a:rPr lang="de-DE" altLang="de-DE">
                <a:solidFill>
                  <a:srgbClr val="C0C0C0"/>
                </a:solidFill>
              </a:rPr>
              <a:t>	</a:t>
            </a:r>
            <a:r>
              <a:rPr lang="de-DE" altLang="de-DE" sz="1600">
                <a:solidFill>
                  <a:srgbClr val="C0C0C0"/>
                </a:solidFill>
              </a:rPr>
              <a:t>	8.4.1  Schnittkompaktierung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</a:pPr>
            <a:r>
              <a:rPr lang="de-DE" altLang="de-DE" sz="1600">
                <a:solidFill>
                  <a:srgbClr val="C0C0C0"/>
                </a:solidFill>
              </a:rPr>
              <a:t>		8.4.2  Abstandsgraph-Kompaktierung</a:t>
            </a:r>
          </a:p>
          <a:p>
            <a:pPr marL="0" indent="0">
              <a:spcBef>
                <a:spcPct val="20000"/>
              </a:spcBef>
              <a:buFont typeface="Symbol" pitchFamily="18" charset="2"/>
              <a:buNone/>
            </a:pPr>
            <a:endParaRPr lang="de-DE" altLang="de-DE" sz="1600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49238" y="2708275"/>
            <a:ext cx="411162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47800"/>
            <a:ext cx="7631112" cy="493395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Kompaktoren werden auch bei der symbolischen Layoutentwicklung eingesetzt (symbolische Kompaktierung, Symbolic compaction)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Symbolische Layoutentwicklung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Basiert auf symbolischer Layoutdarstellung, z.B. Stick-Diagramm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Ermöglicht Vereinfachung der Layoutentwurfs durch Umgehung der Vielzahl von Entwurfsregeln und der aufwendigen Überführung von einer Technologie zur nächsten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Symbolische Kompaktierung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Überführung eines symbolischen Layouts in eine reale Technologie-Implementierung</a:t>
            </a:r>
            <a:r>
              <a:rPr lang="en-US" altLang="de-DE"/>
              <a:t>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Kompaktierung dient damit zur Technologie-Anpassung</a:t>
            </a:r>
            <a:endParaRPr lang="en-US" altLang="de-DE"/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de-DE" altLang="de-DE"/>
              <a:t>8.3	Symbolische Kompaktierung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Kapitel 8 – Kompaktierung</a:t>
            </a:r>
            <a:endParaRPr lang="en-US" altLang="de-DE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658938"/>
            <a:ext cx="8193087" cy="464978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>
                <a:solidFill>
                  <a:srgbClr val="C0C0C0"/>
                </a:solidFill>
              </a:rPr>
              <a:t>8.1	Einführung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>
                <a:solidFill>
                  <a:srgbClr val="C0C0C0"/>
                </a:solidFill>
              </a:rPr>
              <a:t>8.2	Begriffe, Modelle, Datenstrukturen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>
                <a:solidFill>
                  <a:srgbClr val="C0C0C0"/>
                </a:solidFill>
              </a:rPr>
              <a:t>8.3	Symbolische Kompaktierung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/>
              <a:t>8.4	Kompaktierungsalgorithmen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</a:pPr>
            <a:r>
              <a:rPr lang="de-DE" altLang="de-DE"/>
              <a:t>	</a:t>
            </a:r>
            <a:r>
              <a:rPr lang="de-DE" altLang="de-DE" sz="1600"/>
              <a:t>	8.4.1  Schnittkompaktierung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</a:pPr>
            <a:r>
              <a:rPr lang="de-DE" altLang="de-DE" sz="1600"/>
              <a:t>		8.4.2  Abstandsgraph-Kompaktierung</a:t>
            </a:r>
          </a:p>
          <a:p>
            <a:pPr marL="0" indent="0">
              <a:spcBef>
                <a:spcPct val="20000"/>
              </a:spcBef>
              <a:buFont typeface="Symbol" pitchFamily="18" charset="2"/>
              <a:buNone/>
            </a:pPr>
            <a:endParaRPr lang="de-DE" altLang="de-DE" sz="1600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49238" y="3141663"/>
            <a:ext cx="411162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8.4.1	Schnittkompaktierung</a:t>
            </a:r>
          </a:p>
        </p:txBody>
      </p:sp>
      <p:sp>
        <p:nvSpPr>
          <p:cNvPr id="86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33513"/>
            <a:ext cx="8193088" cy="43799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1970 erstmals von </a:t>
            </a:r>
            <a:r>
              <a:rPr lang="de-DE" altLang="de-DE" i="1"/>
              <a:t>Akers</a:t>
            </a:r>
            <a:r>
              <a:rPr lang="de-DE" altLang="de-DE"/>
              <a:t>, </a:t>
            </a:r>
            <a:r>
              <a:rPr lang="de-DE" altLang="de-DE" i="1"/>
              <a:t>Geyer</a:t>
            </a:r>
            <a:r>
              <a:rPr lang="de-DE" altLang="de-DE"/>
              <a:t> und </a:t>
            </a:r>
            <a:r>
              <a:rPr lang="de-DE" altLang="de-DE" i="1"/>
              <a:t>Roberts</a:t>
            </a:r>
            <a:r>
              <a:rPr lang="de-DE" altLang="de-DE"/>
              <a:t> vorgestellt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Layout enthält </a:t>
            </a:r>
            <a:r>
              <a:rPr lang="de-DE" altLang="de-DE">
                <a:solidFill>
                  <a:srgbClr val="CC0000"/>
                </a:solidFill>
              </a:rPr>
              <a:t>Verdichtungsstreifen</a:t>
            </a:r>
            <a:r>
              <a:rPr lang="de-DE" altLang="de-DE"/>
              <a:t>, die frei von platzierten Elementen sind und in denen alle Leiterzüge senkrecht zur Streifenrichtung verlaufen</a:t>
            </a:r>
            <a:endParaRPr lang="en-US" altLang="de-DE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Streifenbereich wird aus der Schaltung entfernt und die betreffenden Koordinaten der Schaltungselemente auf die neue Layoutgröße umgerechnet</a:t>
            </a:r>
            <a:r>
              <a:rPr lang="en-US" altLang="de-DE"/>
              <a:t> </a:t>
            </a:r>
          </a:p>
        </p:txBody>
      </p:sp>
      <p:sp>
        <p:nvSpPr>
          <p:cNvPr id="860164" name="Rectangle 4"/>
          <p:cNvSpPr>
            <a:spLocks noChangeArrowheads="1"/>
          </p:cNvSpPr>
          <p:nvPr/>
        </p:nvSpPr>
        <p:spPr bwMode="auto">
          <a:xfrm>
            <a:off x="1141413" y="3759200"/>
            <a:ext cx="2159000" cy="23383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165" name="Rectangle 5" descr="Diagonal weit nach oben"/>
          <p:cNvSpPr>
            <a:spLocks noChangeArrowheads="1"/>
          </p:cNvSpPr>
          <p:nvPr/>
        </p:nvSpPr>
        <p:spPr bwMode="auto">
          <a:xfrm>
            <a:off x="2005013" y="3759200"/>
            <a:ext cx="166687" cy="2338388"/>
          </a:xfrm>
          <a:prstGeom prst="rect">
            <a:avLst/>
          </a:prstGeom>
          <a:pattFill prst="wdUpDiag">
            <a:fgClr>
              <a:srgbClr val="A7CE7C"/>
            </a:fgClr>
            <a:bgClr>
              <a:schemeClr val="bg1"/>
            </a:bgClr>
          </a:patt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166" name="Rectangle 6"/>
          <p:cNvSpPr>
            <a:spLocks noChangeArrowheads="1"/>
          </p:cNvSpPr>
          <p:nvPr/>
        </p:nvSpPr>
        <p:spPr bwMode="auto">
          <a:xfrm>
            <a:off x="4999038" y="3759200"/>
            <a:ext cx="2160587" cy="23383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167" name="Rectangle 7" descr="Diagonal weit nach oben"/>
          <p:cNvSpPr>
            <a:spLocks noChangeArrowheads="1"/>
          </p:cNvSpPr>
          <p:nvPr/>
        </p:nvSpPr>
        <p:spPr bwMode="auto">
          <a:xfrm>
            <a:off x="5995988" y="5740400"/>
            <a:ext cx="166687" cy="354013"/>
          </a:xfrm>
          <a:prstGeom prst="rect">
            <a:avLst/>
          </a:prstGeom>
          <a:pattFill prst="wdUpDiag">
            <a:fgClr>
              <a:srgbClr val="A7CE7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168" name="Rectangle 8" descr="Diagonal weit nach oben"/>
          <p:cNvSpPr>
            <a:spLocks noChangeArrowheads="1"/>
          </p:cNvSpPr>
          <p:nvPr/>
        </p:nvSpPr>
        <p:spPr bwMode="auto">
          <a:xfrm>
            <a:off x="6826250" y="5378450"/>
            <a:ext cx="166688" cy="361950"/>
          </a:xfrm>
          <a:prstGeom prst="rect">
            <a:avLst/>
          </a:prstGeom>
          <a:pattFill prst="wdUpDiag">
            <a:fgClr>
              <a:srgbClr val="A7CE7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169" name="Rectangle 9" descr="Diagonal weit nach oben"/>
          <p:cNvSpPr>
            <a:spLocks noChangeArrowheads="1"/>
          </p:cNvSpPr>
          <p:nvPr/>
        </p:nvSpPr>
        <p:spPr bwMode="auto">
          <a:xfrm>
            <a:off x="5497513" y="4838700"/>
            <a:ext cx="166687" cy="542925"/>
          </a:xfrm>
          <a:prstGeom prst="rect">
            <a:avLst/>
          </a:prstGeom>
          <a:pattFill prst="wdUpDiag">
            <a:fgClr>
              <a:srgbClr val="A7CE7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170" name="Rectangle 10" descr="Diagonal weit nach oben"/>
          <p:cNvSpPr>
            <a:spLocks noChangeArrowheads="1"/>
          </p:cNvSpPr>
          <p:nvPr/>
        </p:nvSpPr>
        <p:spPr bwMode="auto">
          <a:xfrm>
            <a:off x="5829300" y="4479925"/>
            <a:ext cx="166688" cy="360363"/>
          </a:xfrm>
          <a:prstGeom prst="rect">
            <a:avLst/>
          </a:prstGeom>
          <a:pattFill prst="wdUpDiag">
            <a:fgClr>
              <a:srgbClr val="A7CE7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171" name="Rectangle 11" descr="Diagonal weit nach oben"/>
          <p:cNvSpPr>
            <a:spLocks noChangeArrowheads="1"/>
          </p:cNvSpPr>
          <p:nvPr/>
        </p:nvSpPr>
        <p:spPr bwMode="auto">
          <a:xfrm>
            <a:off x="6329363" y="3759200"/>
            <a:ext cx="166687" cy="720725"/>
          </a:xfrm>
          <a:prstGeom prst="rect">
            <a:avLst/>
          </a:prstGeom>
          <a:pattFill prst="wdUpDiag">
            <a:fgClr>
              <a:srgbClr val="A7CE7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172" name="Line 12"/>
          <p:cNvSpPr>
            <a:spLocks noChangeShapeType="1"/>
          </p:cNvSpPr>
          <p:nvPr/>
        </p:nvSpPr>
        <p:spPr bwMode="auto">
          <a:xfrm>
            <a:off x="6162675" y="5740400"/>
            <a:ext cx="6635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173" name="Line 13"/>
          <p:cNvSpPr>
            <a:spLocks noChangeShapeType="1"/>
          </p:cNvSpPr>
          <p:nvPr/>
        </p:nvSpPr>
        <p:spPr bwMode="auto">
          <a:xfrm flipH="1">
            <a:off x="5664200" y="5378450"/>
            <a:ext cx="11620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174" name="Line 14"/>
          <p:cNvSpPr>
            <a:spLocks noChangeShapeType="1"/>
          </p:cNvSpPr>
          <p:nvPr/>
        </p:nvSpPr>
        <p:spPr bwMode="auto">
          <a:xfrm>
            <a:off x="5664200" y="4838700"/>
            <a:ext cx="165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175" name="Line 15"/>
          <p:cNvSpPr>
            <a:spLocks noChangeShapeType="1"/>
          </p:cNvSpPr>
          <p:nvPr/>
        </p:nvSpPr>
        <p:spPr bwMode="auto">
          <a:xfrm>
            <a:off x="5995988" y="4479925"/>
            <a:ext cx="3333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176" name="Text Box 16"/>
          <p:cNvSpPr txBox="1">
            <a:spLocks noChangeArrowheads="1"/>
          </p:cNvSpPr>
          <p:nvPr/>
        </p:nvSpPr>
        <p:spPr bwMode="auto">
          <a:xfrm>
            <a:off x="2352675" y="4343400"/>
            <a:ext cx="2300288" cy="88900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de-DE" altLang="de-DE" sz="1700" i="0"/>
              <a:t>Durchgehender </a:t>
            </a:r>
            <a:br>
              <a:rPr lang="de-DE" altLang="de-DE" sz="1700" i="0"/>
            </a:br>
            <a:r>
              <a:rPr lang="de-DE" altLang="de-DE" sz="1700" i="0"/>
              <a:t>Verdichtungsstreifen </a:t>
            </a:r>
            <a:br>
              <a:rPr lang="de-DE" altLang="de-DE" sz="1700" i="0"/>
            </a:br>
            <a:r>
              <a:rPr lang="de-DE" altLang="de-DE" sz="1700" i="0"/>
              <a:t>(Simple cut)</a:t>
            </a:r>
            <a:endParaRPr lang="en-US" altLang="de-DE" sz="1700" i="0"/>
          </a:p>
        </p:txBody>
      </p:sp>
      <p:sp>
        <p:nvSpPr>
          <p:cNvPr id="860177" name="Text Box 17"/>
          <p:cNvSpPr txBox="1">
            <a:spLocks noChangeArrowheads="1"/>
          </p:cNvSpPr>
          <p:nvPr/>
        </p:nvSpPr>
        <p:spPr bwMode="auto">
          <a:xfrm>
            <a:off x="6629400" y="4343400"/>
            <a:ext cx="2301875" cy="88900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de-DE" altLang="de-DE" sz="1700" i="0"/>
              <a:t>Zusammengesetzter </a:t>
            </a:r>
            <a:br>
              <a:rPr lang="de-DE" altLang="de-DE" sz="1700" i="0"/>
            </a:br>
            <a:r>
              <a:rPr lang="de-DE" altLang="de-DE" sz="1700" i="0"/>
              <a:t>Verdichtungsstreifen </a:t>
            </a:r>
            <a:br>
              <a:rPr lang="de-DE" altLang="de-DE" sz="1700" i="0"/>
            </a:br>
            <a:r>
              <a:rPr lang="de-DE" altLang="de-DE" sz="1700" i="0"/>
              <a:t>(Rift line cut)</a:t>
            </a:r>
            <a:endParaRPr lang="en-US" altLang="de-DE" sz="1700" i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6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6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6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6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6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60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60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6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6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6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6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6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6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6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6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6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63" grpId="0" build="p"/>
      <p:bldP spid="860164" grpId="0" animBg="1"/>
      <p:bldP spid="860165" grpId="0" animBg="1"/>
      <p:bldP spid="860166" grpId="0" animBg="1"/>
      <p:bldP spid="860167" grpId="0" animBg="1"/>
      <p:bldP spid="860168" grpId="0" animBg="1"/>
      <p:bldP spid="860169" grpId="0" animBg="1"/>
      <p:bldP spid="860170" grpId="0" animBg="1"/>
      <p:bldP spid="860171" grpId="0" animBg="1"/>
      <p:bldP spid="860172" grpId="0" animBg="1"/>
      <p:bldP spid="860173" grpId="0" animBg="1"/>
      <p:bldP spid="860174" grpId="0" animBg="1"/>
      <p:bldP spid="860175" grpId="0" animBg="1"/>
      <p:bldP spid="860176" grpId="0" animBg="1"/>
      <p:bldP spid="8601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8.1	Einführung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2566988" y="2225675"/>
            <a:ext cx="1300162" cy="41275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759075" y="2301875"/>
            <a:ext cx="974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Verhaltensentwurf</a:t>
            </a:r>
            <a:br>
              <a:rPr lang="en-US" altLang="de-DE" sz="1000" i="0">
                <a:solidFill>
                  <a:srgbClr val="000000"/>
                </a:solidFill>
              </a:rPr>
            </a:br>
            <a:r>
              <a:rPr lang="en-US" altLang="de-DE" sz="1000" i="0">
                <a:solidFill>
                  <a:srgbClr val="000000"/>
                </a:solidFill>
              </a:rPr>
              <a:t>Logischer Entwurf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2566988" y="3714750"/>
            <a:ext cx="1300162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2782888" y="3770313"/>
            <a:ext cx="847725" cy="1444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Layoutsynthese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2566988" y="4316413"/>
            <a:ext cx="1300162" cy="25400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2733675" y="4371975"/>
            <a:ext cx="941388" cy="144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Layoutverifikation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5" name="Line 12"/>
          <p:cNvSpPr>
            <a:spLocks noChangeShapeType="1"/>
          </p:cNvSpPr>
          <p:nvPr/>
        </p:nvSpPr>
        <p:spPr bwMode="auto">
          <a:xfrm>
            <a:off x="3867150" y="3968750"/>
            <a:ext cx="6350" cy="9525"/>
          </a:xfrm>
          <a:prstGeom prst="line">
            <a:avLst/>
          </a:prstGeom>
          <a:noFill/>
          <a:ln w="14288">
            <a:solidFill>
              <a:srgbClr val="FF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6" name="Rectangle 13"/>
          <p:cNvSpPr>
            <a:spLocks noChangeArrowheads="1"/>
          </p:cNvSpPr>
          <p:nvPr/>
        </p:nvSpPr>
        <p:spPr bwMode="auto">
          <a:xfrm>
            <a:off x="3009900" y="5926138"/>
            <a:ext cx="249238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Chip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7" name="Rectangle 14"/>
          <p:cNvSpPr>
            <a:spLocks noChangeArrowheads="1"/>
          </p:cNvSpPr>
          <p:nvPr/>
        </p:nvSpPr>
        <p:spPr bwMode="auto">
          <a:xfrm>
            <a:off x="4733925" y="2951163"/>
            <a:ext cx="1301750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8" name="Rectangle 15"/>
          <p:cNvSpPr>
            <a:spLocks noChangeArrowheads="1"/>
          </p:cNvSpPr>
          <p:nvPr/>
        </p:nvSpPr>
        <p:spPr bwMode="auto">
          <a:xfrm>
            <a:off x="5046663" y="3006725"/>
            <a:ext cx="733425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Floorplanning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9" name="Rectangle 16"/>
          <p:cNvSpPr>
            <a:spLocks noChangeArrowheads="1"/>
          </p:cNvSpPr>
          <p:nvPr/>
        </p:nvSpPr>
        <p:spPr bwMode="auto">
          <a:xfrm>
            <a:off x="4733925" y="3713163"/>
            <a:ext cx="1301750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10" name="Rectangle 17"/>
          <p:cNvSpPr>
            <a:spLocks noChangeArrowheads="1"/>
          </p:cNvSpPr>
          <p:nvPr/>
        </p:nvSpPr>
        <p:spPr bwMode="auto">
          <a:xfrm>
            <a:off x="5108575" y="3768725"/>
            <a:ext cx="604838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Platzierung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11" name="Rectangle 18"/>
          <p:cNvSpPr>
            <a:spLocks noChangeArrowheads="1"/>
          </p:cNvSpPr>
          <p:nvPr/>
        </p:nvSpPr>
        <p:spPr bwMode="auto">
          <a:xfrm>
            <a:off x="4733925" y="4473575"/>
            <a:ext cx="1301750" cy="252413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12" name="Rectangle 19"/>
          <p:cNvSpPr>
            <a:spLocks noChangeArrowheads="1"/>
          </p:cNvSpPr>
          <p:nvPr/>
        </p:nvSpPr>
        <p:spPr bwMode="auto">
          <a:xfrm>
            <a:off x="5080000" y="4530725"/>
            <a:ext cx="665163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Verdrahtung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13" name="Rectangle 20"/>
          <p:cNvSpPr>
            <a:spLocks noChangeArrowheads="1"/>
          </p:cNvSpPr>
          <p:nvPr/>
        </p:nvSpPr>
        <p:spPr bwMode="auto">
          <a:xfrm>
            <a:off x="4733925" y="5233988"/>
            <a:ext cx="1301750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14" name="Rectangle 21"/>
          <p:cNvSpPr>
            <a:spLocks noChangeArrowheads="1"/>
          </p:cNvSpPr>
          <p:nvPr/>
        </p:nvSpPr>
        <p:spPr bwMode="auto">
          <a:xfrm>
            <a:off x="5005388" y="5289550"/>
            <a:ext cx="812800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Kompaktierung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15" name="Line 22"/>
          <p:cNvSpPr>
            <a:spLocks noChangeShapeType="1"/>
          </p:cNvSpPr>
          <p:nvPr/>
        </p:nvSpPr>
        <p:spPr bwMode="auto">
          <a:xfrm>
            <a:off x="5384800" y="3205163"/>
            <a:ext cx="1588" cy="4397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6" name="Freeform 23"/>
          <p:cNvSpPr>
            <a:spLocks/>
          </p:cNvSpPr>
          <p:nvPr/>
        </p:nvSpPr>
        <p:spPr bwMode="auto">
          <a:xfrm>
            <a:off x="5345113" y="3633788"/>
            <a:ext cx="79375" cy="79375"/>
          </a:xfrm>
          <a:custGeom>
            <a:avLst/>
            <a:gdLst>
              <a:gd name="T0" fmla="*/ 79375 w 47"/>
              <a:gd name="T1" fmla="*/ 0 h 47"/>
              <a:gd name="T2" fmla="*/ 38843 w 47"/>
              <a:gd name="T3" fmla="*/ 79375 h 47"/>
              <a:gd name="T4" fmla="*/ 0 w 47"/>
              <a:gd name="T5" fmla="*/ 0 h 47"/>
              <a:gd name="T6" fmla="*/ 79375 w 47"/>
              <a:gd name="T7" fmla="*/ 0 h 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7">
                <a:moveTo>
                  <a:pt x="47" y="0"/>
                </a:moveTo>
                <a:lnTo>
                  <a:pt x="23" y="47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17" name="Line 24"/>
          <p:cNvSpPr>
            <a:spLocks noChangeShapeType="1"/>
          </p:cNvSpPr>
          <p:nvPr/>
        </p:nvSpPr>
        <p:spPr bwMode="auto">
          <a:xfrm>
            <a:off x="5384800" y="3967163"/>
            <a:ext cx="1588" cy="438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8" name="Freeform 25"/>
          <p:cNvSpPr>
            <a:spLocks/>
          </p:cNvSpPr>
          <p:nvPr/>
        </p:nvSpPr>
        <p:spPr bwMode="auto">
          <a:xfrm>
            <a:off x="5345113" y="4395788"/>
            <a:ext cx="79375" cy="77787"/>
          </a:xfrm>
          <a:custGeom>
            <a:avLst/>
            <a:gdLst>
              <a:gd name="T0" fmla="*/ 79375 w 47"/>
              <a:gd name="T1" fmla="*/ 0 h 46"/>
              <a:gd name="T2" fmla="*/ 38843 w 47"/>
              <a:gd name="T3" fmla="*/ 77787 h 46"/>
              <a:gd name="T4" fmla="*/ 0 w 47"/>
              <a:gd name="T5" fmla="*/ 0 h 46"/>
              <a:gd name="T6" fmla="*/ 79375 w 47"/>
              <a:gd name="T7" fmla="*/ 0 h 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6">
                <a:moveTo>
                  <a:pt x="47" y="0"/>
                </a:moveTo>
                <a:lnTo>
                  <a:pt x="23" y="46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19" name="Line 26"/>
          <p:cNvSpPr>
            <a:spLocks noChangeShapeType="1"/>
          </p:cNvSpPr>
          <p:nvPr/>
        </p:nvSpPr>
        <p:spPr bwMode="auto">
          <a:xfrm>
            <a:off x="5384800" y="4725988"/>
            <a:ext cx="1588" cy="4413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20" name="Freeform 27"/>
          <p:cNvSpPr>
            <a:spLocks/>
          </p:cNvSpPr>
          <p:nvPr/>
        </p:nvSpPr>
        <p:spPr bwMode="auto">
          <a:xfrm>
            <a:off x="5345113" y="5156200"/>
            <a:ext cx="79375" cy="77788"/>
          </a:xfrm>
          <a:custGeom>
            <a:avLst/>
            <a:gdLst>
              <a:gd name="T0" fmla="*/ 79375 w 47"/>
              <a:gd name="T1" fmla="*/ 0 h 46"/>
              <a:gd name="T2" fmla="*/ 38843 w 47"/>
              <a:gd name="T3" fmla="*/ 77788 h 46"/>
              <a:gd name="T4" fmla="*/ 0 w 47"/>
              <a:gd name="T5" fmla="*/ 0 h 46"/>
              <a:gd name="T6" fmla="*/ 79375 w 47"/>
              <a:gd name="T7" fmla="*/ 0 h 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6">
                <a:moveTo>
                  <a:pt x="47" y="0"/>
                </a:moveTo>
                <a:lnTo>
                  <a:pt x="23" y="46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21" name="Rectangle 28"/>
          <p:cNvSpPr>
            <a:spLocks noChangeArrowheads="1"/>
          </p:cNvSpPr>
          <p:nvPr/>
        </p:nvSpPr>
        <p:spPr bwMode="auto">
          <a:xfrm>
            <a:off x="6577013" y="3479800"/>
            <a:ext cx="977900" cy="65087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2" name="Rectangle 29"/>
          <p:cNvSpPr>
            <a:spLocks noChangeArrowheads="1"/>
          </p:cNvSpPr>
          <p:nvPr/>
        </p:nvSpPr>
        <p:spPr bwMode="auto">
          <a:xfrm>
            <a:off x="6577013" y="4237038"/>
            <a:ext cx="977900" cy="65087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3" name="Rectangle 30"/>
          <p:cNvSpPr>
            <a:spLocks noChangeArrowheads="1"/>
          </p:cNvSpPr>
          <p:nvPr/>
        </p:nvSpPr>
        <p:spPr bwMode="auto">
          <a:xfrm>
            <a:off x="6577013" y="4237038"/>
            <a:ext cx="977900" cy="650875"/>
          </a:xfrm>
          <a:prstGeom prst="rect">
            <a:avLst/>
          </a:prstGeom>
          <a:solidFill>
            <a:srgbClr val="F8F8F8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4" name="Rectangle 31"/>
          <p:cNvSpPr>
            <a:spLocks noChangeArrowheads="1"/>
          </p:cNvSpPr>
          <p:nvPr/>
        </p:nvSpPr>
        <p:spPr bwMode="auto">
          <a:xfrm>
            <a:off x="6686550" y="429260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5" name="Rectangle 32"/>
          <p:cNvSpPr>
            <a:spLocks noChangeArrowheads="1"/>
          </p:cNvSpPr>
          <p:nvPr/>
        </p:nvSpPr>
        <p:spPr bwMode="auto">
          <a:xfrm>
            <a:off x="7391400" y="4292600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6" name="Rectangle 33"/>
          <p:cNvSpPr>
            <a:spLocks noChangeArrowheads="1"/>
          </p:cNvSpPr>
          <p:nvPr/>
        </p:nvSpPr>
        <p:spPr bwMode="auto">
          <a:xfrm>
            <a:off x="7038975" y="429260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7" name="Rectangle 34"/>
          <p:cNvSpPr>
            <a:spLocks noChangeArrowheads="1"/>
          </p:cNvSpPr>
          <p:nvPr/>
        </p:nvSpPr>
        <p:spPr bwMode="auto">
          <a:xfrm>
            <a:off x="7215188" y="4292600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8" name="Rectangle 35"/>
          <p:cNvSpPr>
            <a:spLocks noChangeArrowheads="1"/>
          </p:cNvSpPr>
          <p:nvPr/>
        </p:nvSpPr>
        <p:spPr bwMode="auto">
          <a:xfrm>
            <a:off x="6862763" y="4292600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9" name="Rectangle 36"/>
          <p:cNvSpPr>
            <a:spLocks noChangeArrowheads="1"/>
          </p:cNvSpPr>
          <p:nvPr/>
        </p:nvSpPr>
        <p:spPr bwMode="auto">
          <a:xfrm>
            <a:off x="6686550" y="47799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0" name="Rectangle 37"/>
          <p:cNvSpPr>
            <a:spLocks noChangeArrowheads="1"/>
          </p:cNvSpPr>
          <p:nvPr/>
        </p:nvSpPr>
        <p:spPr bwMode="auto">
          <a:xfrm>
            <a:off x="7391400" y="47799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1" name="Rectangle 38"/>
          <p:cNvSpPr>
            <a:spLocks noChangeArrowheads="1"/>
          </p:cNvSpPr>
          <p:nvPr/>
        </p:nvSpPr>
        <p:spPr bwMode="auto">
          <a:xfrm>
            <a:off x="7038975" y="47799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2" name="Rectangle 39"/>
          <p:cNvSpPr>
            <a:spLocks noChangeArrowheads="1"/>
          </p:cNvSpPr>
          <p:nvPr/>
        </p:nvSpPr>
        <p:spPr bwMode="auto">
          <a:xfrm>
            <a:off x="7215188" y="47799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3" name="Rectangle 40"/>
          <p:cNvSpPr>
            <a:spLocks noChangeArrowheads="1"/>
          </p:cNvSpPr>
          <p:nvPr/>
        </p:nvSpPr>
        <p:spPr bwMode="auto">
          <a:xfrm>
            <a:off x="6862763" y="4779963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4" name="Rectangle 41"/>
          <p:cNvSpPr>
            <a:spLocks noChangeArrowheads="1"/>
          </p:cNvSpPr>
          <p:nvPr/>
        </p:nvSpPr>
        <p:spPr bwMode="auto">
          <a:xfrm>
            <a:off x="7391400" y="4535488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5" name="Rectangle 42"/>
          <p:cNvSpPr>
            <a:spLocks noChangeArrowheads="1"/>
          </p:cNvSpPr>
          <p:nvPr/>
        </p:nvSpPr>
        <p:spPr bwMode="auto">
          <a:xfrm>
            <a:off x="6686550" y="4535488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6" name="Rectangle 43"/>
          <p:cNvSpPr>
            <a:spLocks noChangeArrowheads="1"/>
          </p:cNvSpPr>
          <p:nvPr/>
        </p:nvSpPr>
        <p:spPr bwMode="auto">
          <a:xfrm>
            <a:off x="6834188" y="4427538"/>
            <a:ext cx="109537" cy="2984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7" name="Rectangle 44"/>
          <p:cNvSpPr>
            <a:spLocks noChangeArrowheads="1"/>
          </p:cNvSpPr>
          <p:nvPr/>
        </p:nvSpPr>
        <p:spPr bwMode="auto">
          <a:xfrm>
            <a:off x="7091363" y="4387850"/>
            <a:ext cx="217487" cy="161925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8" name="Rectangle 45"/>
          <p:cNvSpPr>
            <a:spLocks noChangeArrowheads="1"/>
          </p:cNvSpPr>
          <p:nvPr/>
        </p:nvSpPr>
        <p:spPr bwMode="auto">
          <a:xfrm>
            <a:off x="7091363" y="4630738"/>
            <a:ext cx="136525" cy="952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9" name="Line 46"/>
          <p:cNvSpPr>
            <a:spLocks noChangeShapeType="1"/>
          </p:cNvSpPr>
          <p:nvPr/>
        </p:nvSpPr>
        <p:spPr bwMode="auto">
          <a:xfrm>
            <a:off x="7161213" y="4591050"/>
            <a:ext cx="1587" cy="396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0" name="Line 47"/>
          <p:cNvSpPr>
            <a:spLocks noChangeShapeType="1"/>
          </p:cNvSpPr>
          <p:nvPr/>
        </p:nvSpPr>
        <p:spPr bwMode="auto">
          <a:xfrm flipH="1">
            <a:off x="7064375" y="4684713"/>
            <a:ext cx="26988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1" name="Line 48"/>
          <p:cNvSpPr>
            <a:spLocks noChangeShapeType="1"/>
          </p:cNvSpPr>
          <p:nvPr/>
        </p:nvSpPr>
        <p:spPr bwMode="auto">
          <a:xfrm flipV="1">
            <a:off x="7064375" y="4684713"/>
            <a:ext cx="3175" cy="952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2" name="Line 49"/>
          <p:cNvSpPr>
            <a:spLocks noChangeShapeType="1"/>
          </p:cNvSpPr>
          <p:nvPr/>
        </p:nvSpPr>
        <p:spPr bwMode="auto">
          <a:xfrm>
            <a:off x="6738938" y="4564063"/>
            <a:ext cx="9525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3" name="Freeform 50"/>
          <p:cNvSpPr>
            <a:spLocks/>
          </p:cNvSpPr>
          <p:nvPr/>
        </p:nvSpPr>
        <p:spPr bwMode="auto">
          <a:xfrm>
            <a:off x="7011988" y="4522788"/>
            <a:ext cx="149225" cy="68262"/>
          </a:xfrm>
          <a:custGeom>
            <a:avLst/>
            <a:gdLst>
              <a:gd name="T0" fmla="*/ 0 w 89"/>
              <a:gd name="T1" fmla="*/ 0 h 40"/>
              <a:gd name="T2" fmla="*/ 0 w 89"/>
              <a:gd name="T3" fmla="*/ 68262 h 40"/>
              <a:gd name="T4" fmla="*/ 149225 w 89"/>
              <a:gd name="T5" fmla="*/ 68262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9" h="40">
                <a:moveTo>
                  <a:pt x="0" y="0"/>
                </a:moveTo>
                <a:lnTo>
                  <a:pt x="0" y="40"/>
                </a:lnTo>
                <a:lnTo>
                  <a:pt x="89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4" name="Freeform 51"/>
          <p:cNvSpPr>
            <a:spLocks/>
          </p:cNvSpPr>
          <p:nvPr/>
        </p:nvSpPr>
        <p:spPr bwMode="auto">
          <a:xfrm>
            <a:off x="6943725" y="4483100"/>
            <a:ext cx="68263" cy="52388"/>
          </a:xfrm>
          <a:custGeom>
            <a:avLst/>
            <a:gdLst>
              <a:gd name="T0" fmla="*/ 0 w 40"/>
              <a:gd name="T1" fmla="*/ 0 h 31"/>
              <a:gd name="T2" fmla="*/ 68263 w 40"/>
              <a:gd name="T3" fmla="*/ 0 h 31"/>
              <a:gd name="T4" fmla="*/ 68263 w 40"/>
              <a:gd name="T5" fmla="*/ 52388 h 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" h="31">
                <a:moveTo>
                  <a:pt x="0" y="0"/>
                </a:moveTo>
                <a:lnTo>
                  <a:pt x="40" y="0"/>
                </a:lnTo>
                <a:lnTo>
                  <a:pt x="40" y="3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5" name="Line 52"/>
          <p:cNvSpPr>
            <a:spLocks noChangeShapeType="1"/>
          </p:cNvSpPr>
          <p:nvPr/>
        </p:nvSpPr>
        <p:spPr bwMode="auto">
          <a:xfrm>
            <a:off x="7242175" y="4346575"/>
            <a:ext cx="1588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6" name="Freeform 53"/>
          <p:cNvSpPr>
            <a:spLocks/>
          </p:cNvSpPr>
          <p:nvPr/>
        </p:nvSpPr>
        <p:spPr bwMode="auto">
          <a:xfrm>
            <a:off x="7227888" y="4549775"/>
            <a:ext cx="26987" cy="134938"/>
          </a:xfrm>
          <a:custGeom>
            <a:avLst/>
            <a:gdLst>
              <a:gd name="T0" fmla="*/ 0 w 16"/>
              <a:gd name="T1" fmla="*/ 134938 h 80"/>
              <a:gd name="T2" fmla="*/ 26987 w 16"/>
              <a:gd name="T3" fmla="*/ 134938 h 80"/>
              <a:gd name="T4" fmla="*/ 26987 w 16"/>
              <a:gd name="T5" fmla="*/ 0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0">
                <a:moveTo>
                  <a:pt x="0" y="80"/>
                </a:moveTo>
                <a:lnTo>
                  <a:pt x="16" y="80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7" name="Freeform 54"/>
          <p:cNvSpPr>
            <a:spLocks/>
          </p:cNvSpPr>
          <p:nvPr/>
        </p:nvSpPr>
        <p:spPr bwMode="auto">
          <a:xfrm>
            <a:off x="7308850" y="4467225"/>
            <a:ext cx="109538" cy="312738"/>
          </a:xfrm>
          <a:custGeom>
            <a:avLst/>
            <a:gdLst>
              <a:gd name="T0" fmla="*/ 0 w 65"/>
              <a:gd name="T1" fmla="*/ 0 h 186"/>
              <a:gd name="T2" fmla="*/ 28648 w 65"/>
              <a:gd name="T3" fmla="*/ 0 h 186"/>
              <a:gd name="T4" fmla="*/ 28648 w 65"/>
              <a:gd name="T5" fmla="*/ 216899 h 186"/>
              <a:gd name="T6" fmla="*/ 109538 w 65"/>
              <a:gd name="T7" fmla="*/ 216899 h 186"/>
              <a:gd name="T8" fmla="*/ 109538 w 65"/>
              <a:gd name="T9" fmla="*/ 312738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5" h="186">
                <a:moveTo>
                  <a:pt x="0" y="0"/>
                </a:moveTo>
                <a:lnTo>
                  <a:pt x="17" y="0"/>
                </a:lnTo>
                <a:lnTo>
                  <a:pt x="17" y="129"/>
                </a:lnTo>
                <a:lnTo>
                  <a:pt x="65" y="129"/>
                </a:lnTo>
                <a:lnTo>
                  <a:pt x="65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8" name="Rectangle 55"/>
          <p:cNvSpPr>
            <a:spLocks noChangeArrowheads="1"/>
          </p:cNvSpPr>
          <p:nvPr/>
        </p:nvSpPr>
        <p:spPr bwMode="auto">
          <a:xfrm>
            <a:off x="6577013" y="3479800"/>
            <a:ext cx="977900" cy="650875"/>
          </a:xfrm>
          <a:prstGeom prst="rect">
            <a:avLst/>
          </a:prstGeom>
          <a:solidFill>
            <a:srgbClr val="F8F8F8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49" name="Rectangle 56"/>
          <p:cNvSpPr>
            <a:spLocks noChangeArrowheads="1"/>
          </p:cNvSpPr>
          <p:nvPr/>
        </p:nvSpPr>
        <p:spPr bwMode="auto">
          <a:xfrm>
            <a:off x="6686550" y="35353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0" name="Rectangle 57"/>
          <p:cNvSpPr>
            <a:spLocks noChangeArrowheads="1"/>
          </p:cNvSpPr>
          <p:nvPr/>
        </p:nvSpPr>
        <p:spPr bwMode="auto">
          <a:xfrm>
            <a:off x="7391400" y="35353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1" name="Rectangle 58"/>
          <p:cNvSpPr>
            <a:spLocks noChangeArrowheads="1"/>
          </p:cNvSpPr>
          <p:nvPr/>
        </p:nvSpPr>
        <p:spPr bwMode="auto">
          <a:xfrm>
            <a:off x="7038975" y="35353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2" name="Rectangle 59"/>
          <p:cNvSpPr>
            <a:spLocks noChangeArrowheads="1"/>
          </p:cNvSpPr>
          <p:nvPr/>
        </p:nvSpPr>
        <p:spPr bwMode="auto">
          <a:xfrm>
            <a:off x="7215188" y="35353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3" name="Rectangle 60"/>
          <p:cNvSpPr>
            <a:spLocks noChangeArrowheads="1"/>
          </p:cNvSpPr>
          <p:nvPr/>
        </p:nvSpPr>
        <p:spPr bwMode="auto">
          <a:xfrm>
            <a:off x="6862763" y="3535363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4" name="Rectangle 61"/>
          <p:cNvSpPr>
            <a:spLocks noChangeArrowheads="1"/>
          </p:cNvSpPr>
          <p:nvPr/>
        </p:nvSpPr>
        <p:spPr bwMode="auto">
          <a:xfrm>
            <a:off x="6686550" y="402272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5" name="Rectangle 62"/>
          <p:cNvSpPr>
            <a:spLocks noChangeArrowheads="1"/>
          </p:cNvSpPr>
          <p:nvPr/>
        </p:nvSpPr>
        <p:spPr bwMode="auto">
          <a:xfrm>
            <a:off x="7391400" y="402272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6" name="Rectangle 63"/>
          <p:cNvSpPr>
            <a:spLocks noChangeArrowheads="1"/>
          </p:cNvSpPr>
          <p:nvPr/>
        </p:nvSpPr>
        <p:spPr bwMode="auto">
          <a:xfrm>
            <a:off x="7038975" y="402272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7" name="Rectangle 64"/>
          <p:cNvSpPr>
            <a:spLocks noChangeArrowheads="1"/>
          </p:cNvSpPr>
          <p:nvPr/>
        </p:nvSpPr>
        <p:spPr bwMode="auto">
          <a:xfrm>
            <a:off x="7215188" y="402272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8" name="Rectangle 65"/>
          <p:cNvSpPr>
            <a:spLocks noChangeArrowheads="1"/>
          </p:cNvSpPr>
          <p:nvPr/>
        </p:nvSpPr>
        <p:spPr bwMode="auto">
          <a:xfrm>
            <a:off x="6862763" y="4022725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9" name="Rectangle 66"/>
          <p:cNvSpPr>
            <a:spLocks noChangeArrowheads="1"/>
          </p:cNvSpPr>
          <p:nvPr/>
        </p:nvSpPr>
        <p:spPr bwMode="auto">
          <a:xfrm>
            <a:off x="7391400" y="3776663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0" name="Rectangle 67"/>
          <p:cNvSpPr>
            <a:spLocks noChangeArrowheads="1"/>
          </p:cNvSpPr>
          <p:nvPr/>
        </p:nvSpPr>
        <p:spPr bwMode="auto">
          <a:xfrm>
            <a:off x="6686550" y="3776663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1" name="Rectangle 68"/>
          <p:cNvSpPr>
            <a:spLocks noChangeArrowheads="1"/>
          </p:cNvSpPr>
          <p:nvPr/>
        </p:nvSpPr>
        <p:spPr bwMode="auto">
          <a:xfrm>
            <a:off x="6834188" y="3668713"/>
            <a:ext cx="109537" cy="300037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2" name="Rectangle 69"/>
          <p:cNvSpPr>
            <a:spLocks noChangeArrowheads="1"/>
          </p:cNvSpPr>
          <p:nvPr/>
        </p:nvSpPr>
        <p:spPr bwMode="auto">
          <a:xfrm>
            <a:off x="7091363" y="3629025"/>
            <a:ext cx="217487" cy="163513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3" name="Rectangle 70"/>
          <p:cNvSpPr>
            <a:spLocks noChangeArrowheads="1"/>
          </p:cNvSpPr>
          <p:nvPr/>
        </p:nvSpPr>
        <p:spPr bwMode="auto">
          <a:xfrm>
            <a:off x="7091363" y="3873500"/>
            <a:ext cx="136525" cy="952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4" name="Rectangle 71"/>
          <p:cNvSpPr>
            <a:spLocks noChangeArrowheads="1"/>
          </p:cNvSpPr>
          <p:nvPr/>
        </p:nvSpPr>
        <p:spPr bwMode="auto">
          <a:xfrm>
            <a:off x="6642100" y="4999038"/>
            <a:ext cx="852488" cy="649287"/>
          </a:xfrm>
          <a:prstGeom prst="rect">
            <a:avLst/>
          </a:prstGeom>
          <a:solidFill>
            <a:srgbClr val="F8F8F8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5" name="Rectangle 72"/>
          <p:cNvSpPr>
            <a:spLocks noChangeArrowheads="1"/>
          </p:cNvSpPr>
          <p:nvPr/>
        </p:nvSpPr>
        <p:spPr bwMode="auto">
          <a:xfrm>
            <a:off x="6732588" y="5053013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6" name="Rectangle 73"/>
          <p:cNvSpPr>
            <a:spLocks noChangeArrowheads="1"/>
          </p:cNvSpPr>
          <p:nvPr/>
        </p:nvSpPr>
        <p:spPr bwMode="auto">
          <a:xfrm>
            <a:off x="7332663" y="505301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7" name="Rectangle 74"/>
          <p:cNvSpPr>
            <a:spLocks noChangeArrowheads="1"/>
          </p:cNvSpPr>
          <p:nvPr/>
        </p:nvSpPr>
        <p:spPr bwMode="auto">
          <a:xfrm>
            <a:off x="7029450" y="505301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8" name="Rectangle 75"/>
          <p:cNvSpPr>
            <a:spLocks noChangeArrowheads="1"/>
          </p:cNvSpPr>
          <p:nvPr/>
        </p:nvSpPr>
        <p:spPr bwMode="auto">
          <a:xfrm>
            <a:off x="7181850" y="505301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9" name="Rectangle 76"/>
          <p:cNvSpPr>
            <a:spLocks noChangeArrowheads="1"/>
          </p:cNvSpPr>
          <p:nvPr/>
        </p:nvSpPr>
        <p:spPr bwMode="auto">
          <a:xfrm>
            <a:off x="6880225" y="505301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0" name="Rectangle 77"/>
          <p:cNvSpPr>
            <a:spLocks noChangeArrowheads="1"/>
          </p:cNvSpPr>
          <p:nvPr/>
        </p:nvSpPr>
        <p:spPr bwMode="auto">
          <a:xfrm>
            <a:off x="6732588" y="5540375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1" name="Rectangle 78"/>
          <p:cNvSpPr>
            <a:spLocks noChangeArrowheads="1"/>
          </p:cNvSpPr>
          <p:nvPr/>
        </p:nvSpPr>
        <p:spPr bwMode="auto">
          <a:xfrm>
            <a:off x="7332663" y="554037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2" name="Rectangle 79"/>
          <p:cNvSpPr>
            <a:spLocks noChangeArrowheads="1"/>
          </p:cNvSpPr>
          <p:nvPr/>
        </p:nvSpPr>
        <p:spPr bwMode="auto">
          <a:xfrm>
            <a:off x="7029450" y="554037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3" name="Rectangle 80"/>
          <p:cNvSpPr>
            <a:spLocks noChangeArrowheads="1"/>
          </p:cNvSpPr>
          <p:nvPr/>
        </p:nvSpPr>
        <p:spPr bwMode="auto">
          <a:xfrm>
            <a:off x="7181850" y="554037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4" name="Rectangle 81"/>
          <p:cNvSpPr>
            <a:spLocks noChangeArrowheads="1"/>
          </p:cNvSpPr>
          <p:nvPr/>
        </p:nvSpPr>
        <p:spPr bwMode="auto">
          <a:xfrm>
            <a:off x="6880225" y="554037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5" name="Rectangle 82"/>
          <p:cNvSpPr>
            <a:spLocks noChangeArrowheads="1"/>
          </p:cNvSpPr>
          <p:nvPr/>
        </p:nvSpPr>
        <p:spPr bwMode="auto">
          <a:xfrm>
            <a:off x="7332663" y="5295900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6" name="Rectangle 83"/>
          <p:cNvSpPr>
            <a:spLocks noChangeArrowheads="1"/>
          </p:cNvSpPr>
          <p:nvPr/>
        </p:nvSpPr>
        <p:spPr bwMode="auto">
          <a:xfrm>
            <a:off x="6732588" y="5295900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7" name="Line 84"/>
          <p:cNvSpPr>
            <a:spLocks noChangeShapeType="1"/>
          </p:cNvSpPr>
          <p:nvPr/>
        </p:nvSpPr>
        <p:spPr bwMode="auto">
          <a:xfrm>
            <a:off x="7210425" y="5106988"/>
            <a:ext cx="1588" cy="396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78" name="Freeform 85"/>
          <p:cNvSpPr>
            <a:spLocks/>
          </p:cNvSpPr>
          <p:nvPr/>
        </p:nvSpPr>
        <p:spPr bwMode="auto">
          <a:xfrm>
            <a:off x="7269163" y="5227638"/>
            <a:ext cx="87312" cy="312737"/>
          </a:xfrm>
          <a:custGeom>
            <a:avLst/>
            <a:gdLst>
              <a:gd name="T0" fmla="*/ 0 w 65"/>
              <a:gd name="T1" fmla="*/ 0 h 186"/>
              <a:gd name="T2" fmla="*/ 22835 w 65"/>
              <a:gd name="T3" fmla="*/ 0 h 186"/>
              <a:gd name="T4" fmla="*/ 22835 w 65"/>
              <a:gd name="T5" fmla="*/ 216898 h 186"/>
              <a:gd name="T6" fmla="*/ 87312 w 65"/>
              <a:gd name="T7" fmla="*/ 216898 h 186"/>
              <a:gd name="T8" fmla="*/ 87312 w 65"/>
              <a:gd name="T9" fmla="*/ 312737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5" h="186">
                <a:moveTo>
                  <a:pt x="0" y="0"/>
                </a:moveTo>
                <a:lnTo>
                  <a:pt x="17" y="0"/>
                </a:lnTo>
                <a:lnTo>
                  <a:pt x="17" y="129"/>
                </a:lnTo>
                <a:lnTo>
                  <a:pt x="65" y="129"/>
                </a:lnTo>
                <a:lnTo>
                  <a:pt x="65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79" name="Rectangle 86"/>
          <p:cNvSpPr>
            <a:spLocks noChangeArrowheads="1"/>
          </p:cNvSpPr>
          <p:nvPr/>
        </p:nvSpPr>
        <p:spPr bwMode="auto">
          <a:xfrm>
            <a:off x="7053263" y="5148263"/>
            <a:ext cx="217487" cy="16351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80" name="Line 87"/>
          <p:cNvSpPr>
            <a:spLocks noChangeShapeType="1"/>
          </p:cNvSpPr>
          <p:nvPr/>
        </p:nvSpPr>
        <p:spPr bwMode="auto">
          <a:xfrm>
            <a:off x="7121525" y="5351463"/>
            <a:ext cx="3175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1" name="Line 88"/>
          <p:cNvSpPr>
            <a:spLocks noChangeShapeType="1"/>
          </p:cNvSpPr>
          <p:nvPr/>
        </p:nvSpPr>
        <p:spPr bwMode="auto">
          <a:xfrm flipH="1" flipV="1">
            <a:off x="7031038" y="5438775"/>
            <a:ext cx="285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2" name="Freeform 89"/>
          <p:cNvSpPr>
            <a:spLocks/>
          </p:cNvSpPr>
          <p:nvPr/>
        </p:nvSpPr>
        <p:spPr bwMode="auto">
          <a:xfrm>
            <a:off x="7010400" y="5284788"/>
            <a:ext cx="111125" cy="66675"/>
          </a:xfrm>
          <a:custGeom>
            <a:avLst/>
            <a:gdLst>
              <a:gd name="T0" fmla="*/ 0 w 67"/>
              <a:gd name="T1" fmla="*/ 0 h 40"/>
              <a:gd name="T2" fmla="*/ 0 w 67"/>
              <a:gd name="T3" fmla="*/ 66675 h 40"/>
              <a:gd name="T4" fmla="*/ 111125 w 67"/>
              <a:gd name="T5" fmla="*/ 66675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7" h="40">
                <a:moveTo>
                  <a:pt x="0" y="0"/>
                </a:moveTo>
                <a:lnTo>
                  <a:pt x="0" y="40"/>
                </a:lnTo>
                <a:lnTo>
                  <a:pt x="67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3" name="Freeform 90"/>
          <p:cNvSpPr>
            <a:spLocks/>
          </p:cNvSpPr>
          <p:nvPr/>
        </p:nvSpPr>
        <p:spPr bwMode="auto">
          <a:xfrm>
            <a:off x="7189788" y="5311775"/>
            <a:ext cx="26987" cy="136525"/>
          </a:xfrm>
          <a:custGeom>
            <a:avLst/>
            <a:gdLst>
              <a:gd name="T0" fmla="*/ 0 w 16"/>
              <a:gd name="T1" fmla="*/ 136525 h 81"/>
              <a:gd name="T2" fmla="*/ 26987 w 16"/>
              <a:gd name="T3" fmla="*/ 136525 h 81"/>
              <a:gd name="T4" fmla="*/ 26987 w 16"/>
              <a:gd name="T5" fmla="*/ 0 h 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1">
                <a:moveTo>
                  <a:pt x="0" y="81"/>
                </a:moveTo>
                <a:lnTo>
                  <a:pt x="16" y="81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4" name="Line 91"/>
          <p:cNvSpPr>
            <a:spLocks noChangeShapeType="1"/>
          </p:cNvSpPr>
          <p:nvPr/>
        </p:nvSpPr>
        <p:spPr bwMode="auto">
          <a:xfrm>
            <a:off x="6977063" y="5235575"/>
            <a:ext cx="33337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5" name="Line 92"/>
          <p:cNvSpPr>
            <a:spLocks noChangeShapeType="1"/>
          </p:cNvSpPr>
          <p:nvPr/>
        </p:nvSpPr>
        <p:spPr bwMode="auto">
          <a:xfrm flipV="1">
            <a:off x="7010400" y="5240338"/>
            <a:ext cx="1588" cy="460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6" name="Line 93"/>
          <p:cNvSpPr>
            <a:spLocks noChangeShapeType="1"/>
          </p:cNvSpPr>
          <p:nvPr/>
        </p:nvSpPr>
        <p:spPr bwMode="auto">
          <a:xfrm>
            <a:off x="6792913" y="5324475"/>
            <a:ext cx="9207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7" name="Line 94"/>
          <p:cNvSpPr>
            <a:spLocks noChangeShapeType="1"/>
          </p:cNvSpPr>
          <p:nvPr/>
        </p:nvSpPr>
        <p:spPr bwMode="auto">
          <a:xfrm flipV="1">
            <a:off x="7031038" y="5441950"/>
            <a:ext cx="1587" cy="904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8" name="Line 95"/>
          <p:cNvSpPr>
            <a:spLocks noChangeShapeType="1"/>
          </p:cNvSpPr>
          <p:nvPr/>
        </p:nvSpPr>
        <p:spPr bwMode="auto">
          <a:xfrm>
            <a:off x="1477963" y="1770063"/>
            <a:ext cx="0" cy="16192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89" name="Line 96"/>
          <p:cNvSpPr>
            <a:spLocks noChangeShapeType="1"/>
          </p:cNvSpPr>
          <p:nvPr/>
        </p:nvSpPr>
        <p:spPr bwMode="auto">
          <a:xfrm>
            <a:off x="1477963" y="2593975"/>
            <a:ext cx="0" cy="160338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0" name="Line 97"/>
          <p:cNvSpPr>
            <a:spLocks noChangeShapeType="1"/>
          </p:cNvSpPr>
          <p:nvPr/>
        </p:nvSpPr>
        <p:spPr bwMode="auto">
          <a:xfrm>
            <a:off x="1477963" y="3446463"/>
            <a:ext cx="0" cy="160337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1" name="Line 98"/>
          <p:cNvSpPr>
            <a:spLocks noChangeShapeType="1"/>
          </p:cNvSpPr>
          <p:nvPr/>
        </p:nvSpPr>
        <p:spPr bwMode="auto">
          <a:xfrm>
            <a:off x="1477963" y="4333875"/>
            <a:ext cx="0" cy="160338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2" name="Line 99"/>
          <p:cNvSpPr>
            <a:spLocks noChangeShapeType="1"/>
          </p:cNvSpPr>
          <p:nvPr/>
        </p:nvSpPr>
        <p:spPr bwMode="auto">
          <a:xfrm>
            <a:off x="1477963" y="5197475"/>
            <a:ext cx="0" cy="16192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3" name="Rectangle 100"/>
          <p:cNvSpPr>
            <a:spLocks noChangeArrowheads="1"/>
          </p:cNvSpPr>
          <p:nvPr/>
        </p:nvSpPr>
        <p:spPr bwMode="auto">
          <a:xfrm>
            <a:off x="1057275" y="5411788"/>
            <a:ext cx="974725" cy="649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4" name="Rectangle 101"/>
          <p:cNvSpPr>
            <a:spLocks noChangeArrowheads="1"/>
          </p:cNvSpPr>
          <p:nvPr/>
        </p:nvSpPr>
        <p:spPr bwMode="auto">
          <a:xfrm>
            <a:off x="1057275" y="5832475"/>
            <a:ext cx="455613" cy="25400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5" name="Rectangle 102"/>
          <p:cNvSpPr>
            <a:spLocks noChangeArrowheads="1"/>
          </p:cNvSpPr>
          <p:nvPr/>
        </p:nvSpPr>
        <p:spPr bwMode="auto">
          <a:xfrm>
            <a:off x="1057275" y="5776913"/>
            <a:ext cx="455613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6" name="Rectangle 103"/>
          <p:cNvSpPr>
            <a:spLocks noChangeArrowheads="1"/>
          </p:cNvSpPr>
          <p:nvPr/>
        </p:nvSpPr>
        <p:spPr bwMode="auto">
          <a:xfrm>
            <a:off x="1057275" y="5732463"/>
            <a:ext cx="455613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7" name="Rectangle 104"/>
          <p:cNvSpPr>
            <a:spLocks noChangeArrowheads="1"/>
          </p:cNvSpPr>
          <p:nvPr/>
        </p:nvSpPr>
        <p:spPr bwMode="auto">
          <a:xfrm>
            <a:off x="1060450" y="5686425"/>
            <a:ext cx="454025" cy="26988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8" name="Rectangle 105"/>
          <p:cNvSpPr>
            <a:spLocks noChangeArrowheads="1"/>
          </p:cNvSpPr>
          <p:nvPr/>
        </p:nvSpPr>
        <p:spPr bwMode="auto">
          <a:xfrm>
            <a:off x="1058863" y="5640388"/>
            <a:ext cx="454025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" name="Rectangle 106"/>
          <p:cNvSpPr>
            <a:spLocks noChangeArrowheads="1"/>
          </p:cNvSpPr>
          <p:nvPr/>
        </p:nvSpPr>
        <p:spPr bwMode="auto">
          <a:xfrm>
            <a:off x="1884363" y="5776913"/>
            <a:ext cx="147637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0" name="Rectangle 107"/>
          <p:cNvSpPr>
            <a:spLocks noChangeArrowheads="1"/>
          </p:cNvSpPr>
          <p:nvPr/>
        </p:nvSpPr>
        <p:spPr bwMode="auto">
          <a:xfrm>
            <a:off x="1801813" y="5818188"/>
            <a:ext cx="230187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1" name="Rectangle 108"/>
          <p:cNvSpPr>
            <a:spLocks noChangeArrowheads="1"/>
          </p:cNvSpPr>
          <p:nvPr/>
        </p:nvSpPr>
        <p:spPr bwMode="auto">
          <a:xfrm>
            <a:off x="1730375" y="5856288"/>
            <a:ext cx="307975" cy="25400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2" name="Rectangle 109"/>
          <p:cNvSpPr>
            <a:spLocks noChangeArrowheads="1"/>
          </p:cNvSpPr>
          <p:nvPr/>
        </p:nvSpPr>
        <p:spPr bwMode="auto">
          <a:xfrm>
            <a:off x="1652588" y="5888038"/>
            <a:ext cx="382587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3" name="Rectangle 110"/>
          <p:cNvSpPr>
            <a:spLocks noChangeArrowheads="1"/>
          </p:cNvSpPr>
          <p:nvPr/>
        </p:nvSpPr>
        <p:spPr bwMode="auto">
          <a:xfrm>
            <a:off x="1577975" y="5926138"/>
            <a:ext cx="454025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4" name="Rectangle 111"/>
          <p:cNvSpPr>
            <a:spLocks noChangeArrowheads="1"/>
          </p:cNvSpPr>
          <p:nvPr/>
        </p:nvSpPr>
        <p:spPr bwMode="auto">
          <a:xfrm>
            <a:off x="1503363" y="5967413"/>
            <a:ext cx="528637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5" name="Rectangle 112"/>
          <p:cNvSpPr>
            <a:spLocks noChangeArrowheads="1"/>
          </p:cNvSpPr>
          <p:nvPr/>
        </p:nvSpPr>
        <p:spPr bwMode="auto">
          <a:xfrm>
            <a:off x="1047750" y="5880100"/>
            <a:ext cx="209550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6" name="Rectangle 113"/>
          <p:cNvSpPr>
            <a:spLocks noChangeArrowheads="1"/>
          </p:cNvSpPr>
          <p:nvPr/>
        </p:nvSpPr>
        <p:spPr bwMode="auto">
          <a:xfrm>
            <a:off x="1057275" y="4537075"/>
            <a:ext cx="974725" cy="65087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4207" name="Group 114"/>
          <p:cNvGrpSpPr>
            <a:grpSpLocks/>
          </p:cNvGrpSpPr>
          <p:nvPr/>
        </p:nvGrpSpPr>
        <p:grpSpPr bwMode="auto">
          <a:xfrm>
            <a:off x="1038225" y="1946275"/>
            <a:ext cx="981075" cy="649288"/>
            <a:chOff x="634" y="1158"/>
            <a:chExt cx="584" cy="386"/>
          </a:xfrm>
        </p:grpSpPr>
        <p:sp>
          <p:nvSpPr>
            <p:cNvPr id="4415" name="Rectangle 115"/>
            <p:cNvSpPr>
              <a:spLocks noChangeArrowheads="1"/>
            </p:cNvSpPr>
            <p:nvPr/>
          </p:nvSpPr>
          <p:spPr bwMode="auto">
            <a:xfrm>
              <a:off x="634" y="1158"/>
              <a:ext cx="580" cy="386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16" name="Rectangle 116"/>
            <p:cNvSpPr>
              <a:spLocks noChangeArrowheads="1"/>
            </p:cNvSpPr>
            <p:nvPr/>
          </p:nvSpPr>
          <p:spPr bwMode="auto">
            <a:xfrm>
              <a:off x="710" y="1223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ENTITY test is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  <p:sp>
          <p:nvSpPr>
            <p:cNvPr id="4417" name="Rectangle 117"/>
            <p:cNvSpPr>
              <a:spLocks noChangeArrowheads="1"/>
            </p:cNvSpPr>
            <p:nvPr/>
          </p:nvSpPr>
          <p:spPr bwMode="auto">
            <a:xfrm>
              <a:off x="744" y="1309"/>
              <a:ext cx="39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port a: in bit;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  <p:sp>
          <p:nvSpPr>
            <p:cNvPr id="4418" name="Rectangle 118"/>
            <p:cNvSpPr>
              <a:spLocks noChangeArrowheads="1"/>
            </p:cNvSpPr>
            <p:nvPr/>
          </p:nvSpPr>
          <p:spPr bwMode="auto">
            <a:xfrm>
              <a:off x="666" y="1394"/>
              <a:ext cx="55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end ENTITY test;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</p:grpSp>
      <p:sp>
        <p:nvSpPr>
          <p:cNvPr id="4208" name="Freeform 119"/>
          <p:cNvSpPr>
            <a:spLocks/>
          </p:cNvSpPr>
          <p:nvPr/>
        </p:nvSpPr>
        <p:spPr bwMode="auto">
          <a:xfrm>
            <a:off x="1192213" y="4576763"/>
            <a:ext cx="622300" cy="590550"/>
          </a:xfrm>
          <a:custGeom>
            <a:avLst/>
            <a:gdLst>
              <a:gd name="T0" fmla="*/ 0 w 371"/>
              <a:gd name="T1" fmla="*/ 296116 h 351"/>
              <a:gd name="T2" fmla="*/ 0 w 371"/>
              <a:gd name="T3" fmla="*/ 255737 h 351"/>
              <a:gd name="T4" fmla="*/ 10064 w 371"/>
              <a:gd name="T5" fmla="*/ 218722 h 351"/>
              <a:gd name="T6" fmla="*/ 21806 w 371"/>
              <a:gd name="T7" fmla="*/ 181708 h 351"/>
              <a:gd name="T8" fmla="*/ 40257 w 371"/>
              <a:gd name="T9" fmla="*/ 148058 h 351"/>
              <a:gd name="T10" fmla="*/ 62062 w 371"/>
              <a:gd name="T11" fmla="*/ 116091 h 351"/>
              <a:gd name="T12" fmla="*/ 90577 w 371"/>
              <a:gd name="T13" fmla="*/ 87489 h 351"/>
              <a:gd name="T14" fmla="*/ 120770 w 371"/>
              <a:gd name="T15" fmla="*/ 60569 h 351"/>
              <a:gd name="T16" fmla="*/ 154317 w 371"/>
              <a:gd name="T17" fmla="*/ 38697 h 351"/>
              <a:gd name="T18" fmla="*/ 191219 w 371"/>
              <a:gd name="T19" fmla="*/ 21872 h 351"/>
              <a:gd name="T20" fmla="*/ 229798 w 371"/>
              <a:gd name="T21" fmla="*/ 10095 h 351"/>
              <a:gd name="T22" fmla="*/ 270055 w 371"/>
              <a:gd name="T23" fmla="*/ 3365 h 351"/>
              <a:gd name="T24" fmla="*/ 310311 w 371"/>
              <a:gd name="T25" fmla="*/ 0 h 351"/>
              <a:gd name="T26" fmla="*/ 350568 w 371"/>
              <a:gd name="T27" fmla="*/ 3365 h 351"/>
              <a:gd name="T28" fmla="*/ 392502 w 371"/>
              <a:gd name="T29" fmla="*/ 10095 h 351"/>
              <a:gd name="T30" fmla="*/ 431081 w 371"/>
              <a:gd name="T31" fmla="*/ 21872 h 351"/>
              <a:gd name="T32" fmla="*/ 466306 w 371"/>
              <a:gd name="T33" fmla="*/ 38697 h 351"/>
              <a:gd name="T34" fmla="*/ 499853 w 371"/>
              <a:gd name="T35" fmla="*/ 60569 h 351"/>
              <a:gd name="T36" fmla="*/ 531723 w 371"/>
              <a:gd name="T37" fmla="*/ 87489 h 351"/>
              <a:gd name="T38" fmla="*/ 556883 w 371"/>
              <a:gd name="T39" fmla="*/ 116091 h 351"/>
              <a:gd name="T40" fmla="*/ 580366 w 371"/>
              <a:gd name="T41" fmla="*/ 148058 h 351"/>
              <a:gd name="T42" fmla="*/ 598817 w 371"/>
              <a:gd name="T43" fmla="*/ 181708 h 351"/>
              <a:gd name="T44" fmla="*/ 612236 w 371"/>
              <a:gd name="T45" fmla="*/ 218722 h 351"/>
              <a:gd name="T46" fmla="*/ 618945 w 371"/>
              <a:gd name="T47" fmla="*/ 255737 h 351"/>
              <a:gd name="T48" fmla="*/ 622300 w 371"/>
              <a:gd name="T49" fmla="*/ 296116 h 351"/>
              <a:gd name="T50" fmla="*/ 618945 w 371"/>
              <a:gd name="T51" fmla="*/ 333131 h 351"/>
              <a:gd name="T52" fmla="*/ 612236 w 371"/>
              <a:gd name="T53" fmla="*/ 371828 h 351"/>
              <a:gd name="T54" fmla="*/ 598817 w 371"/>
              <a:gd name="T55" fmla="*/ 408842 h 351"/>
              <a:gd name="T56" fmla="*/ 580366 w 371"/>
              <a:gd name="T57" fmla="*/ 442492 h 351"/>
              <a:gd name="T58" fmla="*/ 556883 w 371"/>
              <a:gd name="T59" fmla="*/ 474459 h 351"/>
              <a:gd name="T60" fmla="*/ 531723 w 371"/>
              <a:gd name="T61" fmla="*/ 503061 h 351"/>
              <a:gd name="T62" fmla="*/ 499853 w 371"/>
              <a:gd name="T63" fmla="*/ 529981 h 351"/>
              <a:gd name="T64" fmla="*/ 466306 w 371"/>
              <a:gd name="T65" fmla="*/ 550171 h 351"/>
              <a:gd name="T66" fmla="*/ 431081 w 371"/>
              <a:gd name="T67" fmla="*/ 566995 h 351"/>
              <a:gd name="T68" fmla="*/ 392502 w 371"/>
              <a:gd name="T69" fmla="*/ 580455 h 351"/>
              <a:gd name="T70" fmla="*/ 350568 w 371"/>
              <a:gd name="T71" fmla="*/ 587185 h 351"/>
              <a:gd name="T72" fmla="*/ 310311 w 371"/>
              <a:gd name="T73" fmla="*/ 590550 h 351"/>
              <a:gd name="T74" fmla="*/ 270055 w 371"/>
              <a:gd name="T75" fmla="*/ 587185 h 351"/>
              <a:gd name="T76" fmla="*/ 229798 w 371"/>
              <a:gd name="T77" fmla="*/ 580455 h 351"/>
              <a:gd name="T78" fmla="*/ 191219 w 371"/>
              <a:gd name="T79" fmla="*/ 566995 h 351"/>
              <a:gd name="T80" fmla="*/ 154317 w 371"/>
              <a:gd name="T81" fmla="*/ 550171 h 351"/>
              <a:gd name="T82" fmla="*/ 120770 w 371"/>
              <a:gd name="T83" fmla="*/ 529981 h 351"/>
              <a:gd name="T84" fmla="*/ 90577 w 371"/>
              <a:gd name="T85" fmla="*/ 503061 h 351"/>
              <a:gd name="T86" fmla="*/ 62062 w 371"/>
              <a:gd name="T87" fmla="*/ 474459 h 351"/>
              <a:gd name="T88" fmla="*/ 40257 w 371"/>
              <a:gd name="T89" fmla="*/ 442492 h 351"/>
              <a:gd name="T90" fmla="*/ 21806 w 371"/>
              <a:gd name="T91" fmla="*/ 408842 h 351"/>
              <a:gd name="T92" fmla="*/ 10064 w 371"/>
              <a:gd name="T93" fmla="*/ 371828 h 351"/>
              <a:gd name="T94" fmla="*/ 0 w 371"/>
              <a:gd name="T95" fmla="*/ 333131 h 351"/>
              <a:gd name="T96" fmla="*/ 0 w 371"/>
              <a:gd name="T97" fmla="*/ 296116 h 35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71" h="351">
                <a:moveTo>
                  <a:pt x="0" y="176"/>
                </a:moveTo>
                <a:lnTo>
                  <a:pt x="0" y="152"/>
                </a:lnTo>
                <a:lnTo>
                  <a:pt x="6" y="130"/>
                </a:lnTo>
                <a:lnTo>
                  <a:pt x="13" y="108"/>
                </a:lnTo>
                <a:lnTo>
                  <a:pt x="24" y="88"/>
                </a:lnTo>
                <a:lnTo>
                  <a:pt x="37" y="69"/>
                </a:lnTo>
                <a:lnTo>
                  <a:pt x="54" y="52"/>
                </a:lnTo>
                <a:lnTo>
                  <a:pt x="72" y="36"/>
                </a:lnTo>
                <a:lnTo>
                  <a:pt x="92" y="23"/>
                </a:lnTo>
                <a:lnTo>
                  <a:pt x="114" y="13"/>
                </a:lnTo>
                <a:lnTo>
                  <a:pt x="137" y="6"/>
                </a:lnTo>
                <a:lnTo>
                  <a:pt x="161" y="2"/>
                </a:lnTo>
                <a:lnTo>
                  <a:pt x="185" y="0"/>
                </a:lnTo>
                <a:lnTo>
                  <a:pt x="209" y="2"/>
                </a:lnTo>
                <a:lnTo>
                  <a:pt x="234" y="6"/>
                </a:lnTo>
                <a:lnTo>
                  <a:pt x="257" y="13"/>
                </a:lnTo>
                <a:lnTo>
                  <a:pt x="278" y="23"/>
                </a:lnTo>
                <a:lnTo>
                  <a:pt x="298" y="36"/>
                </a:lnTo>
                <a:lnTo>
                  <a:pt x="317" y="52"/>
                </a:lnTo>
                <a:lnTo>
                  <a:pt x="332" y="69"/>
                </a:lnTo>
                <a:lnTo>
                  <a:pt x="346" y="88"/>
                </a:lnTo>
                <a:lnTo>
                  <a:pt x="357" y="108"/>
                </a:lnTo>
                <a:lnTo>
                  <a:pt x="365" y="130"/>
                </a:lnTo>
                <a:lnTo>
                  <a:pt x="369" y="152"/>
                </a:lnTo>
                <a:lnTo>
                  <a:pt x="371" y="176"/>
                </a:lnTo>
                <a:lnTo>
                  <a:pt x="369" y="198"/>
                </a:lnTo>
                <a:lnTo>
                  <a:pt x="365" y="221"/>
                </a:lnTo>
                <a:lnTo>
                  <a:pt x="357" y="243"/>
                </a:lnTo>
                <a:lnTo>
                  <a:pt x="346" y="263"/>
                </a:lnTo>
                <a:lnTo>
                  <a:pt x="332" y="282"/>
                </a:lnTo>
                <a:lnTo>
                  <a:pt x="317" y="299"/>
                </a:lnTo>
                <a:lnTo>
                  <a:pt x="298" y="315"/>
                </a:lnTo>
                <a:lnTo>
                  <a:pt x="278" y="327"/>
                </a:lnTo>
                <a:lnTo>
                  <a:pt x="257" y="337"/>
                </a:lnTo>
                <a:lnTo>
                  <a:pt x="234" y="345"/>
                </a:lnTo>
                <a:lnTo>
                  <a:pt x="209" y="349"/>
                </a:lnTo>
                <a:lnTo>
                  <a:pt x="185" y="351"/>
                </a:lnTo>
                <a:lnTo>
                  <a:pt x="161" y="349"/>
                </a:lnTo>
                <a:lnTo>
                  <a:pt x="137" y="345"/>
                </a:lnTo>
                <a:lnTo>
                  <a:pt x="114" y="337"/>
                </a:lnTo>
                <a:lnTo>
                  <a:pt x="92" y="327"/>
                </a:lnTo>
                <a:lnTo>
                  <a:pt x="72" y="315"/>
                </a:lnTo>
                <a:lnTo>
                  <a:pt x="54" y="299"/>
                </a:lnTo>
                <a:lnTo>
                  <a:pt x="37" y="282"/>
                </a:lnTo>
                <a:lnTo>
                  <a:pt x="24" y="263"/>
                </a:lnTo>
                <a:lnTo>
                  <a:pt x="13" y="243"/>
                </a:lnTo>
                <a:lnTo>
                  <a:pt x="6" y="221"/>
                </a:lnTo>
                <a:lnTo>
                  <a:pt x="0" y="198"/>
                </a:lnTo>
                <a:lnTo>
                  <a:pt x="0" y="176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09" name="Rectangle 120"/>
          <p:cNvSpPr>
            <a:spLocks noChangeArrowheads="1"/>
          </p:cNvSpPr>
          <p:nvPr/>
        </p:nvSpPr>
        <p:spPr bwMode="auto">
          <a:xfrm>
            <a:off x="1244600" y="5118100"/>
            <a:ext cx="557213" cy="53975"/>
          </a:xfrm>
          <a:prstGeom prst="rect">
            <a:avLst/>
          </a:prstGeom>
          <a:solidFill>
            <a:srgbClr val="FFFFFF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10" name="Line 121"/>
          <p:cNvSpPr>
            <a:spLocks noChangeShapeType="1"/>
          </p:cNvSpPr>
          <p:nvPr/>
        </p:nvSpPr>
        <p:spPr bwMode="auto">
          <a:xfrm>
            <a:off x="1327150" y="5118100"/>
            <a:ext cx="35242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1" name="Line 122"/>
          <p:cNvSpPr>
            <a:spLocks noChangeShapeType="1"/>
          </p:cNvSpPr>
          <p:nvPr/>
        </p:nvSpPr>
        <p:spPr bwMode="auto">
          <a:xfrm>
            <a:off x="1300163" y="4646613"/>
            <a:ext cx="3937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2" name="Line 123"/>
          <p:cNvSpPr>
            <a:spLocks noChangeShapeType="1"/>
          </p:cNvSpPr>
          <p:nvPr/>
        </p:nvSpPr>
        <p:spPr bwMode="auto">
          <a:xfrm>
            <a:off x="1220788" y="4752975"/>
            <a:ext cx="566737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3" name="Line 124"/>
          <p:cNvSpPr>
            <a:spLocks noChangeShapeType="1"/>
          </p:cNvSpPr>
          <p:nvPr/>
        </p:nvSpPr>
        <p:spPr bwMode="auto">
          <a:xfrm>
            <a:off x="1192213" y="4860925"/>
            <a:ext cx="622300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4" name="Line 125"/>
          <p:cNvSpPr>
            <a:spLocks noChangeShapeType="1"/>
          </p:cNvSpPr>
          <p:nvPr/>
        </p:nvSpPr>
        <p:spPr bwMode="auto">
          <a:xfrm>
            <a:off x="1204913" y="4970463"/>
            <a:ext cx="582612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5" name="Line 126"/>
          <p:cNvSpPr>
            <a:spLocks noChangeShapeType="1"/>
          </p:cNvSpPr>
          <p:nvPr/>
        </p:nvSpPr>
        <p:spPr bwMode="auto">
          <a:xfrm>
            <a:off x="1273175" y="5078413"/>
            <a:ext cx="4619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6" name="Line 127"/>
          <p:cNvSpPr>
            <a:spLocks noChangeShapeType="1"/>
          </p:cNvSpPr>
          <p:nvPr/>
        </p:nvSpPr>
        <p:spPr bwMode="auto">
          <a:xfrm>
            <a:off x="1436688" y="4591050"/>
            <a:ext cx="1587" cy="527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7" name="Line 128"/>
          <p:cNvSpPr>
            <a:spLocks noChangeShapeType="1"/>
          </p:cNvSpPr>
          <p:nvPr/>
        </p:nvSpPr>
        <p:spPr bwMode="auto">
          <a:xfrm>
            <a:off x="1544638" y="4591050"/>
            <a:ext cx="1587" cy="527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8" name="Line 129"/>
          <p:cNvSpPr>
            <a:spLocks noChangeShapeType="1"/>
          </p:cNvSpPr>
          <p:nvPr/>
        </p:nvSpPr>
        <p:spPr bwMode="auto">
          <a:xfrm>
            <a:off x="1327150" y="4630738"/>
            <a:ext cx="1588" cy="4873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9" name="Line 130"/>
          <p:cNvSpPr>
            <a:spLocks noChangeShapeType="1"/>
          </p:cNvSpPr>
          <p:nvPr/>
        </p:nvSpPr>
        <p:spPr bwMode="auto">
          <a:xfrm>
            <a:off x="1654175" y="4618038"/>
            <a:ext cx="1588" cy="5000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0" name="Line 131"/>
          <p:cNvSpPr>
            <a:spLocks noChangeShapeType="1"/>
          </p:cNvSpPr>
          <p:nvPr/>
        </p:nvSpPr>
        <p:spPr bwMode="auto">
          <a:xfrm>
            <a:off x="1220788" y="4752975"/>
            <a:ext cx="1587" cy="2174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1" name="Line 132"/>
          <p:cNvSpPr>
            <a:spLocks noChangeShapeType="1"/>
          </p:cNvSpPr>
          <p:nvPr/>
        </p:nvSpPr>
        <p:spPr bwMode="auto">
          <a:xfrm>
            <a:off x="1760538" y="4713288"/>
            <a:ext cx="3175" cy="311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2" name="Rectangle 133"/>
          <p:cNvSpPr>
            <a:spLocks noChangeArrowheads="1"/>
          </p:cNvSpPr>
          <p:nvPr/>
        </p:nvSpPr>
        <p:spPr bwMode="auto">
          <a:xfrm>
            <a:off x="1327150" y="4646613"/>
            <a:ext cx="109538" cy="1063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3" name="Rectangle 134"/>
          <p:cNvSpPr>
            <a:spLocks noChangeArrowheads="1"/>
          </p:cNvSpPr>
          <p:nvPr/>
        </p:nvSpPr>
        <p:spPr bwMode="auto">
          <a:xfrm>
            <a:off x="1327150" y="4752975"/>
            <a:ext cx="109538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4" name="Rectangle 135"/>
          <p:cNvSpPr>
            <a:spLocks noChangeArrowheads="1"/>
          </p:cNvSpPr>
          <p:nvPr/>
        </p:nvSpPr>
        <p:spPr bwMode="auto">
          <a:xfrm>
            <a:off x="1327150" y="4860925"/>
            <a:ext cx="109538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5" name="Rectangle 136"/>
          <p:cNvSpPr>
            <a:spLocks noChangeArrowheads="1"/>
          </p:cNvSpPr>
          <p:nvPr/>
        </p:nvSpPr>
        <p:spPr bwMode="auto">
          <a:xfrm>
            <a:off x="1327150" y="4970463"/>
            <a:ext cx="109538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6" name="Rectangle 137"/>
          <p:cNvSpPr>
            <a:spLocks noChangeArrowheads="1"/>
          </p:cNvSpPr>
          <p:nvPr/>
        </p:nvSpPr>
        <p:spPr bwMode="auto">
          <a:xfrm>
            <a:off x="1436688" y="4646613"/>
            <a:ext cx="107950" cy="1063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7" name="Rectangle 138"/>
          <p:cNvSpPr>
            <a:spLocks noChangeArrowheads="1"/>
          </p:cNvSpPr>
          <p:nvPr/>
        </p:nvSpPr>
        <p:spPr bwMode="auto">
          <a:xfrm>
            <a:off x="1436688" y="4752975"/>
            <a:ext cx="107950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8" name="Rectangle 139"/>
          <p:cNvSpPr>
            <a:spLocks noChangeArrowheads="1"/>
          </p:cNvSpPr>
          <p:nvPr/>
        </p:nvSpPr>
        <p:spPr bwMode="auto">
          <a:xfrm>
            <a:off x="1436688" y="4860925"/>
            <a:ext cx="107950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9" name="Rectangle 140"/>
          <p:cNvSpPr>
            <a:spLocks noChangeArrowheads="1"/>
          </p:cNvSpPr>
          <p:nvPr/>
        </p:nvSpPr>
        <p:spPr bwMode="auto">
          <a:xfrm>
            <a:off x="1436688" y="4970463"/>
            <a:ext cx="107950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0" name="Rectangle 141"/>
          <p:cNvSpPr>
            <a:spLocks noChangeArrowheads="1"/>
          </p:cNvSpPr>
          <p:nvPr/>
        </p:nvSpPr>
        <p:spPr bwMode="auto">
          <a:xfrm>
            <a:off x="1544638" y="4970463"/>
            <a:ext cx="109537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1" name="Rectangle 142"/>
          <p:cNvSpPr>
            <a:spLocks noChangeArrowheads="1"/>
          </p:cNvSpPr>
          <p:nvPr/>
        </p:nvSpPr>
        <p:spPr bwMode="auto">
          <a:xfrm>
            <a:off x="1544638" y="4860925"/>
            <a:ext cx="109537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2" name="Rectangle 143"/>
          <p:cNvSpPr>
            <a:spLocks noChangeArrowheads="1"/>
          </p:cNvSpPr>
          <p:nvPr/>
        </p:nvSpPr>
        <p:spPr bwMode="auto">
          <a:xfrm>
            <a:off x="1544638" y="4752975"/>
            <a:ext cx="109537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3" name="Rectangle 144"/>
          <p:cNvSpPr>
            <a:spLocks noChangeArrowheads="1"/>
          </p:cNvSpPr>
          <p:nvPr/>
        </p:nvSpPr>
        <p:spPr bwMode="auto">
          <a:xfrm>
            <a:off x="1544638" y="4646613"/>
            <a:ext cx="109537" cy="1063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4" name="Rectangle 145"/>
          <p:cNvSpPr>
            <a:spLocks noChangeArrowheads="1"/>
          </p:cNvSpPr>
          <p:nvPr/>
        </p:nvSpPr>
        <p:spPr bwMode="auto">
          <a:xfrm>
            <a:off x="1220788" y="4752975"/>
            <a:ext cx="106362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5" name="Rectangle 146"/>
          <p:cNvSpPr>
            <a:spLocks noChangeArrowheads="1"/>
          </p:cNvSpPr>
          <p:nvPr/>
        </p:nvSpPr>
        <p:spPr bwMode="auto">
          <a:xfrm>
            <a:off x="1220788" y="4860925"/>
            <a:ext cx="106362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6" name="Rectangle 147"/>
          <p:cNvSpPr>
            <a:spLocks noChangeArrowheads="1"/>
          </p:cNvSpPr>
          <p:nvPr/>
        </p:nvSpPr>
        <p:spPr bwMode="auto">
          <a:xfrm>
            <a:off x="1654175" y="4752975"/>
            <a:ext cx="106363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7" name="Rectangle 148"/>
          <p:cNvSpPr>
            <a:spLocks noChangeArrowheads="1"/>
          </p:cNvSpPr>
          <p:nvPr/>
        </p:nvSpPr>
        <p:spPr bwMode="auto">
          <a:xfrm>
            <a:off x="1654175" y="4860925"/>
            <a:ext cx="106363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8" name="Line 149"/>
          <p:cNvSpPr>
            <a:spLocks noChangeShapeType="1"/>
          </p:cNvSpPr>
          <p:nvPr/>
        </p:nvSpPr>
        <p:spPr bwMode="auto">
          <a:xfrm flipV="1">
            <a:off x="1165225" y="5580063"/>
            <a:ext cx="474663" cy="2460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39" name="Line 150"/>
          <p:cNvSpPr>
            <a:spLocks noChangeShapeType="1"/>
          </p:cNvSpPr>
          <p:nvPr/>
        </p:nvSpPr>
        <p:spPr bwMode="auto">
          <a:xfrm flipV="1">
            <a:off x="1450975" y="5649913"/>
            <a:ext cx="473075" cy="2428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0" name="Line 151"/>
          <p:cNvSpPr>
            <a:spLocks noChangeShapeType="1"/>
          </p:cNvSpPr>
          <p:nvPr/>
        </p:nvSpPr>
        <p:spPr bwMode="auto">
          <a:xfrm>
            <a:off x="1639888" y="5580063"/>
            <a:ext cx="284162" cy="698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1" name="Line 152"/>
          <p:cNvSpPr>
            <a:spLocks noChangeShapeType="1"/>
          </p:cNvSpPr>
          <p:nvPr/>
        </p:nvSpPr>
        <p:spPr bwMode="auto">
          <a:xfrm>
            <a:off x="1165225" y="5826125"/>
            <a:ext cx="285750" cy="666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2" name="Line 153"/>
          <p:cNvSpPr>
            <a:spLocks noChangeShapeType="1"/>
          </p:cNvSpPr>
          <p:nvPr/>
        </p:nvSpPr>
        <p:spPr bwMode="auto">
          <a:xfrm flipV="1">
            <a:off x="1165225" y="5492750"/>
            <a:ext cx="474663" cy="2444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3" name="Line 154"/>
          <p:cNvSpPr>
            <a:spLocks noChangeShapeType="1"/>
          </p:cNvSpPr>
          <p:nvPr/>
        </p:nvSpPr>
        <p:spPr bwMode="auto">
          <a:xfrm flipV="1">
            <a:off x="1450975" y="5561013"/>
            <a:ext cx="473075" cy="2444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4" name="Line 155"/>
          <p:cNvSpPr>
            <a:spLocks noChangeShapeType="1"/>
          </p:cNvSpPr>
          <p:nvPr/>
        </p:nvSpPr>
        <p:spPr bwMode="auto">
          <a:xfrm>
            <a:off x="1639888" y="5492750"/>
            <a:ext cx="284162" cy="682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5" name="Line 156"/>
          <p:cNvSpPr>
            <a:spLocks noChangeShapeType="1"/>
          </p:cNvSpPr>
          <p:nvPr/>
        </p:nvSpPr>
        <p:spPr bwMode="auto">
          <a:xfrm>
            <a:off x="1165225" y="5737225"/>
            <a:ext cx="285750" cy="682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6" name="Freeform 157"/>
          <p:cNvSpPr>
            <a:spLocks/>
          </p:cNvSpPr>
          <p:nvPr/>
        </p:nvSpPr>
        <p:spPr bwMode="auto">
          <a:xfrm>
            <a:off x="1165225" y="5492750"/>
            <a:ext cx="758825" cy="312738"/>
          </a:xfrm>
          <a:custGeom>
            <a:avLst/>
            <a:gdLst>
              <a:gd name="T0" fmla="*/ 0 w 452"/>
              <a:gd name="T1" fmla="*/ 243801 h 186"/>
              <a:gd name="T2" fmla="*/ 475105 w 452"/>
              <a:gd name="T3" fmla="*/ 0 h 186"/>
              <a:gd name="T4" fmla="*/ 758825 w 452"/>
              <a:gd name="T5" fmla="*/ 67255 h 186"/>
              <a:gd name="T6" fmla="*/ 285399 w 452"/>
              <a:gd name="T7" fmla="*/ 312738 h 186"/>
              <a:gd name="T8" fmla="*/ 0 w 452"/>
              <a:gd name="T9" fmla="*/ 243801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2" h="186">
                <a:moveTo>
                  <a:pt x="0" y="145"/>
                </a:moveTo>
                <a:lnTo>
                  <a:pt x="283" y="0"/>
                </a:lnTo>
                <a:lnTo>
                  <a:pt x="452" y="40"/>
                </a:lnTo>
                <a:lnTo>
                  <a:pt x="170" y="186"/>
                </a:lnTo>
                <a:lnTo>
                  <a:pt x="0" y="145"/>
                </a:lnTo>
                <a:close/>
              </a:path>
            </a:pathLst>
          </a:custGeom>
          <a:solidFill>
            <a:srgbClr val="E6E6E6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47" name="Freeform 158"/>
          <p:cNvSpPr>
            <a:spLocks/>
          </p:cNvSpPr>
          <p:nvPr/>
        </p:nvSpPr>
        <p:spPr bwMode="auto">
          <a:xfrm>
            <a:off x="1165225" y="5561013"/>
            <a:ext cx="758825" cy="338137"/>
          </a:xfrm>
          <a:custGeom>
            <a:avLst/>
            <a:gdLst>
              <a:gd name="T0" fmla="*/ 0 w 452"/>
              <a:gd name="T1" fmla="*/ 175764 h 202"/>
              <a:gd name="T2" fmla="*/ 0 w 452"/>
              <a:gd name="T3" fmla="*/ 271179 h 202"/>
              <a:gd name="T4" fmla="*/ 285399 w 452"/>
              <a:gd name="T5" fmla="*/ 338137 h 202"/>
              <a:gd name="T6" fmla="*/ 758825 w 452"/>
              <a:gd name="T7" fmla="*/ 95415 h 202"/>
              <a:gd name="T8" fmla="*/ 758825 w 452"/>
              <a:gd name="T9" fmla="*/ 0 h 202"/>
              <a:gd name="T10" fmla="*/ 285399 w 452"/>
              <a:gd name="T11" fmla="*/ 244396 h 202"/>
              <a:gd name="T12" fmla="*/ 0 w 452"/>
              <a:gd name="T13" fmla="*/ 175764 h 2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2" h="202">
                <a:moveTo>
                  <a:pt x="0" y="105"/>
                </a:moveTo>
                <a:lnTo>
                  <a:pt x="0" y="162"/>
                </a:lnTo>
                <a:lnTo>
                  <a:pt x="170" y="202"/>
                </a:lnTo>
                <a:lnTo>
                  <a:pt x="452" y="57"/>
                </a:lnTo>
                <a:lnTo>
                  <a:pt x="452" y="0"/>
                </a:lnTo>
                <a:lnTo>
                  <a:pt x="170" y="146"/>
                </a:lnTo>
                <a:lnTo>
                  <a:pt x="0" y="105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48" name="Freeform 159"/>
          <p:cNvSpPr>
            <a:spLocks/>
          </p:cNvSpPr>
          <p:nvPr/>
        </p:nvSpPr>
        <p:spPr bwMode="auto">
          <a:xfrm>
            <a:off x="1231900" y="5776913"/>
            <a:ext cx="41275" cy="122237"/>
          </a:xfrm>
          <a:custGeom>
            <a:avLst/>
            <a:gdLst>
              <a:gd name="T0" fmla="*/ 0 w 25"/>
              <a:gd name="T1" fmla="*/ 28466 h 73"/>
              <a:gd name="T2" fmla="*/ 41275 w 25"/>
              <a:gd name="T3" fmla="*/ 0 h 73"/>
              <a:gd name="T4" fmla="*/ 41275 w 25"/>
              <a:gd name="T5" fmla="*/ 40188 h 73"/>
              <a:gd name="T6" fmla="*/ 31369 w 25"/>
              <a:gd name="T7" fmla="*/ 55258 h 73"/>
              <a:gd name="T8" fmla="*/ 31369 w 25"/>
              <a:gd name="T9" fmla="*/ 108841 h 73"/>
              <a:gd name="T10" fmla="*/ 21463 w 25"/>
              <a:gd name="T11" fmla="*/ 122237 h 73"/>
              <a:gd name="T12" fmla="*/ 21463 w 25"/>
              <a:gd name="T13" fmla="*/ 68654 h 73"/>
              <a:gd name="T14" fmla="*/ 0 w 25"/>
              <a:gd name="T15" fmla="*/ 80375 h 73"/>
              <a:gd name="T16" fmla="*/ 0 w 25"/>
              <a:gd name="T17" fmla="*/ 28466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3">
                <a:moveTo>
                  <a:pt x="0" y="17"/>
                </a:moveTo>
                <a:lnTo>
                  <a:pt x="25" y="0"/>
                </a:lnTo>
                <a:lnTo>
                  <a:pt x="25" y="24"/>
                </a:lnTo>
                <a:lnTo>
                  <a:pt x="19" y="33"/>
                </a:lnTo>
                <a:lnTo>
                  <a:pt x="19" y="65"/>
                </a:lnTo>
                <a:lnTo>
                  <a:pt x="13" y="73"/>
                </a:lnTo>
                <a:lnTo>
                  <a:pt x="13" y="41"/>
                </a:lnTo>
                <a:lnTo>
                  <a:pt x="0" y="48"/>
                </a:lnTo>
                <a:lnTo>
                  <a:pt x="0" y="17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49" name="Freeform 160"/>
          <p:cNvSpPr>
            <a:spLocks/>
          </p:cNvSpPr>
          <p:nvPr/>
        </p:nvSpPr>
        <p:spPr bwMode="auto">
          <a:xfrm>
            <a:off x="1870075" y="5668963"/>
            <a:ext cx="41275" cy="123825"/>
          </a:xfrm>
          <a:custGeom>
            <a:avLst/>
            <a:gdLst>
              <a:gd name="T0" fmla="*/ 0 w 24"/>
              <a:gd name="T1" fmla="*/ 27140 h 73"/>
              <a:gd name="T2" fmla="*/ 41275 w 24"/>
              <a:gd name="T3" fmla="*/ 0 h 73"/>
              <a:gd name="T4" fmla="*/ 41275 w 24"/>
              <a:gd name="T5" fmla="*/ 40710 h 73"/>
              <a:gd name="T6" fmla="*/ 30956 w 24"/>
              <a:gd name="T7" fmla="*/ 54279 h 73"/>
              <a:gd name="T8" fmla="*/ 30956 w 24"/>
              <a:gd name="T9" fmla="*/ 108559 h 73"/>
              <a:gd name="T10" fmla="*/ 20638 w 24"/>
              <a:gd name="T11" fmla="*/ 123825 h 73"/>
              <a:gd name="T12" fmla="*/ 20638 w 24"/>
              <a:gd name="T13" fmla="*/ 67849 h 73"/>
              <a:gd name="T14" fmla="*/ 0 w 24"/>
              <a:gd name="T15" fmla="*/ 81419 h 73"/>
              <a:gd name="T16" fmla="*/ 0 w 24"/>
              <a:gd name="T17" fmla="*/ 27140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" h="73">
                <a:moveTo>
                  <a:pt x="0" y="16"/>
                </a:moveTo>
                <a:lnTo>
                  <a:pt x="24" y="0"/>
                </a:lnTo>
                <a:lnTo>
                  <a:pt x="24" y="24"/>
                </a:lnTo>
                <a:lnTo>
                  <a:pt x="18" y="32"/>
                </a:lnTo>
                <a:lnTo>
                  <a:pt x="18" y="64"/>
                </a:lnTo>
                <a:lnTo>
                  <a:pt x="12" y="73"/>
                </a:lnTo>
                <a:lnTo>
                  <a:pt x="12" y="40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0" name="Freeform 161"/>
          <p:cNvSpPr>
            <a:spLocks/>
          </p:cNvSpPr>
          <p:nvPr/>
        </p:nvSpPr>
        <p:spPr bwMode="auto">
          <a:xfrm>
            <a:off x="1793875" y="5707063"/>
            <a:ext cx="41275" cy="122237"/>
          </a:xfrm>
          <a:custGeom>
            <a:avLst/>
            <a:gdLst>
              <a:gd name="T0" fmla="*/ 0 w 25"/>
              <a:gd name="T1" fmla="*/ 26792 h 73"/>
              <a:gd name="T2" fmla="*/ 41275 w 25"/>
              <a:gd name="T3" fmla="*/ 0 h 73"/>
              <a:gd name="T4" fmla="*/ 41275 w 25"/>
              <a:gd name="T5" fmla="*/ 41862 h 73"/>
              <a:gd name="T6" fmla="*/ 31369 w 25"/>
              <a:gd name="T7" fmla="*/ 55258 h 73"/>
              <a:gd name="T8" fmla="*/ 31369 w 25"/>
              <a:gd name="T9" fmla="*/ 108841 h 73"/>
              <a:gd name="T10" fmla="*/ 21463 w 25"/>
              <a:gd name="T11" fmla="*/ 122237 h 73"/>
              <a:gd name="T12" fmla="*/ 21463 w 25"/>
              <a:gd name="T13" fmla="*/ 68654 h 73"/>
              <a:gd name="T14" fmla="*/ 0 w 25"/>
              <a:gd name="T15" fmla="*/ 82049 h 73"/>
              <a:gd name="T16" fmla="*/ 0 w 25"/>
              <a:gd name="T17" fmla="*/ 26792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3">
                <a:moveTo>
                  <a:pt x="0" y="16"/>
                </a:moveTo>
                <a:lnTo>
                  <a:pt x="25" y="0"/>
                </a:lnTo>
                <a:lnTo>
                  <a:pt x="25" y="25"/>
                </a:lnTo>
                <a:lnTo>
                  <a:pt x="19" y="33"/>
                </a:lnTo>
                <a:lnTo>
                  <a:pt x="19" y="65"/>
                </a:lnTo>
                <a:lnTo>
                  <a:pt x="13" y="73"/>
                </a:lnTo>
                <a:lnTo>
                  <a:pt x="13" y="41"/>
                </a:lnTo>
                <a:lnTo>
                  <a:pt x="0" y="49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1" name="Freeform 162"/>
          <p:cNvSpPr>
            <a:spLocks/>
          </p:cNvSpPr>
          <p:nvPr/>
        </p:nvSpPr>
        <p:spPr bwMode="auto">
          <a:xfrm>
            <a:off x="1719263" y="5745163"/>
            <a:ext cx="39687" cy="120650"/>
          </a:xfrm>
          <a:custGeom>
            <a:avLst/>
            <a:gdLst>
              <a:gd name="T0" fmla="*/ 0 w 24"/>
              <a:gd name="T1" fmla="*/ 26811 h 72"/>
              <a:gd name="T2" fmla="*/ 39687 w 24"/>
              <a:gd name="T3" fmla="*/ 0 h 72"/>
              <a:gd name="T4" fmla="*/ 39687 w 24"/>
              <a:gd name="T5" fmla="*/ 40217 h 72"/>
              <a:gd name="T6" fmla="*/ 29765 w 24"/>
              <a:gd name="T7" fmla="*/ 53622 h 72"/>
              <a:gd name="T8" fmla="*/ 29765 w 24"/>
              <a:gd name="T9" fmla="*/ 108920 h 72"/>
              <a:gd name="T10" fmla="*/ 19844 w 24"/>
              <a:gd name="T11" fmla="*/ 120650 h 72"/>
              <a:gd name="T12" fmla="*/ 19844 w 24"/>
              <a:gd name="T13" fmla="*/ 68703 h 72"/>
              <a:gd name="T14" fmla="*/ 0 w 24"/>
              <a:gd name="T15" fmla="*/ 80433 h 72"/>
              <a:gd name="T16" fmla="*/ 0 w 24"/>
              <a:gd name="T17" fmla="*/ 26811 h 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" h="72">
                <a:moveTo>
                  <a:pt x="0" y="16"/>
                </a:moveTo>
                <a:lnTo>
                  <a:pt x="24" y="0"/>
                </a:lnTo>
                <a:lnTo>
                  <a:pt x="24" y="24"/>
                </a:lnTo>
                <a:lnTo>
                  <a:pt x="18" y="32"/>
                </a:lnTo>
                <a:lnTo>
                  <a:pt x="18" y="65"/>
                </a:lnTo>
                <a:lnTo>
                  <a:pt x="12" y="72"/>
                </a:lnTo>
                <a:lnTo>
                  <a:pt x="12" y="41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2" name="Freeform 163"/>
          <p:cNvSpPr>
            <a:spLocks/>
          </p:cNvSpPr>
          <p:nvPr/>
        </p:nvSpPr>
        <p:spPr bwMode="auto">
          <a:xfrm>
            <a:off x="1641475" y="5783263"/>
            <a:ext cx="42863" cy="122237"/>
          </a:xfrm>
          <a:custGeom>
            <a:avLst/>
            <a:gdLst>
              <a:gd name="T0" fmla="*/ 0 w 25"/>
              <a:gd name="T1" fmla="*/ 27164 h 72"/>
              <a:gd name="T2" fmla="*/ 42863 w 25"/>
              <a:gd name="T3" fmla="*/ 0 h 72"/>
              <a:gd name="T4" fmla="*/ 42863 w 25"/>
              <a:gd name="T5" fmla="*/ 40746 h 72"/>
              <a:gd name="T6" fmla="*/ 32576 w 25"/>
              <a:gd name="T7" fmla="*/ 52630 h 72"/>
              <a:gd name="T8" fmla="*/ 32576 w 25"/>
              <a:gd name="T9" fmla="*/ 108655 h 72"/>
              <a:gd name="T10" fmla="*/ 22289 w 25"/>
              <a:gd name="T11" fmla="*/ 122237 h 72"/>
              <a:gd name="T12" fmla="*/ 22289 w 25"/>
              <a:gd name="T13" fmla="*/ 67909 h 72"/>
              <a:gd name="T14" fmla="*/ 0 w 25"/>
              <a:gd name="T15" fmla="*/ 81491 h 72"/>
              <a:gd name="T16" fmla="*/ 0 w 25"/>
              <a:gd name="T17" fmla="*/ 27164 h 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2">
                <a:moveTo>
                  <a:pt x="0" y="16"/>
                </a:moveTo>
                <a:lnTo>
                  <a:pt x="25" y="0"/>
                </a:lnTo>
                <a:lnTo>
                  <a:pt x="25" y="24"/>
                </a:lnTo>
                <a:lnTo>
                  <a:pt x="19" y="31"/>
                </a:lnTo>
                <a:lnTo>
                  <a:pt x="19" y="64"/>
                </a:lnTo>
                <a:lnTo>
                  <a:pt x="13" y="72"/>
                </a:lnTo>
                <a:lnTo>
                  <a:pt x="13" y="40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3" name="Freeform 164"/>
          <p:cNvSpPr>
            <a:spLocks/>
          </p:cNvSpPr>
          <p:nvPr/>
        </p:nvSpPr>
        <p:spPr bwMode="auto">
          <a:xfrm>
            <a:off x="1490663" y="5857875"/>
            <a:ext cx="41275" cy="122238"/>
          </a:xfrm>
          <a:custGeom>
            <a:avLst/>
            <a:gdLst>
              <a:gd name="T0" fmla="*/ 0 w 25"/>
              <a:gd name="T1" fmla="*/ 28466 h 73"/>
              <a:gd name="T2" fmla="*/ 41275 w 25"/>
              <a:gd name="T3" fmla="*/ 0 h 73"/>
              <a:gd name="T4" fmla="*/ 41275 w 25"/>
              <a:gd name="T5" fmla="*/ 41862 h 73"/>
              <a:gd name="T6" fmla="*/ 31369 w 25"/>
              <a:gd name="T7" fmla="*/ 55258 h 73"/>
              <a:gd name="T8" fmla="*/ 31369 w 25"/>
              <a:gd name="T9" fmla="*/ 108842 h 73"/>
              <a:gd name="T10" fmla="*/ 21463 w 25"/>
              <a:gd name="T11" fmla="*/ 122238 h 73"/>
              <a:gd name="T12" fmla="*/ 21463 w 25"/>
              <a:gd name="T13" fmla="*/ 68654 h 73"/>
              <a:gd name="T14" fmla="*/ 0 w 25"/>
              <a:gd name="T15" fmla="*/ 82050 h 73"/>
              <a:gd name="T16" fmla="*/ 0 w 25"/>
              <a:gd name="T17" fmla="*/ 28466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3">
                <a:moveTo>
                  <a:pt x="0" y="17"/>
                </a:moveTo>
                <a:lnTo>
                  <a:pt x="25" y="0"/>
                </a:lnTo>
                <a:lnTo>
                  <a:pt x="25" y="25"/>
                </a:lnTo>
                <a:lnTo>
                  <a:pt x="19" y="33"/>
                </a:lnTo>
                <a:lnTo>
                  <a:pt x="19" y="65"/>
                </a:lnTo>
                <a:lnTo>
                  <a:pt x="13" y="73"/>
                </a:lnTo>
                <a:lnTo>
                  <a:pt x="13" y="41"/>
                </a:lnTo>
                <a:lnTo>
                  <a:pt x="0" y="49"/>
                </a:lnTo>
                <a:lnTo>
                  <a:pt x="0" y="17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4" name="Freeform 165"/>
          <p:cNvSpPr>
            <a:spLocks/>
          </p:cNvSpPr>
          <p:nvPr/>
        </p:nvSpPr>
        <p:spPr bwMode="auto">
          <a:xfrm>
            <a:off x="1566863" y="5821363"/>
            <a:ext cx="39687" cy="122237"/>
          </a:xfrm>
          <a:custGeom>
            <a:avLst/>
            <a:gdLst>
              <a:gd name="T0" fmla="*/ 0 w 24"/>
              <a:gd name="T1" fmla="*/ 26792 h 73"/>
              <a:gd name="T2" fmla="*/ 39687 w 24"/>
              <a:gd name="T3" fmla="*/ 0 h 73"/>
              <a:gd name="T4" fmla="*/ 39687 w 24"/>
              <a:gd name="T5" fmla="*/ 40188 h 73"/>
              <a:gd name="T6" fmla="*/ 29765 w 24"/>
              <a:gd name="T7" fmla="*/ 55258 h 73"/>
              <a:gd name="T8" fmla="*/ 29765 w 24"/>
              <a:gd name="T9" fmla="*/ 107167 h 73"/>
              <a:gd name="T10" fmla="*/ 19844 w 24"/>
              <a:gd name="T11" fmla="*/ 122237 h 73"/>
              <a:gd name="T12" fmla="*/ 19844 w 24"/>
              <a:gd name="T13" fmla="*/ 66979 h 73"/>
              <a:gd name="T14" fmla="*/ 0 w 24"/>
              <a:gd name="T15" fmla="*/ 80375 h 73"/>
              <a:gd name="T16" fmla="*/ 0 w 24"/>
              <a:gd name="T17" fmla="*/ 26792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" h="73">
                <a:moveTo>
                  <a:pt x="0" y="16"/>
                </a:moveTo>
                <a:lnTo>
                  <a:pt x="24" y="0"/>
                </a:lnTo>
                <a:lnTo>
                  <a:pt x="24" y="24"/>
                </a:lnTo>
                <a:lnTo>
                  <a:pt x="18" y="33"/>
                </a:lnTo>
                <a:lnTo>
                  <a:pt x="18" y="64"/>
                </a:lnTo>
                <a:lnTo>
                  <a:pt x="12" y="73"/>
                </a:lnTo>
                <a:lnTo>
                  <a:pt x="12" y="40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5" name="Rectangle 166"/>
          <p:cNvSpPr>
            <a:spLocks noChangeArrowheads="1"/>
          </p:cNvSpPr>
          <p:nvPr/>
        </p:nvSpPr>
        <p:spPr bwMode="auto">
          <a:xfrm>
            <a:off x="1065213" y="3670300"/>
            <a:ext cx="974725" cy="649288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6" name="Rectangle 167"/>
          <p:cNvSpPr>
            <a:spLocks noChangeArrowheads="1"/>
          </p:cNvSpPr>
          <p:nvPr/>
        </p:nvSpPr>
        <p:spPr bwMode="auto">
          <a:xfrm>
            <a:off x="1173163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7" name="Rectangle 168"/>
          <p:cNvSpPr>
            <a:spLocks noChangeArrowheads="1"/>
          </p:cNvSpPr>
          <p:nvPr/>
        </p:nvSpPr>
        <p:spPr bwMode="auto">
          <a:xfrm>
            <a:off x="1879600" y="3722688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8" name="Rectangle 169"/>
          <p:cNvSpPr>
            <a:spLocks noChangeArrowheads="1"/>
          </p:cNvSpPr>
          <p:nvPr/>
        </p:nvSpPr>
        <p:spPr bwMode="auto">
          <a:xfrm>
            <a:off x="1525588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9" name="Rectangle 170"/>
          <p:cNvSpPr>
            <a:spLocks noChangeArrowheads="1"/>
          </p:cNvSpPr>
          <p:nvPr/>
        </p:nvSpPr>
        <p:spPr bwMode="auto">
          <a:xfrm>
            <a:off x="1701800" y="3722688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0" name="Rectangle 171"/>
          <p:cNvSpPr>
            <a:spLocks noChangeArrowheads="1"/>
          </p:cNvSpPr>
          <p:nvPr/>
        </p:nvSpPr>
        <p:spPr bwMode="auto">
          <a:xfrm>
            <a:off x="1349375" y="3722688"/>
            <a:ext cx="55563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1" name="Rectangle 172"/>
          <p:cNvSpPr>
            <a:spLocks noChangeArrowheads="1"/>
          </p:cNvSpPr>
          <p:nvPr/>
        </p:nvSpPr>
        <p:spPr bwMode="auto">
          <a:xfrm>
            <a:off x="1173163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2" name="Rectangle 173"/>
          <p:cNvSpPr>
            <a:spLocks noChangeArrowheads="1"/>
          </p:cNvSpPr>
          <p:nvPr/>
        </p:nvSpPr>
        <p:spPr bwMode="auto">
          <a:xfrm>
            <a:off x="1879600" y="4211638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3" name="Rectangle 174"/>
          <p:cNvSpPr>
            <a:spLocks noChangeArrowheads="1"/>
          </p:cNvSpPr>
          <p:nvPr/>
        </p:nvSpPr>
        <p:spPr bwMode="auto">
          <a:xfrm>
            <a:off x="1525588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4" name="Rectangle 175"/>
          <p:cNvSpPr>
            <a:spLocks noChangeArrowheads="1"/>
          </p:cNvSpPr>
          <p:nvPr/>
        </p:nvSpPr>
        <p:spPr bwMode="auto">
          <a:xfrm>
            <a:off x="1701800" y="4211638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5" name="Rectangle 176"/>
          <p:cNvSpPr>
            <a:spLocks noChangeArrowheads="1"/>
          </p:cNvSpPr>
          <p:nvPr/>
        </p:nvSpPr>
        <p:spPr bwMode="auto">
          <a:xfrm>
            <a:off x="1349375" y="4211638"/>
            <a:ext cx="55563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6" name="Rectangle 177"/>
          <p:cNvSpPr>
            <a:spLocks noChangeArrowheads="1"/>
          </p:cNvSpPr>
          <p:nvPr/>
        </p:nvSpPr>
        <p:spPr bwMode="auto">
          <a:xfrm>
            <a:off x="1879600" y="396875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7" name="Rectangle 178"/>
          <p:cNvSpPr>
            <a:spLocks noChangeArrowheads="1"/>
          </p:cNvSpPr>
          <p:nvPr/>
        </p:nvSpPr>
        <p:spPr bwMode="auto">
          <a:xfrm>
            <a:off x="1173163" y="3968750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8" name="Rectangle 179"/>
          <p:cNvSpPr>
            <a:spLocks noChangeArrowheads="1"/>
          </p:cNvSpPr>
          <p:nvPr/>
        </p:nvSpPr>
        <p:spPr bwMode="auto">
          <a:xfrm>
            <a:off x="1322388" y="3859213"/>
            <a:ext cx="107950" cy="2968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9" name="Rectangle 180"/>
          <p:cNvSpPr>
            <a:spLocks noChangeArrowheads="1"/>
          </p:cNvSpPr>
          <p:nvPr/>
        </p:nvSpPr>
        <p:spPr bwMode="auto">
          <a:xfrm>
            <a:off x="1581150" y="3819525"/>
            <a:ext cx="217488" cy="1603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70" name="Rectangle 181"/>
          <p:cNvSpPr>
            <a:spLocks noChangeArrowheads="1"/>
          </p:cNvSpPr>
          <p:nvPr/>
        </p:nvSpPr>
        <p:spPr bwMode="auto">
          <a:xfrm>
            <a:off x="1581150" y="4062413"/>
            <a:ext cx="134938" cy="936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71" name="Line 182"/>
          <p:cNvSpPr>
            <a:spLocks noChangeShapeType="1"/>
          </p:cNvSpPr>
          <p:nvPr/>
        </p:nvSpPr>
        <p:spPr bwMode="auto">
          <a:xfrm>
            <a:off x="1646238" y="4022725"/>
            <a:ext cx="3175" cy="396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2" name="Line 183"/>
          <p:cNvSpPr>
            <a:spLocks noChangeShapeType="1"/>
          </p:cNvSpPr>
          <p:nvPr/>
        </p:nvSpPr>
        <p:spPr bwMode="auto">
          <a:xfrm flipH="1">
            <a:off x="1552575" y="4116388"/>
            <a:ext cx="28575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3" name="Line 184"/>
          <p:cNvSpPr>
            <a:spLocks noChangeShapeType="1"/>
          </p:cNvSpPr>
          <p:nvPr/>
        </p:nvSpPr>
        <p:spPr bwMode="auto">
          <a:xfrm flipV="1">
            <a:off x="1552575" y="4116388"/>
            <a:ext cx="1588" cy="952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4" name="Line 185"/>
          <p:cNvSpPr>
            <a:spLocks noChangeShapeType="1"/>
          </p:cNvSpPr>
          <p:nvPr/>
        </p:nvSpPr>
        <p:spPr bwMode="auto">
          <a:xfrm>
            <a:off x="1228725" y="3995738"/>
            <a:ext cx="936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5" name="Freeform 186"/>
          <p:cNvSpPr>
            <a:spLocks/>
          </p:cNvSpPr>
          <p:nvPr/>
        </p:nvSpPr>
        <p:spPr bwMode="auto">
          <a:xfrm>
            <a:off x="1498600" y="3954463"/>
            <a:ext cx="147638" cy="68262"/>
          </a:xfrm>
          <a:custGeom>
            <a:avLst/>
            <a:gdLst>
              <a:gd name="T0" fmla="*/ 0 w 88"/>
              <a:gd name="T1" fmla="*/ 0 h 40"/>
              <a:gd name="T2" fmla="*/ 0 w 88"/>
              <a:gd name="T3" fmla="*/ 68262 h 40"/>
              <a:gd name="T4" fmla="*/ 147638 w 88"/>
              <a:gd name="T5" fmla="*/ 68262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8" h="40">
                <a:moveTo>
                  <a:pt x="0" y="0"/>
                </a:moveTo>
                <a:lnTo>
                  <a:pt x="0" y="40"/>
                </a:lnTo>
                <a:lnTo>
                  <a:pt x="88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6" name="Freeform 187"/>
          <p:cNvSpPr>
            <a:spLocks/>
          </p:cNvSpPr>
          <p:nvPr/>
        </p:nvSpPr>
        <p:spPr bwMode="auto">
          <a:xfrm>
            <a:off x="1430338" y="3914775"/>
            <a:ext cx="68262" cy="53975"/>
          </a:xfrm>
          <a:custGeom>
            <a:avLst/>
            <a:gdLst>
              <a:gd name="T0" fmla="*/ 0 w 41"/>
              <a:gd name="T1" fmla="*/ 0 h 32"/>
              <a:gd name="T2" fmla="*/ 68262 w 41"/>
              <a:gd name="T3" fmla="*/ 0 h 32"/>
              <a:gd name="T4" fmla="*/ 68262 w 41"/>
              <a:gd name="T5" fmla="*/ 53975 h 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" h="32">
                <a:moveTo>
                  <a:pt x="0" y="0"/>
                </a:moveTo>
                <a:lnTo>
                  <a:pt x="41" y="0"/>
                </a:lnTo>
                <a:lnTo>
                  <a:pt x="41" y="32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7" name="Line 188"/>
          <p:cNvSpPr>
            <a:spLocks noChangeShapeType="1"/>
          </p:cNvSpPr>
          <p:nvPr/>
        </p:nvSpPr>
        <p:spPr bwMode="auto">
          <a:xfrm>
            <a:off x="1728788" y="3778250"/>
            <a:ext cx="1587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8" name="Freeform 189"/>
          <p:cNvSpPr>
            <a:spLocks/>
          </p:cNvSpPr>
          <p:nvPr/>
        </p:nvSpPr>
        <p:spPr bwMode="auto">
          <a:xfrm>
            <a:off x="1716088" y="3979863"/>
            <a:ext cx="26987" cy="136525"/>
          </a:xfrm>
          <a:custGeom>
            <a:avLst/>
            <a:gdLst>
              <a:gd name="T0" fmla="*/ 0 w 16"/>
              <a:gd name="T1" fmla="*/ 136525 h 81"/>
              <a:gd name="T2" fmla="*/ 26987 w 16"/>
              <a:gd name="T3" fmla="*/ 136525 h 81"/>
              <a:gd name="T4" fmla="*/ 26987 w 16"/>
              <a:gd name="T5" fmla="*/ 0 h 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1">
                <a:moveTo>
                  <a:pt x="0" y="81"/>
                </a:moveTo>
                <a:lnTo>
                  <a:pt x="16" y="81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9" name="Freeform 190"/>
          <p:cNvSpPr>
            <a:spLocks/>
          </p:cNvSpPr>
          <p:nvPr/>
        </p:nvSpPr>
        <p:spPr bwMode="auto">
          <a:xfrm>
            <a:off x="1798638" y="3898900"/>
            <a:ext cx="106362" cy="312738"/>
          </a:xfrm>
          <a:custGeom>
            <a:avLst/>
            <a:gdLst>
              <a:gd name="T0" fmla="*/ 0 w 64"/>
              <a:gd name="T1" fmla="*/ 0 h 186"/>
              <a:gd name="T2" fmla="*/ 24929 w 64"/>
              <a:gd name="T3" fmla="*/ 0 h 186"/>
              <a:gd name="T4" fmla="*/ 24929 w 64"/>
              <a:gd name="T5" fmla="*/ 216899 h 186"/>
              <a:gd name="T6" fmla="*/ 106362 w 64"/>
              <a:gd name="T7" fmla="*/ 216899 h 186"/>
              <a:gd name="T8" fmla="*/ 106362 w 64"/>
              <a:gd name="T9" fmla="*/ 312738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186">
                <a:moveTo>
                  <a:pt x="0" y="0"/>
                </a:moveTo>
                <a:lnTo>
                  <a:pt x="15" y="0"/>
                </a:lnTo>
                <a:lnTo>
                  <a:pt x="15" y="129"/>
                </a:lnTo>
                <a:lnTo>
                  <a:pt x="64" y="129"/>
                </a:lnTo>
                <a:lnTo>
                  <a:pt x="64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80" name="Rectangle 191"/>
          <p:cNvSpPr>
            <a:spLocks noChangeArrowheads="1"/>
          </p:cNvSpPr>
          <p:nvPr/>
        </p:nvSpPr>
        <p:spPr bwMode="auto">
          <a:xfrm>
            <a:off x="1065213" y="3670300"/>
            <a:ext cx="974725" cy="649288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1" name="Rectangle 192"/>
          <p:cNvSpPr>
            <a:spLocks noChangeArrowheads="1"/>
          </p:cNvSpPr>
          <p:nvPr/>
        </p:nvSpPr>
        <p:spPr bwMode="auto">
          <a:xfrm>
            <a:off x="1173163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2" name="Rectangle 193"/>
          <p:cNvSpPr>
            <a:spLocks noChangeArrowheads="1"/>
          </p:cNvSpPr>
          <p:nvPr/>
        </p:nvSpPr>
        <p:spPr bwMode="auto">
          <a:xfrm>
            <a:off x="1879600" y="3722688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3" name="Rectangle 194"/>
          <p:cNvSpPr>
            <a:spLocks noChangeArrowheads="1"/>
          </p:cNvSpPr>
          <p:nvPr/>
        </p:nvSpPr>
        <p:spPr bwMode="auto">
          <a:xfrm>
            <a:off x="1525588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4" name="Rectangle 195"/>
          <p:cNvSpPr>
            <a:spLocks noChangeArrowheads="1"/>
          </p:cNvSpPr>
          <p:nvPr/>
        </p:nvSpPr>
        <p:spPr bwMode="auto">
          <a:xfrm>
            <a:off x="1701800" y="3722688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5" name="Rectangle 196"/>
          <p:cNvSpPr>
            <a:spLocks noChangeArrowheads="1"/>
          </p:cNvSpPr>
          <p:nvPr/>
        </p:nvSpPr>
        <p:spPr bwMode="auto">
          <a:xfrm>
            <a:off x="1349375" y="3722688"/>
            <a:ext cx="55563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6" name="Rectangle 197"/>
          <p:cNvSpPr>
            <a:spLocks noChangeArrowheads="1"/>
          </p:cNvSpPr>
          <p:nvPr/>
        </p:nvSpPr>
        <p:spPr bwMode="auto">
          <a:xfrm>
            <a:off x="1173163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7" name="Rectangle 198"/>
          <p:cNvSpPr>
            <a:spLocks noChangeArrowheads="1"/>
          </p:cNvSpPr>
          <p:nvPr/>
        </p:nvSpPr>
        <p:spPr bwMode="auto">
          <a:xfrm>
            <a:off x="1879600" y="4211638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8" name="Rectangle 199"/>
          <p:cNvSpPr>
            <a:spLocks noChangeArrowheads="1"/>
          </p:cNvSpPr>
          <p:nvPr/>
        </p:nvSpPr>
        <p:spPr bwMode="auto">
          <a:xfrm>
            <a:off x="1525588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9" name="Rectangle 200"/>
          <p:cNvSpPr>
            <a:spLocks noChangeArrowheads="1"/>
          </p:cNvSpPr>
          <p:nvPr/>
        </p:nvSpPr>
        <p:spPr bwMode="auto">
          <a:xfrm>
            <a:off x="1701800" y="4211638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0" name="Rectangle 201"/>
          <p:cNvSpPr>
            <a:spLocks noChangeArrowheads="1"/>
          </p:cNvSpPr>
          <p:nvPr/>
        </p:nvSpPr>
        <p:spPr bwMode="auto">
          <a:xfrm>
            <a:off x="1349375" y="4211638"/>
            <a:ext cx="55563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1" name="Rectangle 202"/>
          <p:cNvSpPr>
            <a:spLocks noChangeArrowheads="1"/>
          </p:cNvSpPr>
          <p:nvPr/>
        </p:nvSpPr>
        <p:spPr bwMode="auto">
          <a:xfrm>
            <a:off x="1879600" y="396875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2" name="Rectangle 203"/>
          <p:cNvSpPr>
            <a:spLocks noChangeArrowheads="1"/>
          </p:cNvSpPr>
          <p:nvPr/>
        </p:nvSpPr>
        <p:spPr bwMode="auto">
          <a:xfrm>
            <a:off x="1173163" y="3968750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3" name="Line 204"/>
          <p:cNvSpPr>
            <a:spLocks noChangeShapeType="1"/>
          </p:cNvSpPr>
          <p:nvPr/>
        </p:nvSpPr>
        <p:spPr bwMode="auto">
          <a:xfrm>
            <a:off x="1228725" y="3995738"/>
            <a:ext cx="936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94" name="Line 205"/>
          <p:cNvSpPr>
            <a:spLocks noChangeShapeType="1"/>
          </p:cNvSpPr>
          <p:nvPr/>
        </p:nvSpPr>
        <p:spPr bwMode="auto">
          <a:xfrm>
            <a:off x="1728788" y="3778250"/>
            <a:ext cx="1587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95" name="Freeform 206"/>
          <p:cNvSpPr>
            <a:spLocks/>
          </p:cNvSpPr>
          <p:nvPr/>
        </p:nvSpPr>
        <p:spPr bwMode="auto">
          <a:xfrm>
            <a:off x="1798638" y="3898900"/>
            <a:ext cx="106362" cy="312738"/>
          </a:xfrm>
          <a:custGeom>
            <a:avLst/>
            <a:gdLst>
              <a:gd name="T0" fmla="*/ 0 w 64"/>
              <a:gd name="T1" fmla="*/ 0 h 186"/>
              <a:gd name="T2" fmla="*/ 24929 w 64"/>
              <a:gd name="T3" fmla="*/ 0 h 186"/>
              <a:gd name="T4" fmla="*/ 24929 w 64"/>
              <a:gd name="T5" fmla="*/ 216899 h 186"/>
              <a:gd name="T6" fmla="*/ 106362 w 64"/>
              <a:gd name="T7" fmla="*/ 216899 h 186"/>
              <a:gd name="T8" fmla="*/ 106362 w 64"/>
              <a:gd name="T9" fmla="*/ 312738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186">
                <a:moveTo>
                  <a:pt x="0" y="0"/>
                </a:moveTo>
                <a:lnTo>
                  <a:pt x="15" y="0"/>
                </a:lnTo>
                <a:lnTo>
                  <a:pt x="15" y="129"/>
                </a:lnTo>
                <a:lnTo>
                  <a:pt x="64" y="129"/>
                </a:lnTo>
                <a:lnTo>
                  <a:pt x="64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96" name="Rectangle 207"/>
          <p:cNvSpPr>
            <a:spLocks noChangeArrowheads="1"/>
          </p:cNvSpPr>
          <p:nvPr/>
        </p:nvSpPr>
        <p:spPr bwMode="auto">
          <a:xfrm>
            <a:off x="1393825" y="3848100"/>
            <a:ext cx="106363" cy="296863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7" name="Rectangle 208"/>
          <p:cNvSpPr>
            <a:spLocks noChangeArrowheads="1"/>
          </p:cNvSpPr>
          <p:nvPr/>
        </p:nvSpPr>
        <p:spPr bwMode="auto">
          <a:xfrm>
            <a:off x="1582738" y="3821113"/>
            <a:ext cx="217487" cy="161925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8" name="Rectangle 209"/>
          <p:cNvSpPr>
            <a:spLocks noChangeArrowheads="1"/>
          </p:cNvSpPr>
          <p:nvPr/>
        </p:nvSpPr>
        <p:spPr bwMode="auto">
          <a:xfrm>
            <a:off x="1582738" y="4064000"/>
            <a:ext cx="136525" cy="968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9" name="Line 210"/>
          <p:cNvSpPr>
            <a:spLocks noChangeShapeType="1"/>
          </p:cNvSpPr>
          <p:nvPr/>
        </p:nvSpPr>
        <p:spPr bwMode="auto">
          <a:xfrm>
            <a:off x="1651000" y="4024313"/>
            <a:ext cx="1588" cy="396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0" name="Line 211"/>
          <p:cNvSpPr>
            <a:spLocks noChangeShapeType="1"/>
          </p:cNvSpPr>
          <p:nvPr/>
        </p:nvSpPr>
        <p:spPr bwMode="auto">
          <a:xfrm flipH="1">
            <a:off x="1554163" y="4117975"/>
            <a:ext cx="285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" name="Freeform 212"/>
          <p:cNvSpPr>
            <a:spLocks/>
          </p:cNvSpPr>
          <p:nvPr/>
        </p:nvSpPr>
        <p:spPr bwMode="auto">
          <a:xfrm>
            <a:off x="1539875" y="3956050"/>
            <a:ext cx="111125" cy="68263"/>
          </a:xfrm>
          <a:custGeom>
            <a:avLst/>
            <a:gdLst>
              <a:gd name="T0" fmla="*/ 0 w 66"/>
              <a:gd name="T1" fmla="*/ 0 h 40"/>
              <a:gd name="T2" fmla="*/ 0 w 66"/>
              <a:gd name="T3" fmla="*/ 68263 h 40"/>
              <a:gd name="T4" fmla="*/ 111125 w 66"/>
              <a:gd name="T5" fmla="*/ 68263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" h="40">
                <a:moveTo>
                  <a:pt x="0" y="0"/>
                </a:moveTo>
                <a:lnTo>
                  <a:pt x="0" y="40"/>
                </a:lnTo>
                <a:lnTo>
                  <a:pt x="66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" name="Freeform 213"/>
          <p:cNvSpPr>
            <a:spLocks/>
          </p:cNvSpPr>
          <p:nvPr/>
        </p:nvSpPr>
        <p:spPr bwMode="auto">
          <a:xfrm>
            <a:off x="1719263" y="3983038"/>
            <a:ext cx="26987" cy="134937"/>
          </a:xfrm>
          <a:custGeom>
            <a:avLst/>
            <a:gdLst>
              <a:gd name="T0" fmla="*/ 0 w 16"/>
              <a:gd name="T1" fmla="*/ 134937 h 80"/>
              <a:gd name="T2" fmla="*/ 26987 w 16"/>
              <a:gd name="T3" fmla="*/ 134937 h 80"/>
              <a:gd name="T4" fmla="*/ 26987 w 16"/>
              <a:gd name="T5" fmla="*/ 0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0">
                <a:moveTo>
                  <a:pt x="0" y="80"/>
                </a:moveTo>
                <a:lnTo>
                  <a:pt x="16" y="80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" name="Line 214"/>
          <p:cNvSpPr>
            <a:spLocks noChangeShapeType="1"/>
          </p:cNvSpPr>
          <p:nvPr/>
        </p:nvSpPr>
        <p:spPr bwMode="auto">
          <a:xfrm>
            <a:off x="1503363" y="3908425"/>
            <a:ext cx="36512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" name="Line 215"/>
          <p:cNvSpPr>
            <a:spLocks noChangeShapeType="1"/>
          </p:cNvSpPr>
          <p:nvPr/>
        </p:nvSpPr>
        <p:spPr bwMode="auto">
          <a:xfrm flipV="1">
            <a:off x="1539875" y="3911600"/>
            <a:ext cx="1588" cy="476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" name="Line 216"/>
          <p:cNvSpPr>
            <a:spLocks noChangeShapeType="1"/>
          </p:cNvSpPr>
          <p:nvPr/>
        </p:nvSpPr>
        <p:spPr bwMode="auto">
          <a:xfrm>
            <a:off x="1322388" y="3995738"/>
            <a:ext cx="635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6" name="Line 217"/>
          <p:cNvSpPr>
            <a:spLocks noChangeShapeType="1"/>
          </p:cNvSpPr>
          <p:nvPr/>
        </p:nvSpPr>
        <p:spPr bwMode="auto">
          <a:xfrm flipV="1">
            <a:off x="1552575" y="4119563"/>
            <a:ext cx="1588" cy="904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7" name="Rectangle 218"/>
          <p:cNvSpPr>
            <a:spLocks noChangeArrowheads="1"/>
          </p:cNvSpPr>
          <p:nvPr/>
        </p:nvSpPr>
        <p:spPr bwMode="auto">
          <a:xfrm>
            <a:off x="1055688" y="5402263"/>
            <a:ext cx="974725" cy="649287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8" name="Rectangle 219"/>
          <p:cNvSpPr>
            <a:spLocks noChangeArrowheads="1"/>
          </p:cNvSpPr>
          <p:nvPr/>
        </p:nvSpPr>
        <p:spPr bwMode="auto">
          <a:xfrm>
            <a:off x="4745038" y="2189163"/>
            <a:ext cx="1300162" cy="252412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9" name="Rectangle 220"/>
          <p:cNvSpPr>
            <a:spLocks noChangeArrowheads="1"/>
          </p:cNvSpPr>
          <p:nvPr/>
        </p:nvSpPr>
        <p:spPr bwMode="auto">
          <a:xfrm>
            <a:off x="5033963" y="2244725"/>
            <a:ext cx="779462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Partitionierung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310" name="Line 221"/>
          <p:cNvSpPr>
            <a:spLocks noChangeShapeType="1"/>
          </p:cNvSpPr>
          <p:nvPr/>
        </p:nvSpPr>
        <p:spPr bwMode="auto">
          <a:xfrm>
            <a:off x="5394325" y="2441575"/>
            <a:ext cx="1588" cy="4397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11" name="Freeform 222"/>
          <p:cNvSpPr>
            <a:spLocks/>
          </p:cNvSpPr>
          <p:nvPr/>
        </p:nvSpPr>
        <p:spPr bwMode="auto">
          <a:xfrm>
            <a:off x="5356225" y="2870200"/>
            <a:ext cx="79375" cy="79375"/>
          </a:xfrm>
          <a:custGeom>
            <a:avLst/>
            <a:gdLst>
              <a:gd name="T0" fmla="*/ 79375 w 47"/>
              <a:gd name="T1" fmla="*/ 0 h 47"/>
              <a:gd name="T2" fmla="*/ 38843 w 47"/>
              <a:gd name="T3" fmla="*/ 79375 h 47"/>
              <a:gd name="T4" fmla="*/ 0 w 47"/>
              <a:gd name="T5" fmla="*/ 0 h 47"/>
              <a:gd name="T6" fmla="*/ 79375 w 47"/>
              <a:gd name="T7" fmla="*/ 0 h 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7">
                <a:moveTo>
                  <a:pt x="47" y="0"/>
                </a:moveTo>
                <a:lnTo>
                  <a:pt x="23" y="47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12" name="Line 223"/>
          <p:cNvSpPr>
            <a:spLocks noChangeShapeType="1"/>
          </p:cNvSpPr>
          <p:nvPr/>
        </p:nvSpPr>
        <p:spPr bwMode="auto">
          <a:xfrm flipV="1">
            <a:off x="3867150" y="2259013"/>
            <a:ext cx="820738" cy="145573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13" name="Line 224"/>
          <p:cNvSpPr>
            <a:spLocks noChangeShapeType="1"/>
          </p:cNvSpPr>
          <p:nvPr/>
        </p:nvSpPr>
        <p:spPr bwMode="auto">
          <a:xfrm>
            <a:off x="3873500" y="3968750"/>
            <a:ext cx="814388" cy="141446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14" name="Rectangle 225"/>
          <p:cNvSpPr>
            <a:spLocks noChangeArrowheads="1"/>
          </p:cNvSpPr>
          <p:nvPr/>
        </p:nvSpPr>
        <p:spPr bwMode="auto">
          <a:xfrm>
            <a:off x="6675438" y="3089275"/>
            <a:ext cx="506412" cy="277813"/>
          </a:xfrm>
          <a:prstGeom prst="rect">
            <a:avLst/>
          </a:prstGeom>
          <a:solidFill>
            <a:srgbClr val="F8F8F8"/>
          </a:solid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5" name="Rectangle 226" descr="Diagonal weit nach unten"/>
          <p:cNvSpPr>
            <a:spLocks noChangeArrowheads="1"/>
          </p:cNvSpPr>
          <p:nvPr/>
        </p:nvSpPr>
        <p:spPr bwMode="auto">
          <a:xfrm>
            <a:off x="7186613" y="3092450"/>
            <a:ext cx="504825" cy="277813"/>
          </a:xfrm>
          <a:prstGeom prst="rect">
            <a:avLst/>
          </a:prstGeom>
          <a:pattFill prst="wdDnDiag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6" name="Rectangle 227"/>
          <p:cNvSpPr>
            <a:spLocks noChangeArrowheads="1"/>
          </p:cNvSpPr>
          <p:nvPr/>
        </p:nvSpPr>
        <p:spPr bwMode="auto">
          <a:xfrm>
            <a:off x="6772275" y="2846388"/>
            <a:ext cx="128588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7" name="Rectangle 228"/>
          <p:cNvSpPr>
            <a:spLocks noChangeArrowheads="1"/>
          </p:cNvSpPr>
          <p:nvPr/>
        </p:nvSpPr>
        <p:spPr bwMode="auto">
          <a:xfrm>
            <a:off x="6913563" y="2844800"/>
            <a:ext cx="128587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8" name="Rectangle 229"/>
          <p:cNvSpPr>
            <a:spLocks noChangeArrowheads="1"/>
          </p:cNvSpPr>
          <p:nvPr/>
        </p:nvSpPr>
        <p:spPr bwMode="auto">
          <a:xfrm>
            <a:off x="6769100" y="2967038"/>
            <a:ext cx="128588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9" name="Rectangle 230"/>
          <p:cNvSpPr>
            <a:spLocks noChangeArrowheads="1"/>
          </p:cNvSpPr>
          <p:nvPr/>
        </p:nvSpPr>
        <p:spPr bwMode="auto">
          <a:xfrm>
            <a:off x="6908800" y="2967038"/>
            <a:ext cx="127000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0" name="Rectangle 231"/>
          <p:cNvSpPr>
            <a:spLocks noChangeArrowheads="1"/>
          </p:cNvSpPr>
          <p:nvPr/>
        </p:nvSpPr>
        <p:spPr bwMode="auto">
          <a:xfrm>
            <a:off x="6507163" y="2897188"/>
            <a:ext cx="68262" cy="134937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1" name="Rectangle 232"/>
          <p:cNvSpPr>
            <a:spLocks noChangeArrowheads="1"/>
          </p:cNvSpPr>
          <p:nvPr/>
        </p:nvSpPr>
        <p:spPr bwMode="auto">
          <a:xfrm>
            <a:off x="6507163" y="3076575"/>
            <a:ext cx="68262" cy="1333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2" name="Rectangle 233"/>
          <p:cNvSpPr>
            <a:spLocks noChangeArrowheads="1"/>
          </p:cNvSpPr>
          <p:nvPr/>
        </p:nvSpPr>
        <p:spPr bwMode="auto">
          <a:xfrm>
            <a:off x="6397625" y="2016125"/>
            <a:ext cx="1296988" cy="649288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3" name="Line 234"/>
          <p:cNvSpPr>
            <a:spLocks noChangeShapeType="1"/>
          </p:cNvSpPr>
          <p:nvPr/>
        </p:nvSpPr>
        <p:spPr bwMode="auto">
          <a:xfrm>
            <a:off x="6583363" y="2173288"/>
            <a:ext cx="1587" cy="1349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4" name="Freeform 235"/>
          <p:cNvSpPr>
            <a:spLocks/>
          </p:cNvSpPr>
          <p:nvPr/>
        </p:nvSpPr>
        <p:spPr bwMode="auto">
          <a:xfrm>
            <a:off x="6542088" y="2127250"/>
            <a:ext cx="544512" cy="95250"/>
          </a:xfrm>
          <a:custGeom>
            <a:avLst/>
            <a:gdLst>
              <a:gd name="T0" fmla="*/ 0 w 348"/>
              <a:gd name="T1" fmla="*/ 0 h 56"/>
              <a:gd name="T2" fmla="*/ 26600 w 348"/>
              <a:gd name="T3" fmla="*/ 0 h 56"/>
              <a:gd name="T4" fmla="*/ 470972 w 348"/>
              <a:gd name="T5" fmla="*/ 0 h 56"/>
              <a:gd name="T6" fmla="*/ 470972 w 348"/>
              <a:gd name="T7" fmla="*/ 95250 h 56"/>
              <a:gd name="T8" fmla="*/ 544512 w 348"/>
              <a:gd name="T9" fmla="*/ 9525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56">
                <a:moveTo>
                  <a:pt x="0" y="0"/>
                </a:moveTo>
                <a:lnTo>
                  <a:pt x="17" y="0"/>
                </a:lnTo>
                <a:lnTo>
                  <a:pt x="301" y="0"/>
                </a:lnTo>
                <a:lnTo>
                  <a:pt x="301" y="56"/>
                </a:lnTo>
                <a:lnTo>
                  <a:pt x="348" y="5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5" name="Line 236"/>
          <p:cNvSpPr>
            <a:spLocks noChangeShapeType="1"/>
          </p:cNvSpPr>
          <p:nvPr/>
        </p:nvSpPr>
        <p:spPr bwMode="auto">
          <a:xfrm>
            <a:off x="6931025" y="2289175"/>
            <a:ext cx="1555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6" name="Freeform 237"/>
          <p:cNvSpPr>
            <a:spLocks/>
          </p:cNvSpPr>
          <p:nvPr/>
        </p:nvSpPr>
        <p:spPr bwMode="auto">
          <a:xfrm>
            <a:off x="7073900" y="2195513"/>
            <a:ext cx="25400" cy="136525"/>
          </a:xfrm>
          <a:custGeom>
            <a:avLst/>
            <a:gdLst>
              <a:gd name="T0" fmla="*/ 0 w 17"/>
              <a:gd name="T1" fmla="*/ 0 h 81"/>
              <a:gd name="T2" fmla="*/ 7471 w 17"/>
              <a:gd name="T3" fmla="*/ 1685 h 81"/>
              <a:gd name="T4" fmla="*/ 13447 w 17"/>
              <a:gd name="T5" fmla="*/ 8427 h 81"/>
              <a:gd name="T6" fmla="*/ 16435 w 17"/>
              <a:gd name="T7" fmla="*/ 18540 h 81"/>
              <a:gd name="T8" fmla="*/ 20918 w 17"/>
              <a:gd name="T9" fmla="*/ 33710 h 81"/>
              <a:gd name="T10" fmla="*/ 23906 w 17"/>
              <a:gd name="T11" fmla="*/ 48879 h 81"/>
              <a:gd name="T12" fmla="*/ 25400 w 17"/>
              <a:gd name="T13" fmla="*/ 67420 h 81"/>
              <a:gd name="T14" fmla="*/ 23906 w 17"/>
              <a:gd name="T15" fmla="*/ 85960 h 81"/>
              <a:gd name="T16" fmla="*/ 20918 w 17"/>
              <a:gd name="T17" fmla="*/ 101130 h 81"/>
              <a:gd name="T18" fmla="*/ 16435 w 17"/>
              <a:gd name="T19" fmla="*/ 116299 h 81"/>
              <a:gd name="T20" fmla="*/ 13447 w 17"/>
              <a:gd name="T21" fmla="*/ 126412 h 81"/>
              <a:gd name="T22" fmla="*/ 7471 w 17"/>
              <a:gd name="T23" fmla="*/ 133154 h 81"/>
              <a:gd name="T24" fmla="*/ 0 w 17"/>
              <a:gd name="T25" fmla="*/ 136525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7" h="81">
                <a:moveTo>
                  <a:pt x="0" y="0"/>
                </a:moveTo>
                <a:lnTo>
                  <a:pt x="5" y="1"/>
                </a:lnTo>
                <a:lnTo>
                  <a:pt x="9" y="5"/>
                </a:lnTo>
                <a:lnTo>
                  <a:pt x="11" y="11"/>
                </a:lnTo>
                <a:lnTo>
                  <a:pt x="14" y="20"/>
                </a:lnTo>
                <a:lnTo>
                  <a:pt x="16" y="29"/>
                </a:lnTo>
                <a:lnTo>
                  <a:pt x="17" y="40"/>
                </a:lnTo>
                <a:lnTo>
                  <a:pt x="16" y="51"/>
                </a:lnTo>
                <a:lnTo>
                  <a:pt x="14" y="60"/>
                </a:lnTo>
                <a:lnTo>
                  <a:pt x="11" y="69"/>
                </a:lnTo>
                <a:lnTo>
                  <a:pt x="9" y="75"/>
                </a:lnTo>
                <a:lnTo>
                  <a:pt x="5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7" name="Freeform 238"/>
          <p:cNvSpPr>
            <a:spLocks/>
          </p:cNvSpPr>
          <p:nvPr/>
        </p:nvSpPr>
        <p:spPr bwMode="auto">
          <a:xfrm>
            <a:off x="7073900" y="2195513"/>
            <a:ext cx="138113" cy="136525"/>
          </a:xfrm>
          <a:custGeom>
            <a:avLst/>
            <a:gdLst>
              <a:gd name="T0" fmla="*/ 0 w 89"/>
              <a:gd name="T1" fmla="*/ 0 h 81"/>
              <a:gd name="T2" fmla="*/ 23277 w 89"/>
              <a:gd name="T3" fmla="*/ 0 h 81"/>
              <a:gd name="T4" fmla="*/ 45003 w 89"/>
              <a:gd name="T5" fmla="*/ 1685 h 81"/>
              <a:gd name="T6" fmla="*/ 63625 w 89"/>
              <a:gd name="T7" fmla="*/ 3371 h 81"/>
              <a:gd name="T8" fmla="*/ 79143 w 89"/>
              <a:gd name="T9" fmla="*/ 5056 h 81"/>
              <a:gd name="T10" fmla="*/ 91558 w 89"/>
              <a:gd name="T11" fmla="*/ 6742 h 81"/>
              <a:gd name="T12" fmla="*/ 97765 w 89"/>
              <a:gd name="T13" fmla="*/ 10113 h 81"/>
              <a:gd name="T14" fmla="*/ 100869 w 89"/>
              <a:gd name="T15" fmla="*/ 13484 h 81"/>
              <a:gd name="T16" fmla="*/ 111732 w 89"/>
              <a:gd name="T17" fmla="*/ 15169 h 81"/>
              <a:gd name="T18" fmla="*/ 122595 w 89"/>
              <a:gd name="T19" fmla="*/ 23597 h 81"/>
              <a:gd name="T20" fmla="*/ 130354 w 89"/>
              <a:gd name="T21" fmla="*/ 35395 h 81"/>
              <a:gd name="T22" fmla="*/ 135009 w 89"/>
              <a:gd name="T23" fmla="*/ 50565 h 81"/>
              <a:gd name="T24" fmla="*/ 138113 w 89"/>
              <a:gd name="T25" fmla="*/ 67420 h 81"/>
              <a:gd name="T26" fmla="*/ 131906 w 89"/>
              <a:gd name="T27" fmla="*/ 84275 h 81"/>
              <a:gd name="T28" fmla="*/ 125698 w 89"/>
              <a:gd name="T29" fmla="*/ 97759 h 81"/>
              <a:gd name="T30" fmla="*/ 116387 w 89"/>
              <a:gd name="T31" fmla="*/ 109557 h 81"/>
              <a:gd name="T32" fmla="*/ 107076 w 89"/>
              <a:gd name="T33" fmla="*/ 117985 h 81"/>
              <a:gd name="T34" fmla="*/ 97765 w 89"/>
              <a:gd name="T35" fmla="*/ 121356 h 81"/>
              <a:gd name="T36" fmla="*/ 88454 w 89"/>
              <a:gd name="T37" fmla="*/ 121356 h 81"/>
              <a:gd name="T38" fmla="*/ 85351 w 89"/>
              <a:gd name="T39" fmla="*/ 123041 h 81"/>
              <a:gd name="T40" fmla="*/ 79143 w 89"/>
              <a:gd name="T41" fmla="*/ 124727 h 81"/>
              <a:gd name="T42" fmla="*/ 69832 w 89"/>
              <a:gd name="T43" fmla="*/ 128098 h 81"/>
              <a:gd name="T44" fmla="*/ 55866 w 89"/>
              <a:gd name="T45" fmla="*/ 128098 h 81"/>
              <a:gd name="T46" fmla="*/ 38796 w 89"/>
              <a:gd name="T47" fmla="*/ 131469 h 81"/>
              <a:gd name="T48" fmla="*/ 20174 w 89"/>
              <a:gd name="T49" fmla="*/ 133154 h 81"/>
              <a:gd name="T50" fmla="*/ 0 w 89"/>
              <a:gd name="T51" fmla="*/ 136525 h 8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89" h="81">
                <a:moveTo>
                  <a:pt x="0" y="0"/>
                </a:moveTo>
                <a:lnTo>
                  <a:pt x="15" y="0"/>
                </a:lnTo>
                <a:lnTo>
                  <a:pt x="29" y="1"/>
                </a:lnTo>
                <a:lnTo>
                  <a:pt x="41" y="2"/>
                </a:lnTo>
                <a:lnTo>
                  <a:pt x="51" y="3"/>
                </a:lnTo>
                <a:lnTo>
                  <a:pt x="59" y="4"/>
                </a:lnTo>
                <a:lnTo>
                  <a:pt x="63" y="6"/>
                </a:lnTo>
                <a:lnTo>
                  <a:pt x="65" y="8"/>
                </a:lnTo>
                <a:lnTo>
                  <a:pt x="72" y="9"/>
                </a:lnTo>
                <a:lnTo>
                  <a:pt x="79" y="14"/>
                </a:lnTo>
                <a:lnTo>
                  <a:pt x="84" y="21"/>
                </a:lnTo>
                <a:lnTo>
                  <a:pt x="87" y="30"/>
                </a:lnTo>
                <a:lnTo>
                  <a:pt x="89" y="40"/>
                </a:lnTo>
                <a:lnTo>
                  <a:pt x="85" y="50"/>
                </a:lnTo>
                <a:lnTo>
                  <a:pt x="81" y="58"/>
                </a:lnTo>
                <a:lnTo>
                  <a:pt x="75" y="65"/>
                </a:lnTo>
                <a:lnTo>
                  <a:pt x="69" y="70"/>
                </a:lnTo>
                <a:lnTo>
                  <a:pt x="63" y="72"/>
                </a:lnTo>
                <a:lnTo>
                  <a:pt x="57" y="72"/>
                </a:lnTo>
                <a:lnTo>
                  <a:pt x="55" y="73"/>
                </a:lnTo>
                <a:lnTo>
                  <a:pt x="51" y="74"/>
                </a:lnTo>
                <a:lnTo>
                  <a:pt x="45" y="76"/>
                </a:lnTo>
                <a:lnTo>
                  <a:pt x="36" y="76"/>
                </a:lnTo>
                <a:lnTo>
                  <a:pt x="25" y="78"/>
                </a:lnTo>
                <a:lnTo>
                  <a:pt x="13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8" name="Line 239"/>
          <p:cNvSpPr>
            <a:spLocks noChangeShapeType="1"/>
          </p:cNvSpPr>
          <p:nvPr/>
        </p:nvSpPr>
        <p:spPr bwMode="auto">
          <a:xfrm>
            <a:off x="7212013" y="2262188"/>
            <a:ext cx="14763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9" name="Freeform 240"/>
          <p:cNvSpPr>
            <a:spLocks/>
          </p:cNvSpPr>
          <p:nvPr/>
        </p:nvSpPr>
        <p:spPr bwMode="auto">
          <a:xfrm>
            <a:off x="6583363" y="2173288"/>
            <a:ext cx="100012" cy="134937"/>
          </a:xfrm>
          <a:custGeom>
            <a:avLst/>
            <a:gdLst>
              <a:gd name="T0" fmla="*/ 0 w 65"/>
              <a:gd name="T1" fmla="*/ 0 h 80"/>
              <a:gd name="T2" fmla="*/ 100012 w 65"/>
              <a:gd name="T3" fmla="*/ 67469 h 80"/>
              <a:gd name="T4" fmla="*/ 0 w 65"/>
              <a:gd name="T5" fmla="*/ 134937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5" h="80">
                <a:moveTo>
                  <a:pt x="0" y="0"/>
                </a:moveTo>
                <a:lnTo>
                  <a:pt x="65" y="40"/>
                </a:lnTo>
                <a:lnTo>
                  <a:pt x="0" y="8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0" name="Line 241"/>
          <p:cNvSpPr>
            <a:spLocks noChangeShapeType="1"/>
          </p:cNvSpPr>
          <p:nvPr/>
        </p:nvSpPr>
        <p:spPr bwMode="auto">
          <a:xfrm>
            <a:off x="6542088" y="2239963"/>
            <a:ext cx="41275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1" name="Freeform 242"/>
          <p:cNvSpPr>
            <a:spLocks/>
          </p:cNvSpPr>
          <p:nvPr/>
        </p:nvSpPr>
        <p:spPr bwMode="auto">
          <a:xfrm>
            <a:off x="6683375" y="2216150"/>
            <a:ext cx="50800" cy="50800"/>
          </a:xfrm>
          <a:custGeom>
            <a:avLst/>
            <a:gdLst>
              <a:gd name="T0" fmla="*/ 0 w 32"/>
              <a:gd name="T1" fmla="*/ 24581 h 31"/>
              <a:gd name="T2" fmla="*/ 1588 w 32"/>
              <a:gd name="T3" fmla="*/ 13110 h 31"/>
              <a:gd name="T4" fmla="*/ 9525 w 32"/>
              <a:gd name="T5" fmla="*/ 3277 h 31"/>
              <a:gd name="T6" fmla="*/ 19050 w 32"/>
              <a:gd name="T7" fmla="*/ 0 h 31"/>
              <a:gd name="T8" fmla="*/ 30163 w 32"/>
              <a:gd name="T9" fmla="*/ 0 h 31"/>
              <a:gd name="T10" fmla="*/ 41275 w 32"/>
              <a:gd name="T11" fmla="*/ 3277 h 31"/>
              <a:gd name="T12" fmla="*/ 47625 w 32"/>
              <a:gd name="T13" fmla="*/ 13110 h 31"/>
              <a:gd name="T14" fmla="*/ 50800 w 32"/>
              <a:gd name="T15" fmla="*/ 24581 h 31"/>
              <a:gd name="T16" fmla="*/ 47625 w 32"/>
              <a:gd name="T17" fmla="*/ 36052 h 31"/>
              <a:gd name="T18" fmla="*/ 41275 w 32"/>
              <a:gd name="T19" fmla="*/ 45884 h 31"/>
              <a:gd name="T20" fmla="*/ 30163 w 32"/>
              <a:gd name="T21" fmla="*/ 50800 h 31"/>
              <a:gd name="T22" fmla="*/ 19050 w 32"/>
              <a:gd name="T23" fmla="*/ 50800 h 31"/>
              <a:gd name="T24" fmla="*/ 9525 w 32"/>
              <a:gd name="T25" fmla="*/ 45884 h 31"/>
              <a:gd name="T26" fmla="*/ 1588 w 32"/>
              <a:gd name="T27" fmla="*/ 36052 h 31"/>
              <a:gd name="T28" fmla="*/ 0 w 32"/>
              <a:gd name="T29" fmla="*/ 24581 h 3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2" h="31">
                <a:moveTo>
                  <a:pt x="0" y="15"/>
                </a:moveTo>
                <a:lnTo>
                  <a:pt x="1" y="8"/>
                </a:lnTo>
                <a:lnTo>
                  <a:pt x="6" y="2"/>
                </a:lnTo>
                <a:lnTo>
                  <a:pt x="12" y="0"/>
                </a:lnTo>
                <a:lnTo>
                  <a:pt x="19" y="0"/>
                </a:lnTo>
                <a:lnTo>
                  <a:pt x="26" y="2"/>
                </a:lnTo>
                <a:lnTo>
                  <a:pt x="30" y="8"/>
                </a:lnTo>
                <a:lnTo>
                  <a:pt x="32" y="15"/>
                </a:lnTo>
                <a:lnTo>
                  <a:pt x="30" y="22"/>
                </a:lnTo>
                <a:lnTo>
                  <a:pt x="26" y="28"/>
                </a:lnTo>
                <a:lnTo>
                  <a:pt x="19" y="31"/>
                </a:lnTo>
                <a:lnTo>
                  <a:pt x="12" y="31"/>
                </a:lnTo>
                <a:lnTo>
                  <a:pt x="6" y="28"/>
                </a:lnTo>
                <a:lnTo>
                  <a:pt x="1" y="22"/>
                </a:lnTo>
                <a:lnTo>
                  <a:pt x="0" y="15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32" name="Freeform 243"/>
          <p:cNvSpPr>
            <a:spLocks/>
          </p:cNvSpPr>
          <p:nvPr/>
        </p:nvSpPr>
        <p:spPr bwMode="auto">
          <a:xfrm>
            <a:off x="6808788" y="2212975"/>
            <a:ext cx="76200" cy="136525"/>
          </a:xfrm>
          <a:custGeom>
            <a:avLst/>
            <a:gdLst>
              <a:gd name="T0" fmla="*/ 76200 w 49"/>
              <a:gd name="T1" fmla="*/ 0 h 81"/>
              <a:gd name="T2" fmla="*/ 0 w 49"/>
              <a:gd name="T3" fmla="*/ 0 h 81"/>
              <a:gd name="T4" fmla="*/ 0 w 49"/>
              <a:gd name="T5" fmla="*/ 136525 h 81"/>
              <a:gd name="T6" fmla="*/ 76200 w 49"/>
              <a:gd name="T7" fmla="*/ 136525 h 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" h="81">
                <a:moveTo>
                  <a:pt x="49" y="0"/>
                </a:moveTo>
                <a:lnTo>
                  <a:pt x="0" y="0"/>
                </a:lnTo>
                <a:lnTo>
                  <a:pt x="0" y="81"/>
                </a:lnTo>
                <a:lnTo>
                  <a:pt x="49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3" name="Freeform 244"/>
          <p:cNvSpPr>
            <a:spLocks/>
          </p:cNvSpPr>
          <p:nvPr/>
        </p:nvSpPr>
        <p:spPr bwMode="auto">
          <a:xfrm>
            <a:off x="6884988" y="2212975"/>
            <a:ext cx="50800" cy="136525"/>
          </a:xfrm>
          <a:custGeom>
            <a:avLst/>
            <a:gdLst>
              <a:gd name="T0" fmla="*/ 0 w 32"/>
              <a:gd name="T1" fmla="*/ 0 h 81"/>
              <a:gd name="T2" fmla="*/ 12700 w 32"/>
              <a:gd name="T3" fmla="*/ 3371 h 81"/>
              <a:gd name="T4" fmla="*/ 23813 w 32"/>
              <a:gd name="T5" fmla="*/ 10113 h 81"/>
              <a:gd name="T6" fmla="*/ 34925 w 32"/>
              <a:gd name="T7" fmla="*/ 20226 h 81"/>
              <a:gd name="T8" fmla="*/ 42863 w 32"/>
              <a:gd name="T9" fmla="*/ 33710 h 81"/>
              <a:gd name="T10" fmla="*/ 49213 w 32"/>
              <a:gd name="T11" fmla="*/ 50565 h 81"/>
              <a:gd name="T12" fmla="*/ 50800 w 32"/>
              <a:gd name="T13" fmla="*/ 67420 h 81"/>
              <a:gd name="T14" fmla="*/ 49213 w 32"/>
              <a:gd name="T15" fmla="*/ 84275 h 81"/>
              <a:gd name="T16" fmla="*/ 42863 w 32"/>
              <a:gd name="T17" fmla="*/ 102815 h 81"/>
              <a:gd name="T18" fmla="*/ 34925 w 32"/>
              <a:gd name="T19" fmla="*/ 116299 h 81"/>
              <a:gd name="T20" fmla="*/ 23813 w 32"/>
              <a:gd name="T21" fmla="*/ 126412 h 81"/>
              <a:gd name="T22" fmla="*/ 12700 w 32"/>
              <a:gd name="T23" fmla="*/ 133154 h 81"/>
              <a:gd name="T24" fmla="*/ 0 w 32"/>
              <a:gd name="T25" fmla="*/ 136525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2" h="81">
                <a:moveTo>
                  <a:pt x="0" y="0"/>
                </a:moveTo>
                <a:lnTo>
                  <a:pt x="8" y="2"/>
                </a:lnTo>
                <a:lnTo>
                  <a:pt x="15" y="6"/>
                </a:lnTo>
                <a:lnTo>
                  <a:pt x="22" y="12"/>
                </a:lnTo>
                <a:lnTo>
                  <a:pt x="27" y="20"/>
                </a:lnTo>
                <a:lnTo>
                  <a:pt x="31" y="30"/>
                </a:lnTo>
                <a:lnTo>
                  <a:pt x="32" y="40"/>
                </a:lnTo>
                <a:lnTo>
                  <a:pt x="31" y="50"/>
                </a:lnTo>
                <a:lnTo>
                  <a:pt x="27" y="61"/>
                </a:lnTo>
                <a:lnTo>
                  <a:pt x="22" y="69"/>
                </a:lnTo>
                <a:lnTo>
                  <a:pt x="15" y="75"/>
                </a:lnTo>
                <a:lnTo>
                  <a:pt x="8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4" name="Line 245"/>
          <p:cNvSpPr>
            <a:spLocks noChangeShapeType="1"/>
          </p:cNvSpPr>
          <p:nvPr/>
        </p:nvSpPr>
        <p:spPr bwMode="auto">
          <a:xfrm>
            <a:off x="6734175" y="2239963"/>
            <a:ext cx="7461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5" name="Freeform 246"/>
          <p:cNvSpPr>
            <a:spLocks/>
          </p:cNvSpPr>
          <p:nvPr/>
        </p:nvSpPr>
        <p:spPr bwMode="auto">
          <a:xfrm>
            <a:off x="6542088" y="2308225"/>
            <a:ext cx="266700" cy="201613"/>
          </a:xfrm>
          <a:custGeom>
            <a:avLst/>
            <a:gdLst>
              <a:gd name="T0" fmla="*/ 266700 w 170"/>
              <a:gd name="T1" fmla="*/ 0 h 73"/>
              <a:gd name="T2" fmla="*/ 191396 w 170"/>
              <a:gd name="T3" fmla="*/ 0 h 73"/>
              <a:gd name="T4" fmla="*/ 191396 w 170"/>
              <a:gd name="T5" fmla="*/ 201613 h 73"/>
              <a:gd name="T6" fmla="*/ 0 w 170"/>
              <a:gd name="T7" fmla="*/ 201613 h 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0" h="73">
                <a:moveTo>
                  <a:pt x="170" y="0"/>
                </a:moveTo>
                <a:lnTo>
                  <a:pt x="122" y="0"/>
                </a:lnTo>
                <a:lnTo>
                  <a:pt x="122" y="73"/>
                </a:lnTo>
                <a:lnTo>
                  <a:pt x="0" y="73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6" name="Rectangle 247" descr="Konturierte Raute"/>
          <p:cNvSpPr>
            <a:spLocks noChangeArrowheads="1"/>
          </p:cNvSpPr>
          <p:nvPr/>
        </p:nvSpPr>
        <p:spPr bwMode="auto">
          <a:xfrm>
            <a:off x="6659563" y="2727325"/>
            <a:ext cx="1031875" cy="349250"/>
          </a:xfrm>
          <a:prstGeom prst="rect">
            <a:avLst/>
          </a:prstGeom>
          <a:pattFill prst="openDmn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37" name="Rectangle 248" descr="Gepunktetes Gitternetz"/>
          <p:cNvSpPr>
            <a:spLocks noChangeArrowheads="1"/>
          </p:cNvSpPr>
          <p:nvPr/>
        </p:nvSpPr>
        <p:spPr bwMode="auto">
          <a:xfrm>
            <a:off x="6410325" y="2727325"/>
            <a:ext cx="249238" cy="642938"/>
          </a:xfrm>
          <a:prstGeom prst="rect">
            <a:avLst/>
          </a:prstGeom>
          <a:pattFill prst="dotGri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38" name="Line 249"/>
          <p:cNvSpPr>
            <a:spLocks noChangeShapeType="1"/>
          </p:cNvSpPr>
          <p:nvPr/>
        </p:nvSpPr>
        <p:spPr bwMode="auto">
          <a:xfrm>
            <a:off x="6931025" y="2427288"/>
            <a:ext cx="1588" cy="1349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9" name="Line 250"/>
          <p:cNvSpPr>
            <a:spLocks noChangeShapeType="1"/>
          </p:cNvSpPr>
          <p:nvPr/>
        </p:nvSpPr>
        <p:spPr bwMode="auto">
          <a:xfrm>
            <a:off x="7359650" y="2508250"/>
            <a:ext cx="74613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0" name="Freeform 251"/>
          <p:cNvSpPr>
            <a:spLocks/>
          </p:cNvSpPr>
          <p:nvPr/>
        </p:nvSpPr>
        <p:spPr bwMode="auto">
          <a:xfrm>
            <a:off x="7421563" y="2413000"/>
            <a:ext cx="26987" cy="136525"/>
          </a:xfrm>
          <a:custGeom>
            <a:avLst/>
            <a:gdLst>
              <a:gd name="T0" fmla="*/ 0 w 17"/>
              <a:gd name="T1" fmla="*/ 0 h 81"/>
              <a:gd name="T2" fmla="*/ 7937 w 17"/>
              <a:gd name="T3" fmla="*/ 1685 h 81"/>
              <a:gd name="T4" fmla="*/ 14287 w 17"/>
              <a:gd name="T5" fmla="*/ 8427 h 81"/>
              <a:gd name="T6" fmla="*/ 17462 w 17"/>
              <a:gd name="T7" fmla="*/ 18540 h 81"/>
              <a:gd name="T8" fmla="*/ 22225 w 17"/>
              <a:gd name="T9" fmla="*/ 33710 h 81"/>
              <a:gd name="T10" fmla="*/ 25400 w 17"/>
              <a:gd name="T11" fmla="*/ 48879 h 81"/>
              <a:gd name="T12" fmla="*/ 26987 w 17"/>
              <a:gd name="T13" fmla="*/ 67420 h 81"/>
              <a:gd name="T14" fmla="*/ 25400 w 17"/>
              <a:gd name="T15" fmla="*/ 85960 h 81"/>
              <a:gd name="T16" fmla="*/ 22225 w 17"/>
              <a:gd name="T17" fmla="*/ 101130 h 81"/>
              <a:gd name="T18" fmla="*/ 17462 w 17"/>
              <a:gd name="T19" fmla="*/ 116299 h 81"/>
              <a:gd name="T20" fmla="*/ 14287 w 17"/>
              <a:gd name="T21" fmla="*/ 126412 h 81"/>
              <a:gd name="T22" fmla="*/ 7937 w 17"/>
              <a:gd name="T23" fmla="*/ 133154 h 81"/>
              <a:gd name="T24" fmla="*/ 0 w 17"/>
              <a:gd name="T25" fmla="*/ 136525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7" h="81">
                <a:moveTo>
                  <a:pt x="0" y="0"/>
                </a:moveTo>
                <a:lnTo>
                  <a:pt x="5" y="1"/>
                </a:lnTo>
                <a:lnTo>
                  <a:pt x="9" y="5"/>
                </a:lnTo>
                <a:lnTo>
                  <a:pt x="11" y="11"/>
                </a:lnTo>
                <a:lnTo>
                  <a:pt x="14" y="20"/>
                </a:lnTo>
                <a:lnTo>
                  <a:pt x="16" y="29"/>
                </a:lnTo>
                <a:lnTo>
                  <a:pt x="17" y="40"/>
                </a:lnTo>
                <a:lnTo>
                  <a:pt x="16" y="51"/>
                </a:lnTo>
                <a:lnTo>
                  <a:pt x="14" y="60"/>
                </a:lnTo>
                <a:lnTo>
                  <a:pt x="11" y="69"/>
                </a:lnTo>
                <a:lnTo>
                  <a:pt x="9" y="75"/>
                </a:lnTo>
                <a:lnTo>
                  <a:pt x="5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1" name="Freeform 252"/>
          <p:cNvSpPr>
            <a:spLocks/>
          </p:cNvSpPr>
          <p:nvPr/>
        </p:nvSpPr>
        <p:spPr bwMode="auto">
          <a:xfrm>
            <a:off x="7421563" y="2413000"/>
            <a:ext cx="138112" cy="136525"/>
          </a:xfrm>
          <a:custGeom>
            <a:avLst/>
            <a:gdLst>
              <a:gd name="T0" fmla="*/ 0 w 89"/>
              <a:gd name="T1" fmla="*/ 0 h 81"/>
              <a:gd name="T2" fmla="*/ 23277 w 89"/>
              <a:gd name="T3" fmla="*/ 0 h 81"/>
              <a:gd name="T4" fmla="*/ 45003 w 89"/>
              <a:gd name="T5" fmla="*/ 1685 h 81"/>
              <a:gd name="T6" fmla="*/ 63625 w 89"/>
              <a:gd name="T7" fmla="*/ 3371 h 81"/>
              <a:gd name="T8" fmla="*/ 79143 w 89"/>
              <a:gd name="T9" fmla="*/ 5056 h 81"/>
              <a:gd name="T10" fmla="*/ 91557 w 89"/>
              <a:gd name="T11" fmla="*/ 6742 h 81"/>
              <a:gd name="T12" fmla="*/ 97765 w 89"/>
              <a:gd name="T13" fmla="*/ 10113 h 81"/>
              <a:gd name="T14" fmla="*/ 100868 w 89"/>
              <a:gd name="T15" fmla="*/ 13484 h 81"/>
              <a:gd name="T16" fmla="*/ 111731 w 89"/>
              <a:gd name="T17" fmla="*/ 15169 h 81"/>
              <a:gd name="T18" fmla="*/ 122594 w 89"/>
              <a:gd name="T19" fmla="*/ 23597 h 81"/>
              <a:gd name="T20" fmla="*/ 130353 w 89"/>
              <a:gd name="T21" fmla="*/ 35395 h 81"/>
              <a:gd name="T22" fmla="*/ 135008 w 89"/>
              <a:gd name="T23" fmla="*/ 50565 h 81"/>
              <a:gd name="T24" fmla="*/ 138112 w 89"/>
              <a:gd name="T25" fmla="*/ 67420 h 81"/>
              <a:gd name="T26" fmla="*/ 131905 w 89"/>
              <a:gd name="T27" fmla="*/ 84275 h 81"/>
              <a:gd name="T28" fmla="*/ 125697 w 89"/>
              <a:gd name="T29" fmla="*/ 97759 h 81"/>
              <a:gd name="T30" fmla="*/ 116387 w 89"/>
              <a:gd name="T31" fmla="*/ 109557 h 81"/>
              <a:gd name="T32" fmla="*/ 107076 w 89"/>
              <a:gd name="T33" fmla="*/ 117985 h 81"/>
              <a:gd name="T34" fmla="*/ 97765 w 89"/>
              <a:gd name="T35" fmla="*/ 121356 h 81"/>
              <a:gd name="T36" fmla="*/ 88454 w 89"/>
              <a:gd name="T37" fmla="*/ 121356 h 81"/>
              <a:gd name="T38" fmla="*/ 85350 w 89"/>
              <a:gd name="T39" fmla="*/ 123041 h 81"/>
              <a:gd name="T40" fmla="*/ 79143 w 89"/>
              <a:gd name="T41" fmla="*/ 124727 h 81"/>
              <a:gd name="T42" fmla="*/ 69832 w 89"/>
              <a:gd name="T43" fmla="*/ 128098 h 81"/>
              <a:gd name="T44" fmla="*/ 55866 w 89"/>
              <a:gd name="T45" fmla="*/ 128098 h 81"/>
              <a:gd name="T46" fmla="*/ 38796 w 89"/>
              <a:gd name="T47" fmla="*/ 131469 h 81"/>
              <a:gd name="T48" fmla="*/ 20174 w 89"/>
              <a:gd name="T49" fmla="*/ 133154 h 81"/>
              <a:gd name="T50" fmla="*/ 0 w 89"/>
              <a:gd name="T51" fmla="*/ 136525 h 8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89" h="81">
                <a:moveTo>
                  <a:pt x="0" y="0"/>
                </a:moveTo>
                <a:lnTo>
                  <a:pt x="15" y="0"/>
                </a:lnTo>
                <a:lnTo>
                  <a:pt x="29" y="1"/>
                </a:lnTo>
                <a:lnTo>
                  <a:pt x="41" y="2"/>
                </a:lnTo>
                <a:lnTo>
                  <a:pt x="51" y="3"/>
                </a:lnTo>
                <a:lnTo>
                  <a:pt x="59" y="4"/>
                </a:lnTo>
                <a:lnTo>
                  <a:pt x="63" y="6"/>
                </a:lnTo>
                <a:lnTo>
                  <a:pt x="65" y="8"/>
                </a:lnTo>
                <a:lnTo>
                  <a:pt x="72" y="9"/>
                </a:lnTo>
                <a:lnTo>
                  <a:pt x="79" y="14"/>
                </a:lnTo>
                <a:lnTo>
                  <a:pt x="84" y="21"/>
                </a:lnTo>
                <a:lnTo>
                  <a:pt x="87" y="30"/>
                </a:lnTo>
                <a:lnTo>
                  <a:pt x="89" y="40"/>
                </a:lnTo>
                <a:lnTo>
                  <a:pt x="85" y="50"/>
                </a:lnTo>
                <a:lnTo>
                  <a:pt x="81" y="58"/>
                </a:lnTo>
                <a:lnTo>
                  <a:pt x="75" y="65"/>
                </a:lnTo>
                <a:lnTo>
                  <a:pt x="69" y="70"/>
                </a:lnTo>
                <a:lnTo>
                  <a:pt x="63" y="72"/>
                </a:lnTo>
                <a:lnTo>
                  <a:pt x="57" y="72"/>
                </a:lnTo>
                <a:lnTo>
                  <a:pt x="55" y="73"/>
                </a:lnTo>
                <a:lnTo>
                  <a:pt x="51" y="74"/>
                </a:lnTo>
                <a:lnTo>
                  <a:pt x="45" y="76"/>
                </a:lnTo>
                <a:lnTo>
                  <a:pt x="36" y="76"/>
                </a:lnTo>
                <a:lnTo>
                  <a:pt x="25" y="78"/>
                </a:lnTo>
                <a:lnTo>
                  <a:pt x="13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2" name="Line 253"/>
          <p:cNvSpPr>
            <a:spLocks noChangeShapeType="1"/>
          </p:cNvSpPr>
          <p:nvPr/>
        </p:nvSpPr>
        <p:spPr bwMode="auto">
          <a:xfrm>
            <a:off x="7559675" y="2476500"/>
            <a:ext cx="52388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3" name="Freeform 254"/>
          <p:cNvSpPr>
            <a:spLocks/>
          </p:cNvSpPr>
          <p:nvPr/>
        </p:nvSpPr>
        <p:spPr bwMode="auto">
          <a:xfrm>
            <a:off x="6931025" y="2427288"/>
            <a:ext cx="100013" cy="134937"/>
          </a:xfrm>
          <a:custGeom>
            <a:avLst/>
            <a:gdLst>
              <a:gd name="T0" fmla="*/ 0 w 65"/>
              <a:gd name="T1" fmla="*/ 0 h 80"/>
              <a:gd name="T2" fmla="*/ 100013 w 65"/>
              <a:gd name="T3" fmla="*/ 67469 h 80"/>
              <a:gd name="T4" fmla="*/ 0 w 65"/>
              <a:gd name="T5" fmla="*/ 134937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5" h="80">
                <a:moveTo>
                  <a:pt x="0" y="0"/>
                </a:moveTo>
                <a:lnTo>
                  <a:pt x="65" y="40"/>
                </a:lnTo>
                <a:lnTo>
                  <a:pt x="0" y="8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4" name="Line 255"/>
          <p:cNvSpPr>
            <a:spLocks noChangeShapeType="1"/>
          </p:cNvSpPr>
          <p:nvPr/>
        </p:nvSpPr>
        <p:spPr bwMode="auto">
          <a:xfrm flipV="1">
            <a:off x="6745288" y="2509838"/>
            <a:ext cx="18573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5" name="Freeform 256"/>
          <p:cNvSpPr>
            <a:spLocks/>
          </p:cNvSpPr>
          <p:nvPr/>
        </p:nvSpPr>
        <p:spPr bwMode="auto">
          <a:xfrm>
            <a:off x="7031038" y="2468563"/>
            <a:ext cx="50800" cy="52387"/>
          </a:xfrm>
          <a:custGeom>
            <a:avLst/>
            <a:gdLst>
              <a:gd name="T0" fmla="*/ 0 w 32"/>
              <a:gd name="T1" fmla="*/ 25349 h 31"/>
              <a:gd name="T2" fmla="*/ 1588 w 32"/>
              <a:gd name="T3" fmla="*/ 13519 h 31"/>
              <a:gd name="T4" fmla="*/ 9525 w 32"/>
              <a:gd name="T5" fmla="*/ 3380 h 31"/>
              <a:gd name="T6" fmla="*/ 19050 w 32"/>
              <a:gd name="T7" fmla="*/ 0 h 31"/>
              <a:gd name="T8" fmla="*/ 30163 w 32"/>
              <a:gd name="T9" fmla="*/ 0 h 31"/>
              <a:gd name="T10" fmla="*/ 41275 w 32"/>
              <a:gd name="T11" fmla="*/ 3380 h 31"/>
              <a:gd name="T12" fmla="*/ 47625 w 32"/>
              <a:gd name="T13" fmla="*/ 13519 h 31"/>
              <a:gd name="T14" fmla="*/ 50800 w 32"/>
              <a:gd name="T15" fmla="*/ 25349 h 31"/>
              <a:gd name="T16" fmla="*/ 47625 w 32"/>
              <a:gd name="T17" fmla="*/ 37178 h 31"/>
              <a:gd name="T18" fmla="*/ 41275 w 32"/>
              <a:gd name="T19" fmla="*/ 47317 h 31"/>
              <a:gd name="T20" fmla="*/ 30163 w 32"/>
              <a:gd name="T21" fmla="*/ 52387 h 31"/>
              <a:gd name="T22" fmla="*/ 19050 w 32"/>
              <a:gd name="T23" fmla="*/ 52387 h 31"/>
              <a:gd name="T24" fmla="*/ 9525 w 32"/>
              <a:gd name="T25" fmla="*/ 47317 h 31"/>
              <a:gd name="T26" fmla="*/ 1588 w 32"/>
              <a:gd name="T27" fmla="*/ 37178 h 31"/>
              <a:gd name="T28" fmla="*/ 0 w 32"/>
              <a:gd name="T29" fmla="*/ 25349 h 3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2" h="31">
                <a:moveTo>
                  <a:pt x="0" y="15"/>
                </a:moveTo>
                <a:lnTo>
                  <a:pt x="1" y="8"/>
                </a:lnTo>
                <a:lnTo>
                  <a:pt x="6" y="2"/>
                </a:lnTo>
                <a:lnTo>
                  <a:pt x="12" y="0"/>
                </a:lnTo>
                <a:lnTo>
                  <a:pt x="19" y="0"/>
                </a:lnTo>
                <a:lnTo>
                  <a:pt x="26" y="2"/>
                </a:lnTo>
                <a:lnTo>
                  <a:pt x="30" y="8"/>
                </a:lnTo>
                <a:lnTo>
                  <a:pt x="32" y="15"/>
                </a:lnTo>
                <a:lnTo>
                  <a:pt x="30" y="22"/>
                </a:lnTo>
                <a:lnTo>
                  <a:pt x="26" y="28"/>
                </a:lnTo>
                <a:lnTo>
                  <a:pt x="19" y="31"/>
                </a:lnTo>
                <a:lnTo>
                  <a:pt x="12" y="31"/>
                </a:lnTo>
                <a:lnTo>
                  <a:pt x="6" y="28"/>
                </a:lnTo>
                <a:lnTo>
                  <a:pt x="1" y="22"/>
                </a:lnTo>
                <a:lnTo>
                  <a:pt x="0" y="15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46" name="Freeform 257"/>
          <p:cNvSpPr>
            <a:spLocks/>
          </p:cNvSpPr>
          <p:nvPr/>
        </p:nvSpPr>
        <p:spPr bwMode="auto">
          <a:xfrm>
            <a:off x="7158038" y="2466975"/>
            <a:ext cx="74612" cy="136525"/>
          </a:xfrm>
          <a:custGeom>
            <a:avLst/>
            <a:gdLst>
              <a:gd name="T0" fmla="*/ 74612 w 49"/>
              <a:gd name="T1" fmla="*/ 0 h 81"/>
              <a:gd name="T2" fmla="*/ 0 w 49"/>
              <a:gd name="T3" fmla="*/ 0 h 81"/>
              <a:gd name="T4" fmla="*/ 0 w 49"/>
              <a:gd name="T5" fmla="*/ 136525 h 81"/>
              <a:gd name="T6" fmla="*/ 74612 w 49"/>
              <a:gd name="T7" fmla="*/ 136525 h 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" h="81">
                <a:moveTo>
                  <a:pt x="49" y="0"/>
                </a:moveTo>
                <a:lnTo>
                  <a:pt x="0" y="0"/>
                </a:lnTo>
                <a:lnTo>
                  <a:pt x="0" y="81"/>
                </a:lnTo>
                <a:lnTo>
                  <a:pt x="49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7" name="Freeform 258"/>
          <p:cNvSpPr>
            <a:spLocks/>
          </p:cNvSpPr>
          <p:nvPr/>
        </p:nvSpPr>
        <p:spPr bwMode="auto">
          <a:xfrm>
            <a:off x="7232650" y="2466975"/>
            <a:ext cx="50800" cy="136525"/>
          </a:xfrm>
          <a:custGeom>
            <a:avLst/>
            <a:gdLst>
              <a:gd name="T0" fmla="*/ 0 w 32"/>
              <a:gd name="T1" fmla="*/ 0 h 81"/>
              <a:gd name="T2" fmla="*/ 12700 w 32"/>
              <a:gd name="T3" fmla="*/ 3371 h 81"/>
              <a:gd name="T4" fmla="*/ 23813 w 32"/>
              <a:gd name="T5" fmla="*/ 10113 h 81"/>
              <a:gd name="T6" fmla="*/ 34925 w 32"/>
              <a:gd name="T7" fmla="*/ 20226 h 81"/>
              <a:gd name="T8" fmla="*/ 42863 w 32"/>
              <a:gd name="T9" fmla="*/ 33710 h 81"/>
              <a:gd name="T10" fmla="*/ 49213 w 32"/>
              <a:gd name="T11" fmla="*/ 50565 h 81"/>
              <a:gd name="T12" fmla="*/ 50800 w 32"/>
              <a:gd name="T13" fmla="*/ 67420 h 81"/>
              <a:gd name="T14" fmla="*/ 49213 w 32"/>
              <a:gd name="T15" fmla="*/ 84275 h 81"/>
              <a:gd name="T16" fmla="*/ 42863 w 32"/>
              <a:gd name="T17" fmla="*/ 102815 h 81"/>
              <a:gd name="T18" fmla="*/ 34925 w 32"/>
              <a:gd name="T19" fmla="*/ 116299 h 81"/>
              <a:gd name="T20" fmla="*/ 23813 w 32"/>
              <a:gd name="T21" fmla="*/ 126412 h 81"/>
              <a:gd name="T22" fmla="*/ 12700 w 32"/>
              <a:gd name="T23" fmla="*/ 133154 h 81"/>
              <a:gd name="T24" fmla="*/ 0 w 32"/>
              <a:gd name="T25" fmla="*/ 136525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2" h="81">
                <a:moveTo>
                  <a:pt x="0" y="0"/>
                </a:moveTo>
                <a:lnTo>
                  <a:pt x="8" y="2"/>
                </a:lnTo>
                <a:lnTo>
                  <a:pt x="15" y="6"/>
                </a:lnTo>
                <a:lnTo>
                  <a:pt x="22" y="12"/>
                </a:lnTo>
                <a:lnTo>
                  <a:pt x="27" y="20"/>
                </a:lnTo>
                <a:lnTo>
                  <a:pt x="31" y="30"/>
                </a:lnTo>
                <a:lnTo>
                  <a:pt x="32" y="40"/>
                </a:lnTo>
                <a:lnTo>
                  <a:pt x="31" y="50"/>
                </a:lnTo>
                <a:lnTo>
                  <a:pt x="27" y="61"/>
                </a:lnTo>
                <a:lnTo>
                  <a:pt x="22" y="69"/>
                </a:lnTo>
                <a:lnTo>
                  <a:pt x="15" y="75"/>
                </a:lnTo>
                <a:lnTo>
                  <a:pt x="8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8" name="Line 259"/>
          <p:cNvSpPr>
            <a:spLocks noChangeShapeType="1"/>
          </p:cNvSpPr>
          <p:nvPr/>
        </p:nvSpPr>
        <p:spPr bwMode="auto">
          <a:xfrm>
            <a:off x="7081838" y="2493963"/>
            <a:ext cx="762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9" name="Freeform 260"/>
          <p:cNvSpPr>
            <a:spLocks/>
          </p:cNvSpPr>
          <p:nvPr/>
        </p:nvSpPr>
        <p:spPr bwMode="auto">
          <a:xfrm>
            <a:off x="7283450" y="2508250"/>
            <a:ext cx="76200" cy="26988"/>
          </a:xfrm>
          <a:custGeom>
            <a:avLst/>
            <a:gdLst>
              <a:gd name="T0" fmla="*/ 76200 w 48"/>
              <a:gd name="T1" fmla="*/ 0 h 16"/>
              <a:gd name="T2" fmla="*/ 76200 w 48"/>
              <a:gd name="T3" fmla="*/ 26988 h 16"/>
              <a:gd name="T4" fmla="*/ 0 w 48"/>
              <a:gd name="T5" fmla="*/ 26988 h 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16">
                <a:moveTo>
                  <a:pt x="48" y="0"/>
                </a:moveTo>
                <a:lnTo>
                  <a:pt x="48" y="16"/>
                </a:lnTo>
                <a:lnTo>
                  <a:pt x="0" y="1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0" name="Line 261"/>
          <p:cNvSpPr>
            <a:spLocks noChangeShapeType="1"/>
          </p:cNvSpPr>
          <p:nvPr/>
        </p:nvSpPr>
        <p:spPr bwMode="auto">
          <a:xfrm>
            <a:off x="7359650" y="2466975"/>
            <a:ext cx="904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1" name="Line 262"/>
          <p:cNvSpPr>
            <a:spLocks noChangeShapeType="1"/>
          </p:cNvSpPr>
          <p:nvPr/>
        </p:nvSpPr>
        <p:spPr bwMode="auto">
          <a:xfrm>
            <a:off x="6542088" y="2573338"/>
            <a:ext cx="6064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2" name="Line 263"/>
          <p:cNvSpPr>
            <a:spLocks noChangeShapeType="1"/>
          </p:cNvSpPr>
          <p:nvPr/>
        </p:nvSpPr>
        <p:spPr bwMode="auto">
          <a:xfrm flipH="1">
            <a:off x="7359650" y="2263775"/>
            <a:ext cx="1588" cy="2032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3" name="Line 264"/>
          <p:cNvSpPr>
            <a:spLocks noChangeShapeType="1"/>
          </p:cNvSpPr>
          <p:nvPr/>
        </p:nvSpPr>
        <p:spPr bwMode="auto">
          <a:xfrm flipV="1">
            <a:off x="6405563" y="2384425"/>
            <a:ext cx="1285875" cy="4763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354" name="Line 265"/>
          <p:cNvSpPr>
            <a:spLocks noChangeShapeType="1"/>
          </p:cNvSpPr>
          <p:nvPr/>
        </p:nvSpPr>
        <p:spPr bwMode="auto">
          <a:xfrm>
            <a:off x="7108825" y="2389188"/>
            <a:ext cx="0" cy="27622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355" name="Line 266"/>
          <p:cNvSpPr>
            <a:spLocks noChangeShapeType="1"/>
          </p:cNvSpPr>
          <p:nvPr/>
        </p:nvSpPr>
        <p:spPr bwMode="auto">
          <a:xfrm>
            <a:off x="6985000" y="2016125"/>
            <a:ext cx="0" cy="36830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grpSp>
        <p:nvGrpSpPr>
          <p:cNvPr id="4356" name="Group 267"/>
          <p:cNvGrpSpPr>
            <a:grpSpLocks/>
          </p:cNvGrpSpPr>
          <p:nvPr/>
        </p:nvGrpSpPr>
        <p:grpSpPr bwMode="auto">
          <a:xfrm>
            <a:off x="1049338" y="2778125"/>
            <a:ext cx="982662" cy="650875"/>
            <a:chOff x="-272" y="1672"/>
            <a:chExt cx="831" cy="387"/>
          </a:xfrm>
        </p:grpSpPr>
        <p:sp>
          <p:nvSpPr>
            <p:cNvPr id="4386" name="Rectangle 268"/>
            <p:cNvSpPr>
              <a:spLocks noChangeArrowheads="1"/>
            </p:cNvSpPr>
            <p:nvPr/>
          </p:nvSpPr>
          <p:spPr bwMode="auto">
            <a:xfrm>
              <a:off x="-272" y="1672"/>
              <a:ext cx="83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7" name="Line 269"/>
            <p:cNvSpPr>
              <a:spLocks noChangeShapeType="1"/>
            </p:cNvSpPr>
            <p:nvPr/>
          </p:nvSpPr>
          <p:spPr bwMode="auto">
            <a:xfrm>
              <a:off x="-154" y="1766"/>
              <a:ext cx="1" cy="8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88" name="Freeform 270"/>
            <p:cNvSpPr>
              <a:spLocks/>
            </p:cNvSpPr>
            <p:nvPr/>
          </p:nvSpPr>
          <p:spPr bwMode="auto">
            <a:xfrm>
              <a:off x="-179" y="1739"/>
              <a:ext cx="348" cy="56"/>
            </a:xfrm>
            <a:custGeom>
              <a:avLst/>
              <a:gdLst>
                <a:gd name="T0" fmla="*/ 0 w 348"/>
                <a:gd name="T1" fmla="*/ 0 h 56"/>
                <a:gd name="T2" fmla="*/ 17 w 348"/>
                <a:gd name="T3" fmla="*/ 0 h 56"/>
                <a:gd name="T4" fmla="*/ 301 w 348"/>
                <a:gd name="T5" fmla="*/ 0 h 56"/>
                <a:gd name="T6" fmla="*/ 301 w 348"/>
                <a:gd name="T7" fmla="*/ 56 h 56"/>
                <a:gd name="T8" fmla="*/ 348 w 348"/>
                <a:gd name="T9" fmla="*/ 56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8" h="56">
                  <a:moveTo>
                    <a:pt x="0" y="0"/>
                  </a:moveTo>
                  <a:lnTo>
                    <a:pt x="17" y="0"/>
                  </a:lnTo>
                  <a:lnTo>
                    <a:pt x="301" y="0"/>
                  </a:lnTo>
                  <a:lnTo>
                    <a:pt x="301" y="56"/>
                  </a:lnTo>
                  <a:lnTo>
                    <a:pt x="348" y="5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89" name="Line 271"/>
            <p:cNvSpPr>
              <a:spLocks noChangeShapeType="1"/>
            </p:cNvSpPr>
            <p:nvPr/>
          </p:nvSpPr>
          <p:spPr bwMode="auto">
            <a:xfrm>
              <a:off x="69" y="1835"/>
              <a:ext cx="10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0" name="Freeform 272"/>
            <p:cNvSpPr>
              <a:spLocks/>
            </p:cNvSpPr>
            <p:nvPr/>
          </p:nvSpPr>
          <p:spPr bwMode="auto">
            <a:xfrm>
              <a:off x="160" y="1779"/>
              <a:ext cx="17" cy="81"/>
            </a:xfrm>
            <a:custGeom>
              <a:avLst/>
              <a:gdLst>
                <a:gd name="T0" fmla="*/ 0 w 17"/>
                <a:gd name="T1" fmla="*/ 0 h 81"/>
                <a:gd name="T2" fmla="*/ 5 w 17"/>
                <a:gd name="T3" fmla="*/ 1 h 81"/>
                <a:gd name="T4" fmla="*/ 9 w 17"/>
                <a:gd name="T5" fmla="*/ 5 h 81"/>
                <a:gd name="T6" fmla="*/ 11 w 17"/>
                <a:gd name="T7" fmla="*/ 11 h 81"/>
                <a:gd name="T8" fmla="*/ 14 w 17"/>
                <a:gd name="T9" fmla="*/ 20 h 81"/>
                <a:gd name="T10" fmla="*/ 16 w 17"/>
                <a:gd name="T11" fmla="*/ 29 h 81"/>
                <a:gd name="T12" fmla="*/ 17 w 17"/>
                <a:gd name="T13" fmla="*/ 40 h 81"/>
                <a:gd name="T14" fmla="*/ 16 w 17"/>
                <a:gd name="T15" fmla="*/ 51 h 81"/>
                <a:gd name="T16" fmla="*/ 14 w 17"/>
                <a:gd name="T17" fmla="*/ 60 h 81"/>
                <a:gd name="T18" fmla="*/ 11 w 17"/>
                <a:gd name="T19" fmla="*/ 69 h 81"/>
                <a:gd name="T20" fmla="*/ 9 w 17"/>
                <a:gd name="T21" fmla="*/ 75 h 81"/>
                <a:gd name="T22" fmla="*/ 5 w 17"/>
                <a:gd name="T23" fmla="*/ 79 h 81"/>
                <a:gd name="T24" fmla="*/ 0 w 17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" h="81">
                  <a:moveTo>
                    <a:pt x="0" y="0"/>
                  </a:moveTo>
                  <a:lnTo>
                    <a:pt x="5" y="1"/>
                  </a:lnTo>
                  <a:lnTo>
                    <a:pt x="9" y="5"/>
                  </a:lnTo>
                  <a:lnTo>
                    <a:pt x="11" y="11"/>
                  </a:lnTo>
                  <a:lnTo>
                    <a:pt x="14" y="20"/>
                  </a:lnTo>
                  <a:lnTo>
                    <a:pt x="16" y="29"/>
                  </a:lnTo>
                  <a:lnTo>
                    <a:pt x="17" y="40"/>
                  </a:lnTo>
                  <a:lnTo>
                    <a:pt x="16" y="51"/>
                  </a:lnTo>
                  <a:lnTo>
                    <a:pt x="14" y="60"/>
                  </a:lnTo>
                  <a:lnTo>
                    <a:pt x="11" y="69"/>
                  </a:lnTo>
                  <a:lnTo>
                    <a:pt x="9" y="75"/>
                  </a:lnTo>
                  <a:lnTo>
                    <a:pt x="5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1" name="Freeform 273"/>
            <p:cNvSpPr>
              <a:spLocks/>
            </p:cNvSpPr>
            <p:nvPr/>
          </p:nvSpPr>
          <p:spPr bwMode="auto">
            <a:xfrm>
              <a:off x="160" y="1779"/>
              <a:ext cx="89" cy="81"/>
            </a:xfrm>
            <a:custGeom>
              <a:avLst/>
              <a:gdLst>
                <a:gd name="T0" fmla="*/ 0 w 89"/>
                <a:gd name="T1" fmla="*/ 0 h 81"/>
                <a:gd name="T2" fmla="*/ 15 w 89"/>
                <a:gd name="T3" fmla="*/ 0 h 81"/>
                <a:gd name="T4" fmla="*/ 29 w 89"/>
                <a:gd name="T5" fmla="*/ 1 h 81"/>
                <a:gd name="T6" fmla="*/ 41 w 89"/>
                <a:gd name="T7" fmla="*/ 2 h 81"/>
                <a:gd name="T8" fmla="*/ 51 w 89"/>
                <a:gd name="T9" fmla="*/ 3 h 81"/>
                <a:gd name="T10" fmla="*/ 59 w 89"/>
                <a:gd name="T11" fmla="*/ 4 h 81"/>
                <a:gd name="T12" fmla="*/ 63 w 89"/>
                <a:gd name="T13" fmla="*/ 6 h 81"/>
                <a:gd name="T14" fmla="*/ 65 w 89"/>
                <a:gd name="T15" fmla="*/ 8 h 81"/>
                <a:gd name="T16" fmla="*/ 72 w 89"/>
                <a:gd name="T17" fmla="*/ 9 h 81"/>
                <a:gd name="T18" fmla="*/ 79 w 89"/>
                <a:gd name="T19" fmla="*/ 14 h 81"/>
                <a:gd name="T20" fmla="*/ 84 w 89"/>
                <a:gd name="T21" fmla="*/ 21 h 81"/>
                <a:gd name="T22" fmla="*/ 87 w 89"/>
                <a:gd name="T23" fmla="*/ 30 h 81"/>
                <a:gd name="T24" fmla="*/ 89 w 89"/>
                <a:gd name="T25" fmla="*/ 40 h 81"/>
                <a:gd name="T26" fmla="*/ 85 w 89"/>
                <a:gd name="T27" fmla="*/ 50 h 81"/>
                <a:gd name="T28" fmla="*/ 81 w 89"/>
                <a:gd name="T29" fmla="*/ 58 h 81"/>
                <a:gd name="T30" fmla="*/ 75 w 89"/>
                <a:gd name="T31" fmla="*/ 65 h 81"/>
                <a:gd name="T32" fmla="*/ 69 w 89"/>
                <a:gd name="T33" fmla="*/ 70 h 81"/>
                <a:gd name="T34" fmla="*/ 63 w 89"/>
                <a:gd name="T35" fmla="*/ 72 h 81"/>
                <a:gd name="T36" fmla="*/ 57 w 89"/>
                <a:gd name="T37" fmla="*/ 72 h 81"/>
                <a:gd name="T38" fmla="*/ 55 w 89"/>
                <a:gd name="T39" fmla="*/ 73 h 81"/>
                <a:gd name="T40" fmla="*/ 51 w 89"/>
                <a:gd name="T41" fmla="*/ 74 h 81"/>
                <a:gd name="T42" fmla="*/ 45 w 89"/>
                <a:gd name="T43" fmla="*/ 76 h 81"/>
                <a:gd name="T44" fmla="*/ 36 w 89"/>
                <a:gd name="T45" fmla="*/ 76 h 81"/>
                <a:gd name="T46" fmla="*/ 25 w 89"/>
                <a:gd name="T47" fmla="*/ 78 h 81"/>
                <a:gd name="T48" fmla="*/ 13 w 89"/>
                <a:gd name="T49" fmla="*/ 79 h 81"/>
                <a:gd name="T50" fmla="*/ 0 w 89"/>
                <a:gd name="T51" fmla="*/ 81 h 8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9" h="81">
                  <a:moveTo>
                    <a:pt x="0" y="0"/>
                  </a:moveTo>
                  <a:lnTo>
                    <a:pt x="15" y="0"/>
                  </a:lnTo>
                  <a:lnTo>
                    <a:pt x="29" y="1"/>
                  </a:lnTo>
                  <a:lnTo>
                    <a:pt x="41" y="2"/>
                  </a:lnTo>
                  <a:lnTo>
                    <a:pt x="51" y="3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5" y="8"/>
                  </a:lnTo>
                  <a:lnTo>
                    <a:pt x="72" y="9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7" y="30"/>
                  </a:lnTo>
                  <a:lnTo>
                    <a:pt x="89" y="40"/>
                  </a:lnTo>
                  <a:lnTo>
                    <a:pt x="85" y="50"/>
                  </a:lnTo>
                  <a:lnTo>
                    <a:pt x="81" y="58"/>
                  </a:lnTo>
                  <a:lnTo>
                    <a:pt x="75" y="65"/>
                  </a:lnTo>
                  <a:lnTo>
                    <a:pt x="69" y="70"/>
                  </a:lnTo>
                  <a:lnTo>
                    <a:pt x="63" y="72"/>
                  </a:lnTo>
                  <a:lnTo>
                    <a:pt x="57" y="72"/>
                  </a:lnTo>
                  <a:lnTo>
                    <a:pt x="55" y="73"/>
                  </a:lnTo>
                  <a:lnTo>
                    <a:pt x="51" y="74"/>
                  </a:lnTo>
                  <a:lnTo>
                    <a:pt x="45" y="76"/>
                  </a:lnTo>
                  <a:lnTo>
                    <a:pt x="36" y="76"/>
                  </a:lnTo>
                  <a:lnTo>
                    <a:pt x="25" y="78"/>
                  </a:lnTo>
                  <a:lnTo>
                    <a:pt x="13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2" name="Line 274"/>
            <p:cNvSpPr>
              <a:spLocks noChangeShapeType="1"/>
            </p:cNvSpPr>
            <p:nvPr/>
          </p:nvSpPr>
          <p:spPr bwMode="auto">
            <a:xfrm>
              <a:off x="249" y="1819"/>
              <a:ext cx="94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3" name="Freeform 275"/>
            <p:cNvSpPr>
              <a:spLocks/>
            </p:cNvSpPr>
            <p:nvPr/>
          </p:nvSpPr>
          <p:spPr bwMode="auto">
            <a:xfrm>
              <a:off x="-154" y="1766"/>
              <a:ext cx="65" cy="80"/>
            </a:xfrm>
            <a:custGeom>
              <a:avLst/>
              <a:gdLst>
                <a:gd name="T0" fmla="*/ 0 w 65"/>
                <a:gd name="T1" fmla="*/ 0 h 80"/>
                <a:gd name="T2" fmla="*/ 65 w 65"/>
                <a:gd name="T3" fmla="*/ 40 h 80"/>
                <a:gd name="T4" fmla="*/ 0 w 65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" h="80">
                  <a:moveTo>
                    <a:pt x="0" y="0"/>
                  </a:moveTo>
                  <a:lnTo>
                    <a:pt x="65" y="40"/>
                  </a:lnTo>
                  <a:lnTo>
                    <a:pt x="0" y="8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4" name="Line 276"/>
            <p:cNvSpPr>
              <a:spLocks noChangeShapeType="1"/>
            </p:cNvSpPr>
            <p:nvPr/>
          </p:nvSpPr>
          <p:spPr bwMode="auto">
            <a:xfrm>
              <a:off x="-179" y="1806"/>
              <a:ext cx="2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5" name="Freeform 277"/>
            <p:cNvSpPr>
              <a:spLocks/>
            </p:cNvSpPr>
            <p:nvPr/>
          </p:nvSpPr>
          <p:spPr bwMode="auto">
            <a:xfrm>
              <a:off x="-89" y="1791"/>
              <a:ext cx="32" cy="31"/>
            </a:xfrm>
            <a:custGeom>
              <a:avLst/>
              <a:gdLst>
                <a:gd name="T0" fmla="*/ 0 w 32"/>
                <a:gd name="T1" fmla="*/ 15 h 31"/>
                <a:gd name="T2" fmla="*/ 1 w 32"/>
                <a:gd name="T3" fmla="*/ 8 h 31"/>
                <a:gd name="T4" fmla="*/ 6 w 32"/>
                <a:gd name="T5" fmla="*/ 2 h 31"/>
                <a:gd name="T6" fmla="*/ 12 w 32"/>
                <a:gd name="T7" fmla="*/ 0 h 31"/>
                <a:gd name="T8" fmla="*/ 19 w 32"/>
                <a:gd name="T9" fmla="*/ 0 h 31"/>
                <a:gd name="T10" fmla="*/ 26 w 32"/>
                <a:gd name="T11" fmla="*/ 2 h 31"/>
                <a:gd name="T12" fmla="*/ 30 w 32"/>
                <a:gd name="T13" fmla="*/ 8 h 31"/>
                <a:gd name="T14" fmla="*/ 32 w 32"/>
                <a:gd name="T15" fmla="*/ 15 h 31"/>
                <a:gd name="T16" fmla="*/ 30 w 32"/>
                <a:gd name="T17" fmla="*/ 22 h 31"/>
                <a:gd name="T18" fmla="*/ 26 w 32"/>
                <a:gd name="T19" fmla="*/ 28 h 31"/>
                <a:gd name="T20" fmla="*/ 19 w 32"/>
                <a:gd name="T21" fmla="*/ 31 h 31"/>
                <a:gd name="T22" fmla="*/ 12 w 32"/>
                <a:gd name="T23" fmla="*/ 31 h 31"/>
                <a:gd name="T24" fmla="*/ 6 w 32"/>
                <a:gd name="T25" fmla="*/ 28 h 31"/>
                <a:gd name="T26" fmla="*/ 1 w 32"/>
                <a:gd name="T27" fmla="*/ 22 h 31"/>
                <a:gd name="T28" fmla="*/ 0 w 32"/>
                <a:gd name="T29" fmla="*/ 15 h 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31">
                  <a:moveTo>
                    <a:pt x="0" y="15"/>
                  </a:moveTo>
                  <a:lnTo>
                    <a:pt x="1" y="8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0" y="8"/>
                  </a:lnTo>
                  <a:lnTo>
                    <a:pt x="32" y="15"/>
                  </a:lnTo>
                  <a:lnTo>
                    <a:pt x="30" y="22"/>
                  </a:lnTo>
                  <a:lnTo>
                    <a:pt x="26" y="28"/>
                  </a:lnTo>
                  <a:lnTo>
                    <a:pt x="19" y="31"/>
                  </a:lnTo>
                  <a:lnTo>
                    <a:pt x="12" y="31"/>
                  </a:lnTo>
                  <a:lnTo>
                    <a:pt x="6" y="28"/>
                  </a:lnTo>
                  <a:lnTo>
                    <a:pt x="1" y="22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96" name="Freeform 278"/>
            <p:cNvSpPr>
              <a:spLocks/>
            </p:cNvSpPr>
            <p:nvPr/>
          </p:nvSpPr>
          <p:spPr bwMode="auto">
            <a:xfrm>
              <a:off x="-9" y="1790"/>
              <a:ext cx="49" cy="81"/>
            </a:xfrm>
            <a:custGeom>
              <a:avLst/>
              <a:gdLst>
                <a:gd name="T0" fmla="*/ 49 w 49"/>
                <a:gd name="T1" fmla="*/ 0 h 81"/>
                <a:gd name="T2" fmla="*/ 0 w 49"/>
                <a:gd name="T3" fmla="*/ 0 h 81"/>
                <a:gd name="T4" fmla="*/ 0 w 49"/>
                <a:gd name="T5" fmla="*/ 81 h 81"/>
                <a:gd name="T6" fmla="*/ 49 w 49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81">
                  <a:moveTo>
                    <a:pt x="49" y="0"/>
                  </a:moveTo>
                  <a:lnTo>
                    <a:pt x="0" y="0"/>
                  </a:lnTo>
                  <a:lnTo>
                    <a:pt x="0" y="81"/>
                  </a:lnTo>
                  <a:lnTo>
                    <a:pt x="49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" name="Freeform 279"/>
            <p:cNvSpPr>
              <a:spLocks/>
            </p:cNvSpPr>
            <p:nvPr/>
          </p:nvSpPr>
          <p:spPr bwMode="auto">
            <a:xfrm>
              <a:off x="40" y="1790"/>
              <a:ext cx="32" cy="81"/>
            </a:xfrm>
            <a:custGeom>
              <a:avLst/>
              <a:gdLst>
                <a:gd name="T0" fmla="*/ 0 w 32"/>
                <a:gd name="T1" fmla="*/ 0 h 81"/>
                <a:gd name="T2" fmla="*/ 8 w 32"/>
                <a:gd name="T3" fmla="*/ 2 h 81"/>
                <a:gd name="T4" fmla="*/ 15 w 32"/>
                <a:gd name="T5" fmla="*/ 6 h 81"/>
                <a:gd name="T6" fmla="*/ 22 w 32"/>
                <a:gd name="T7" fmla="*/ 12 h 81"/>
                <a:gd name="T8" fmla="*/ 27 w 32"/>
                <a:gd name="T9" fmla="*/ 20 h 81"/>
                <a:gd name="T10" fmla="*/ 31 w 32"/>
                <a:gd name="T11" fmla="*/ 30 h 81"/>
                <a:gd name="T12" fmla="*/ 32 w 32"/>
                <a:gd name="T13" fmla="*/ 40 h 81"/>
                <a:gd name="T14" fmla="*/ 31 w 32"/>
                <a:gd name="T15" fmla="*/ 50 h 81"/>
                <a:gd name="T16" fmla="*/ 27 w 32"/>
                <a:gd name="T17" fmla="*/ 61 h 81"/>
                <a:gd name="T18" fmla="*/ 22 w 32"/>
                <a:gd name="T19" fmla="*/ 69 h 81"/>
                <a:gd name="T20" fmla="*/ 15 w 32"/>
                <a:gd name="T21" fmla="*/ 75 h 81"/>
                <a:gd name="T22" fmla="*/ 8 w 32"/>
                <a:gd name="T23" fmla="*/ 79 h 81"/>
                <a:gd name="T24" fmla="*/ 0 w 32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" h="81">
                  <a:moveTo>
                    <a:pt x="0" y="0"/>
                  </a:moveTo>
                  <a:lnTo>
                    <a:pt x="8" y="2"/>
                  </a:lnTo>
                  <a:lnTo>
                    <a:pt x="15" y="6"/>
                  </a:lnTo>
                  <a:lnTo>
                    <a:pt x="22" y="12"/>
                  </a:lnTo>
                  <a:lnTo>
                    <a:pt x="27" y="20"/>
                  </a:lnTo>
                  <a:lnTo>
                    <a:pt x="31" y="30"/>
                  </a:lnTo>
                  <a:lnTo>
                    <a:pt x="32" y="40"/>
                  </a:lnTo>
                  <a:lnTo>
                    <a:pt x="31" y="50"/>
                  </a:lnTo>
                  <a:lnTo>
                    <a:pt x="27" y="61"/>
                  </a:lnTo>
                  <a:lnTo>
                    <a:pt x="22" y="69"/>
                  </a:lnTo>
                  <a:lnTo>
                    <a:pt x="15" y="75"/>
                  </a:lnTo>
                  <a:lnTo>
                    <a:pt x="8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8" name="Line 280"/>
            <p:cNvSpPr>
              <a:spLocks noChangeShapeType="1"/>
            </p:cNvSpPr>
            <p:nvPr/>
          </p:nvSpPr>
          <p:spPr bwMode="auto">
            <a:xfrm>
              <a:off x="-57" y="1806"/>
              <a:ext cx="4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9" name="Freeform 281"/>
            <p:cNvSpPr>
              <a:spLocks/>
            </p:cNvSpPr>
            <p:nvPr/>
          </p:nvSpPr>
          <p:spPr bwMode="auto">
            <a:xfrm>
              <a:off x="-179" y="1846"/>
              <a:ext cx="170" cy="120"/>
            </a:xfrm>
            <a:custGeom>
              <a:avLst/>
              <a:gdLst>
                <a:gd name="T0" fmla="*/ 170 w 170"/>
                <a:gd name="T1" fmla="*/ 0 h 73"/>
                <a:gd name="T2" fmla="*/ 122 w 170"/>
                <a:gd name="T3" fmla="*/ 0 h 73"/>
                <a:gd name="T4" fmla="*/ 122 w 170"/>
                <a:gd name="T5" fmla="*/ 120 h 73"/>
                <a:gd name="T6" fmla="*/ 0 w 170"/>
                <a:gd name="T7" fmla="*/ 12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0" h="73">
                  <a:moveTo>
                    <a:pt x="170" y="0"/>
                  </a:moveTo>
                  <a:lnTo>
                    <a:pt x="122" y="0"/>
                  </a:lnTo>
                  <a:lnTo>
                    <a:pt x="122" y="73"/>
                  </a:lnTo>
                  <a:lnTo>
                    <a:pt x="0" y="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" name="Line 282"/>
            <p:cNvSpPr>
              <a:spLocks noChangeShapeType="1"/>
            </p:cNvSpPr>
            <p:nvPr/>
          </p:nvSpPr>
          <p:spPr bwMode="auto">
            <a:xfrm>
              <a:off x="69" y="1917"/>
              <a:ext cx="1" cy="8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" name="Line 283"/>
            <p:cNvSpPr>
              <a:spLocks noChangeShapeType="1"/>
            </p:cNvSpPr>
            <p:nvPr/>
          </p:nvSpPr>
          <p:spPr bwMode="auto">
            <a:xfrm>
              <a:off x="343" y="1965"/>
              <a:ext cx="4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" name="Freeform 284"/>
            <p:cNvSpPr>
              <a:spLocks/>
            </p:cNvSpPr>
            <p:nvPr/>
          </p:nvSpPr>
          <p:spPr bwMode="auto">
            <a:xfrm>
              <a:off x="383" y="1909"/>
              <a:ext cx="17" cy="81"/>
            </a:xfrm>
            <a:custGeom>
              <a:avLst/>
              <a:gdLst>
                <a:gd name="T0" fmla="*/ 0 w 17"/>
                <a:gd name="T1" fmla="*/ 0 h 81"/>
                <a:gd name="T2" fmla="*/ 5 w 17"/>
                <a:gd name="T3" fmla="*/ 1 h 81"/>
                <a:gd name="T4" fmla="*/ 9 w 17"/>
                <a:gd name="T5" fmla="*/ 5 h 81"/>
                <a:gd name="T6" fmla="*/ 11 w 17"/>
                <a:gd name="T7" fmla="*/ 11 h 81"/>
                <a:gd name="T8" fmla="*/ 14 w 17"/>
                <a:gd name="T9" fmla="*/ 20 h 81"/>
                <a:gd name="T10" fmla="*/ 16 w 17"/>
                <a:gd name="T11" fmla="*/ 29 h 81"/>
                <a:gd name="T12" fmla="*/ 17 w 17"/>
                <a:gd name="T13" fmla="*/ 40 h 81"/>
                <a:gd name="T14" fmla="*/ 16 w 17"/>
                <a:gd name="T15" fmla="*/ 51 h 81"/>
                <a:gd name="T16" fmla="*/ 14 w 17"/>
                <a:gd name="T17" fmla="*/ 60 h 81"/>
                <a:gd name="T18" fmla="*/ 11 w 17"/>
                <a:gd name="T19" fmla="*/ 69 h 81"/>
                <a:gd name="T20" fmla="*/ 9 w 17"/>
                <a:gd name="T21" fmla="*/ 75 h 81"/>
                <a:gd name="T22" fmla="*/ 5 w 17"/>
                <a:gd name="T23" fmla="*/ 79 h 81"/>
                <a:gd name="T24" fmla="*/ 0 w 17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" h="81">
                  <a:moveTo>
                    <a:pt x="0" y="0"/>
                  </a:moveTo>
                  <a:lnTo>
                    <a:pt x="5" y="1"/>
                  </a:lnTo>
                  <a:lnTo>
                    <a:pt x="9" y="5"/>
                  </a:lnTo>
                  <a:lnTo>
                    <a:pt x="11" y="11"/>
                  </a:lnTo>
                  <a:lnTo>
                    <a:pt x="14" y="20"/>
                  </a:lnTo>
                  <a:lnTo>
                    <a:pt x="16" y="29"/>
                  </a:lnTo>
                  <a:lnTo>
                    <a:pt x="17" y="40"/>
                  </a:lnTo>
                  <a:lnTo>
                    <a:pt x="16" y="51"/>
                  </a:lnTo>
                  <a:lnTo>
                    <a:pt x="14" y="60"/>
                  </a:lnTo>
                  <a:lnTo>
                    <a:pt x="11" y="69"/>
                  </a:lnTo>
                  <a:lnTo>
                    <a:pt x="9" y="75"/>
                  </a:lnTo>
                  <a:lnTo>
                    <a:pt x="5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3" name="Freeform 285"/>
            <p:cNvSpPr>
              <a:spLocks/>
            </p:cNvSpPr>
            <p:nvPr/>
          </p:nvSpPr>
          <p:spPr bwMode="auto">
            <a:xfrm>
              <a:off x="383" y="1909"/>
              <a:ext cx="89" cy="81"/>
            </a:xfrm>
            <a:custGeom>
              <a:avLst/>
              <a:gdLst>
                <a:gd name="T0" fmla="*/ 0 w 89"/>
                <a:gd name="T1" fmla="*/ 0 h 81"/>
                <a:gd name="T2" fmla="*/ 15 w 89"/>
                <a:gd name="T3" fmla="*/ 0 h 81"/>
                <a:gd name="T4" fmla="*/ 29 w 89"/>
                <a:gd name="T5" fmla="*/ 1 h 81"/>
                <a:gd name="T6" fmla="*/ 41 w 89"/>
                <a:gd name="T7" fmla="*/ 2 h 81"/>
                <a:gd name="T8" fmla="*/ 51 w 89"/>
                <a:gd name="T9" fmla="*/ 3 h 81"/>
                <a:gd name="T10" fmla="*/ 59 w 89"/>
                <a:gd name="T11" fmla="*/ 4 h 81"/>
                <a:gd name="T12" fmla="*/ 63 w 89"/>
                <a:gd name="T13" fmla="*/ 6 h 81"/>
                <a:gd name="T14" fmla="*/ 65 w 89"/>
                <a:gd name="T15" fmla="*/ 8 h 81"/>
                <a:gd name="T16" fmla="*/ 72 w 89"/>
                <a:gd name="T17" fmla="*/ 9 h 81"/>
                <a:gd name="T18" fmla="*/ 79 w 89"/>
                <a:gd name="T19" fmla="*/ 14 h 81"/>
                <a:gd name="T20" fmla="*/ 84 w 89"/>
                <a:gd name="T21" fmla="*/ 21 h 81"/>
                <a:gd name="T22" fmla="*/ 87 w 89"/>
                <a:gd name="T23" fmla="*/ 30 h 81"/>
                <a:gd name="T24" fmla="*/ 89 w 89"/>
                <a:gd name="T25" fmla="*/ 40 h 81"/>
                <a:gd name="T26" fmla="*/ 85 w 89"/>
                <a:gd name="T27" fmla="*/ 50 h 81"/>
                <a:gd name="T28" fmla="*/ 81 w 89"/>
                <a:gd name="T29" fmla="*/ 58 h 81"/>
                <a:gd name="T30" fmla="*/ 75 w 89"/>
                <a:gd name="T31" fmla="*/ 65 h 81"/>
                <a:gd name="T32" fmla="*/ 69 w 89"/>
                <a:gd name="T33" fmla="*/ 70 h 81"/>
                <a:gd name="T34" fmla="*/ 63 w 89"/>
                <a:gd name="T35" fmla="*/ 72 h 81"/>
                <a:gd name="T36" fmla="*/ 57 w 89"/>
                <a:gd name="T37" fmla="*/ 72 h 81"/>
                <a:gd name="T38" fmla="*/ 55 w 89"/>
                <a:gd name="T39" fmla="*/ 73 h 81"/>
                <a:gd name="T40" fmla="*/ 51 w 89"/>
                <a:gd name="T41" fmla="*/ 74 h 81"/>
                <a:gd name="T42" fmla="*/ 45 w 89"/>
                <a:gd name="T43" fmla="*/ 76 h 81"/>
                <a:gd name="T44" fmla="*/ 36 w 89"/>
                <a:gd name="T45" fmla="*/ 76 h 81"/>
                <a:gd name="T46" fmla="*/ 25 w 89"/>
                <a:gd name="T47" fmla="*/ 78 h 81"/>
                <a:gd name="T48" fmla="*/ 13 w 89"/>
                <a:gd name="T49" fmla="*/ 79 h 81"/>
                <a:gd name="T50" fmla="*/ 0 w 89"/>
                <a:gd name="T51" fmla="*/ 81 h 8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9" h="81">
                  <a:moveTo>
                    <a:pt x="0" y="0"/>
                  </a:moveTo>
                  <a:lnTo>
                    <a:pt x="15" y="0"/>
                  </a:lnTo>
                  <a:lnTo>
                    <a:pt x="29" y="1"/>
                  </a:lnTo>
                  <a:lnTo>
                    <a:pt x="41" y="2"/>
                  </a:lnTo>
                  <a:lnTo>
                    <a:pt x="51" y="3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5" y="8"/>
                  </a:lnTo>
                  <a:lnTo>
                    <a:pt x="72" y="9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7" y="30"/>
                  </a:lnTo>
                  <a:lnTo>
                    <a:pt x="89" y="40"/>
                  </a:lnTo>
                  <a:lnTo>
                    <a:pt x="85" y="50"/>
                  </a:lnTo>
                  <a:lnTo>
                    <a:pt x="81" y="58"/>
                  </a:lnTo>
                  <a:lnTo>
                    <a:pt x="75" y="65"/>
                  </a:lnTo>
                  <a:lnTo>
                    <a:pt x="69" y="70"/>
                  </a:lnTo>
                  <a:lnTo>
                    <a:pt x="63" y="72"/>
                  </a:lnTo>
                  <a:lnTo>
                    <a:pt x="57" y="72"/>
                  </a:lnTo>
                  <a:lnTo>
                    <a:pt x="55" y="73"/>
                  </a:lnTo>
                  <a:lnTo>
                    <a:pt x="51" y="74"/>
                  </a:lnTo>
                  <a:lnTo>
                    <a:pt x="45" y="76"/>
                  </a:lnTo>
                  <a:lnTo>
                    <a:pt x="36" y="76"/>
                  </a:lnTo>
                  <a:lnTo>
                    <a:pt x="25" y="78"/>
                  </a:lnTo>
                  <a:lnTo>
                    <a:pt x="13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4" name="Line 286"/>
            <p:cNvSpPr>
              <a:spLocks noChangeShapeType="1"/>
            </p:cNvSpPr>
            <p:nvPr/>
          </p:nvSpPr>
          <p:spPr bwMode="auto">
            <a:xfrm>
              <a:off x="472" y="1946"/>
              <a:ext cx="3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5" name="Freeform 287"/>
            <p:cNvSpPr>
              <a:spLocks/>
            </p:cNvSpPr>
            <p:nvPr/>
          </p:nvSpPr>
          <p:spPr bwMode="auto">
            <a:xfrm>
              <a:off x="69" y="1917"/>
              <a:ext cx="65" cy="80"/>
            </a:xfrm>
            <a:custGeom>
              <a:avLst/>
              <a:gdLst>
                <a:gd name="T0" fmla="*/ 0 w 65"/>
                <a:gd name="T1" fmla="*/ 0 h 80"/>
                <a:gd name="T2" fmla="*/ 65 w 65"/>
                <a:gd name="T3" fmla="*/ 40 h 80"/>
                <a:gd name="T4" fmla="*/ 0 w 65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" h="80">
                  <a:moveTo>
                    <a:pt x="0" y="0"/>
                  </a:moveTo>
                  <a:lnTo>
                    <a:pt x="65" y="40"/>
                  </a:lnTo>
                  <a:lnTo>
                    <a:pt x="0" y="8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" name="Line 288"/>
            <p:cNvSpPr>
              <a:spLocks noChangeShapeType="1"/>
            </p:cNvSpPr>
            <p:nvPr/>
          </p:nvSpPr>
          <p:spPr bwMode="auto">
            <a:xfrm flipV="1">
              <a:off x="-49" y="1966"/>
              <a:ext cx="11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7" name="Freeform 289"/>
            <p:cNvSpPr>
              <a:spLocks/>
            </p:cNvSpPr>
            <p:nvPr/>
          </p:nvSpPr>
          <p:spPr bwMode="auto">
            <a:xfrm>
              <a:off x="134" y="1942"/>
              <a:ext cx="32" cy="31"/>
            </a:xfrm>
            <a:custGeom>
              <a:avLst/>
              <a:gdLst>
                <a:gd name="T0" fmla="*/ 0 w 32"/>
                <a:gd name="T1" fmla="*/ 15 h 31"/>
                <a:gd name="T2" fmla="*/ 1 w 32"/>
                <a:gd name="T3" fmla="*/ 8 h 31"/>
                <a:gd name="T4" fmla="*/ 6 w 32"/>
                <a:gd name="T5" fmla="*/ 2 h 31"/>
                <a:gd name="T6" fmla="*/ 12 w 32"/>
                <a:gd name="T7" fmla="*/ 0 h 31"/>
                <a:gd name="T8" fmla="*/ 19 w 32"/>
                <a:gd name="T9" fmla="*/ 0 h 31"/>
                <a:gd name="T10" fmla="*/ 26 w 32"/>
                <a:gd name="T11" fmla="*/ 2 h 31"/>
                <a:gd name="T12" fmla="*/ 30 w 32"/>
                <a:gd name="T13" fmla="*/ 8 h 31"/>
                <a:gd name="T14" fmla="*/ 32 w 32"/>
                <a:gd name="T15" fmla="*/ 15 h 31"/>
                <a:gd name="T16" fmla="*/ 30 w 32"/>
                <a:gd name="T17" fmla="*/ 22 h 31"/>
                <a:gd name="T18" fmla="*/ 26 w 32"/>
                <a:gd name="T19" fmla="*/ 28 h 31"/>
                <a:gd name="T20" fmla="*/ 19 w 32"/>
                <a:gd name="T21" fmla="*/ 31 h 31"/>
                <a:gd name="T22" fmla="*/ 12 w 32"/>
                <a:gd name="T23" fmla="*/ 31 h 31"/>
                <a:gd name="T24" fmla="*/ 6 w 32"/>
                <a:gd name="T25" fmla="*/ 28 h 31"/>
                <a:gd name="T26" fmla="*/ 1 w 32"/>
                <a:gd name="T27" fmla="*/ 22 h 31"/>
                <a:gd name="T28" fmla="*/ 0 w 32"/>
                <a:gd name="T29" fmla="*/ 15 h 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31">
                  <a:moveTo>
                    <a:pt x="0" y="15"/>
                  </a:moveTo>
                  <a:lnTo>
                    <a:pt x="1" y="8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0" y="8"/>
                  </a:lnTo>
                  <a:lnTo>
                    <a:pt x="32" y="15"/>
                  </a:lnTo>
                  <a:lnTo>
                    <a:pt x="30" y="22"/>
                  </a:lnTo>
                  <a:lnTo>
                    <a:pt x="26" y="28"/>
                  </a:lnTo>
                  <a:lnTo>
                    <a:pt x="19" y="31"/>
                  </a:lnTo>
                  <a:lnTo>
                    <a:pt x="12" y="31"/>
                  </a:lnTo>
                  <a:lnTo>
                    <a:pt x="6" y="28"/>
                  </a:lnTo>
                  <a:lnTo>
                    <a:pt x="1" y="22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408" name="Freeform 290"/>
            <p:cNvSpPr>
              <a:spLocks/>
            </p:cNvSpPr>
            <p:nvPr/>
          </p:nvSpPr>
          <p:spPr bwMode="auto">
            <a:xfrm>
              <a:off x="214" y="1941"/>
              <a:ext cx="49" cy="81"/>
            </a:xfrm>
            <a:custGeom>
              <a:avLst/>
              <a:gdLst>
                <a:gd name="T0" fmla="*/ 49 w 49"/>
                <a:gd name="T1" fmla="*/ 0 h 81"/>
                <a:gd name="T2" fmla="*/ 0 w 49"/>
                <a:gd name="T3" fmla="*/ 0 h 81"/>
                <a:gd name="T4" fmla="*/ 0 w 49"/>
                <a:gd name="T5" fmla="*/ 81 h 81"/>
                <a:gd name="T6" fmla="*/ 49 w 49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81">
                  <a:moveTo>
                    <a:pt x="49" y="0"/>
                  </a:moveTo>
                  <a:lnTo>
                    <a:pt x="0" y="0"/>
                  </a:lnTo>
                  <a:lnTo>
                    <a:pt x="0" y="81"/>
                  </a:lnTo>
                  <a:lnTo>
                    <a:pt x="49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9" name="Freeform 291"/>
            <p:cNvSpPr>
              <a:spLocks/>
            </p:cNvSpPr>
            <p:nvPr/>
          </p:nvSpPr>
          <p:spPr bwMode="auto">
            <a:xfrm>
              <a:off x="263" y="1941"/>
              <a:ext cx="32" cy="81"/>
            </a:xfrm>
            <a:custGeom>
              <a:avLst/>
              <a:gdLst>
                <a:gd name="T0" fmla="*/ 0 w 32"/>
                <a:gd name="T1" fmla="*/ 0 h 81"/>
                <a:gd name="T2" fmla="*/ 8 w 32"/>
                <a:gd name="T3" fmla="*/ 2 h 81"/>
                <a:gd name="T4" fmla="*/ 15 w 32"/>
                <a:gd name="T5" fmla="*/ 6 h 81"/>
                <a:gd name="T6" fmla="*/ 22 w 32"/>
                <a:gd name="T7" fmla="*/ 12 h 81"/>
                <a:gd name="T8" fmla="*/ 27 w 32"/>
                <a:gd name="T9" fmla="*/ 20 h 81"/>
                <a:gd name="T10" fmla="*/ 31 w 32"/>
                <a:gd name="T11" fmla="*/ 30 h 81"/>
                <a:gd name="T12" fmla="*/ 32 w 32"/>
                <a:gd name="T13" fmla="*/ 40 h 81"/>
                <a:gd name="T14" fmla="*/ 31 w 32"/>
                <a:gd name="T15" fmla="*/ 50 h 81"/>
                <a:gd name="T16" fmla="*/ 27 w 32"/>
                <a:gd name="T17" fmla="*/ 61 h 81"/>
                <a:gd name="T18" fmla="*/ 22 w 32"/>
                <a:gd name="T19" fmla="*/ 69 h 81"/>
                <a:gd name="T20" fmla="*/ 15 w 32"/>
                <a:gd name="T21" fmla="*/ 75 h 81"/>
                <a:gd name="T22" fmla="*/ 8 w 32"/>
                <a:gd name="T23" fmla="*/ 79 h 81"/>
                <a:gd name="T24" fmla="*/ 0 w 32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" h="81">
                  <a:moveTo>
                    <a:pt x="0" y="0"/>
                  </a:moveTo>
                  <a:lnTo>
                    <a:pt x="8" y="2"/>
                  </a:lnTo>
                  <a:lnTo>
                    <a:pt x="15" y="6"/>
                  </a:lnTo>
                  <a:lnTo>
                    <a:pt x="22" y="12"/>
                  </a:lnTo>
                  <a:lnTo>
                    <a:pt x="27" y="20"/>
                  </a:lnTo>
                  <a:lnTo>
                    <a:pt x="31" y="30"/>
                  </a:lnTo>
                  <a:lnTo>
                    <a:pt x="32" y="40"/>
                  </a:lnTo>
                  <a:lnTo>
                    <a:pt x="31" y="50"/>
                  </a:lnTo>
                  <a:lnTo>
                    <a:pt x="27" y="61"/>
                  </a:lnTo>
                  <a:lnTo>
                    <a:pt x="22" y="69"/>
                  </a:lnTo>
                  <a:lnTo>
                    <a:pt x="15" y="75"/>
                  </a:lnTo>
                  <a:lnTo>
                    <a:pt x="8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" name="Line 292"/>
            <p:cNvSpPr>
              <a:spLocks noChangeShapeType="1"/>
            </p:cNvSpPr>
            <p:nvPr/>
          </p:nvSpPr>
          <p:spPr bwMode="auto">
            <a:xfrm>
              <a:off x="166" y="1957"/>
              <a:ext cx="4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1" name="Freeform 293"/>
            <p:cNvSpPr>
              <a:spLocks/>
            </p:cNvSpPr>
            <p:nvPr/>
          </p:nvSpPr>
          <p:spPr bwMode="auto">
            <a:xfrm>
              <a:off x="295" y="1965"/>
              <a:ext cx="48" cy="16"/>
            </a:xfrm>
            <a:custGeom>
              <a:avLst/>
              <a:gdLst>
                <a:gd name="T0" fmla="*/ 48 w 48"/>
                <a:gd name="T1" fmla="*/ 0 h 16"/>
                <a:gd name="T2" fmla="*/ 48 w 48"/>
                <a:gd name="T3" fmla="*/ 16 h 16"/>
                <a:gd name="T4" fmla="*/ 0 w 48"/>
                <a:gd name="T5" fmla="*/ 16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16">
                  <a:moveTo>
                    <a:pt x="48" y="0"/>
                  </a:moveTo>
                  <a:lnTo>
                    <a:pt x="48" y="16"/>
                  </a:lnTo>
                  <a:lnTo>
                    <a:pt x="0" y="1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2" name="Line 294"/>
            <p:cNvSpPr>
              <a:spLocks noChangeShapeType="1"/>
            </p:cNvSpPr>
            <p:nvPr/>
          </p:nvSpPr>
          <p:spPr bwMode="auto">
            <a:xfrm>
              <a:off x="343" y="1941"/>
              <a:ext cx="5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3" name="Line 295"/>
            <p:cNvSpPr>
              <a:spLocks noChangeShapeType="1"/>
            </p:cNvSpPr>
            <p:nvPr/>
          </p:nvSpPr>
          <p:spPr bwMode="auto">
            <a:xfrm>
              <a:off x="-179" y="2004"/>
              <a:ext cx="38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" name="Line 296"/>
            <p:cNvSpPr>
              <a:spLocks noChangeShapeType="1"/>
            </p:cNvSpPr>
            <p:nvPr/>
          </p:nvSpPr>
          <p:spPr bwMode="auto">
            <a:xfrm flipH="1">
              <a:off x="343" y="1820"/>
              <a:ext cx="1" cy="12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357" name="Rectangle 297"/>
          <p:cNvSpPr>
            <a:spLocks noChangeArrowheads="1"/>
          </p:cNvSpPr>
          <p:nvPr/>
        </p:nvSpPr>
        <p:spPr bwMode="auto">
          <a:xfrm>
            <a:off x="1028700" y="1114425"/>
            <a:ext cx="990600" cy="6413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58" name="Rectangle 298"/>
          <p:cNvSpPr>
            <a:spLocks noChangeArrowheads="1"/>
          </p:cNvSpPr>
          <p:nvPr/>
        </p:nvSpPr>
        <p:spPr bwMode="auto">
          <a:xfrm>
            <a:off x="2552700" y="4926013"/>
            <a:ext cx="1300163" cy="25400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59" name="Rectangle 299"/>
          <p:cNvSpPr>
            <a:spLocks noChangeArrowheads="1"/>
          </p:cNvSpPr>
          <p:nvPr/>
        </p:nvSpPr>
        <p:spPr bwMode="auto">
          <a:xfrm>
            <a:off x="2886075" y="4981575"/>
            <a:ext cx="611188" cy="144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Herstellung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360" name="Line 300"/>
          <p:cNvSpPr>
            <a:spLocks noChangeShapeType="1"/>
          </p:cNvSpPr>
          <p:nvPr/>
        </p:nvSpPr>
        <p:spPr bwMode="auto">
          <a:xfrm>
            <a:off x="3162300" y="1317625"/>
            <a:ext cx="0" cy="284163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grpSp>
        <p:nvGrpSpPr>
          <p:cNvPr id="4361" name="Group 301"/>
          <p:cNvGrpSpPr>
            <a:grpSpLocks/>
          </p:cNvGrpSpPr>
          <p:nvPr/>
        </p:nvGrpSpPr>
        <p:grpSpPr bwMode="auto">
          <a:xfrm>
            <a:off x="2574925" y="1114425"/>
            <a:ext cx="1300163" cy="252413"/>
            <a:chOff x="3097" y="3222"/>
            <a:chExt cx="774" cy="150"/>
          </a:xfrm>
        </p:grpSpPr>
        <p:sp>
          <p:nvSpPr>
            <p:cNvPr id="4384" name="Rectangle 302"/>
            <p:cNvSpPr>
              <a:spLocks noChangeArrowheads="1"/>
            </p:cNvSpPr>
            <p:nvPr/>
          </p:nvSpPr>
          <p:spPr bwMode="auto">
            <a:xfrm>
              <a:off x="3097" y="3222"/>
              <a:ext cx="774" cy="150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5" name="Rectangle 303"/>
            <p:cNvSpPr>
              <a:spLocks noChangeArrowheads="1"/>
            </p:cNvSpPr>
            <p:nvPr/>
          </p:nvSpPr>
          <p:spPr bwMode="auto">
            <a:xfrm>
              <a:off x="3153" y="3259"/>
              <a:ext cx="636" cy="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Systemspezifikation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</p:grpSp>
      <p:grpSp>
        <p:nvGrpSpPr>
          <p:cNvPr id="4362" name="Group 304"/>
          <p:cNvGrpSpPr>
            <a:grpSpLocks/>
          </p:cNvGrpSpPr>
          <p:nvPr/>
        </p:nvGrpSpPr>
        <p:grpSpPr bwMode="auto">
          <a:xfrm>
            <a:off x="2578100" y="1625600"/>
            <a:ext cx="1300163" cy="252413"/>
            <a:chOff x="3097" y="3222"/>
            <a:chExt cx="774" cy="150"/>
          </a:xfrm>
        </p:grpSpPr>
        <p:sp>
          <p:nvSpPr>
            <p:cNvPr id="4382" name="Rectangle 305"/>
            <p:cNvSpPr>
              <a:spLocks noChangeArrowheads="1"/>
            </p:cNvSpPr>
            <p:nvPr/>
          </p:nvSpPr>
          <p:spPr bwMode="auto">
            <a:xfrm>
              <a:off x="3097" y="3222"/>
              <a:ext cx="774" cy="150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3" name="Rectangle 306"/>
            <p:cNvSpPr>
              <a:spLocks noChangeArrowheads="1"/>
            </p:cNvSpPr>
            <p:nvPr/>
          </p:nvSpPr>
          <p:spPr bwMode="auto">
            <a:xfrm>
              <a:off x="3181" y="3259"/>
              <a:ext cx="580" cy="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Architekturentwurf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</p:grpSp>
      <p:sp>
        <p:nvSpPr>
          <p:cNvPr id="4363" name="Line 307"/>
          <p:cNvSpPr>
            <a:spLocks noChangeShapeType="1"/>
          </p:cNvSpPr>
          <p:nvPr/>
        </p:nvSpPr>
        <p:spPr bwMode="auto">
          <a:xfrm>
            <a:off x="3162300" y="2633663"/>
            <a:ext cx="0" cy="360362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4" name="Rectangle 308"/>
          <p:cNvSpPr>
            <a:spLocks noChangeArrowheads="1"/>
          </p:cNvSpPr>
          <p:nvPr/>
        </p:nvSpPr>
        <p:spPr bwMode="auto">
          <a:xfrm>
            <a:off x="2566988" y="3024188"/>
            <a:ext cx="1300162" cy="30162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65" name="Rectangle 309"/>
          <p:cNvSpPr>
            <a:spLocks noChangeArrowheads="1"/>
          </p:cNvSpPr>
          <p:nvPr/>
        </p:nvSpPr>
        <p:spPr bwMode="auto">
          <a:xfrm>
            <a:off x="2749550" y="3113088"/>
            <a:ext cx="9953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Schaltungsentwurf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366" name="Line 310"/>
          <p:cNvSpPr>
            <a:spLocks noChangeShapeType="1"/>
          </p:cNvSpPr>
          <p:nvPr/>
        </p:nvSpPr>
        <p:spPr bwMode="auto">
          <a:xfrm>
            <a:off x="3162300" y="3956050"/>
            <a:ext cx="0" cy="360363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7" name="Line 311"/>
          <p:cNvSpPr>
            <a:spLocks noChangeShapeType="1"/>
          </p:cNvSpPr>
          <p:nvPr/>
        </p:nvSpPr>
        <p:spPr bwMode="auto">
          <a:xfrm>
            <a:off x="3162300" y="4567238"/>
            <a:ext cx="0" cy="35877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8" name="Line 312"/>
          <p:cNvSpPr>
            <a:spLocks noChangeShapeType="1"/>
          </p:cNvSpPr>
          <p:nvPr/>
        </p:nvSpPr>
        <p:spPr bwMode="auto">
          <a:xfrm>
            <a:off x="3162300" y="5176838"/>
            <a:ext cx="0" cy="360362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9" name="Line 313"/>
          <p:cNvSpPr>
            <a:spLocks noChangeShapeType="1"/>
          </p:cNvSpPr>
          <p:nvPr/>
        </p:nvSpPr>
        <p:spPr bwMode="auto">
          <a:xfrm>
            <a:off x="3162300" y="5765800"/>
            <a:ext cx="0" cy="15240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70" name="Rectangle 314"/>
          <p:cNvSpPr>
            <a:spLocks noChangeArrowheads="1"/>
          </p:cNvSpPr>
          <p:nvPr/>
        </p:nvSpPr>
        <p:spPr bwMode="auto">
          <a:xfrm>
            <a:off x="2566988" y="5537200"/>
            <a:ext cx="1300162" cy="25400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71" name="Line 315"/>
          <p:cNvSpPr>
            <a:spLocks noChangeShapeType="1"/>
          </p:cNvSpPr>
          <p:nvPr/>
        </p:nvSpPr>
        <p:spPr bwMode="auto">
          <a:xfrm>
            <a:off x="3162300" y="3346450"/>
            <a:ext cx="0" cy="360363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72" name="Line 316"/>
          <p:cNvSpPr>
            <a:spLocks noChangeShapeType="1"/>
          </p:cNvSpPr>
          <p:nvPr/>
        </p:nvSpPr>
        <p:spPr bwMode="auto">
          <a:xfrm>
            <a:off x="3162300" y="1878013"/>
            <a:ext cx="0" cy="35877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73" name="Rectangle 317"/>
          <p:cNvSpPr>
            <a:spLocks noChangeArrowheads="1"/>
          </p:cNvSpPr>
          <p:nvPr/>
        </p:nvSpPr>
        <p:spPr bwMode="auto">
          <a:xfrm>
            <a:off x="1373188" y="1206500"/>
            <a:ext cx="3063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74" name="Line 318"/>
          <p:cNvSpPr>
            <a:spLocks noChangeShapeType="1"/>
          </p:cNvSpPr>
          <p:nvPr/>
        </p:nvSpPr>
        <p:spPr bwMode="auto">
          <a:xfrm>
            <a:off x="1222375" y="1282700"/>
            <a:ext cx="1508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5" name="Line 319"/>
          <p:cNvSpPr>
            <a:spLocks noChangeShapeType="1"/>
          </p:cNvSpPr>
          <p:nvPr/>
        </p:nvSpPr>
        <p:spPr bwMode="auto">
          <a:xfrm>
            <a:off x="1222375" y="1435100"/>
            <a:ext cx="1508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6" name="Line 320"/>
          <p:cNvSpPr>
            <a:spLocks noChangeShapeType="1"/>
          </p:cNvSpPr>
          <p:nvPr/>
        </p:nvSpPr>
        <p:spPr bwMode="auto">
          <a:xfrm>
            <a:off x="1222375" y="1587500"/>
            <a:ext cx="1508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7" name="Line 321"/>
          <p:cNvSpPr>
            <a:spLocks noChangeShapeType="1"/>
          </p:cNvSpPr>
          <p:nvPr/>
        </p:nvSpPr>
        <p:spPr bwMode="auto">
          <a:xfrm>
            <a:off x="1679575" y="14351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8" name="Rectangle 322"/>
          <p:cNvSpPr>
            <a:spLocks noChangeArrowheads="1"/>
          </p:cNvSpPr>
          <p:nvPr/>
        </p:nvSpPr>
        <p:spPr bwMode="auto">
          <a:xfrm>
            <a:off x="7053263" y="5392738"/>
            <a:ext cx="136525" cy="952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79" name="Rectangle 323"/>
          <p:cNvSpPr>
            <a:spLocks noChangeArrowheads="1"/>
          </p:cNvSpPr>
          <p:nvPr/>
        </p:nvSpPr>
        <p:spPr bwMode="auto">
          <a:xfrm>
            <a:off x="6862763" y="5175250"/>
            <a:ext cx="109537" cy="2984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80" name="Rectangle 324"/>
          <p:cNvSpPr>
            <a:spLocks noChangeArrowheads="1"/>
          </p:cNvSpPr>
          <p:nvPr/>
        </p:nvSpPr>
        <p:spPr bwMode="auto">
          <a:xfrm>
            <a:off x="2686050" y="5592763"/>
            <a:ext cx="1093788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CC99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Verpackung/Test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381" name="Oval 325"/>
          <p:cNvSpPr>
            <a:spLocks noChangeArrowheads="1"/>
          </p:cNvSpPr>
          <p:nvPr/>
        </p:nvSpPr>
        <p:spPr bwMode="auto">
          <a:xfrm>
            <a:off x="4500563" y="5013325"/>
            <a:ext cx="1800225" cy="671513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8.4.1	Schnittkompaktierung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74663" y="1065213"/>
            <a:ext cx="2362200" cy="2054225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74663" y="1066800"/>
            <a:ext cx="23622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79450" y="1374775"/>
            <a:ext cx="615950" cy="719138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82638" y="2298700"/>
            <a:ext cx="307975" cy="512763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912938" y="1579563"/>
            <a:ext cx="514350" cy="3079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2219325" y="2093913"/>
            <a:ext cx="207963" cy="717550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912938" y="2606675"/>
            <a:ext cx="306387" cy="204788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2219325" y="2093913"/>
            <a:ext cx="207963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427288" y="2093913"/>
            <a:ext cx="0" cy="71755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1912938" y="2811463"/>
            <a:ext cx="514350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1912938" y="2606675"/>
            <a:ext cx="0" cy="204788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1912938" y="2606675"/>
            <a:ext cx="306387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2219325" y="2093913"/>
            <a:ext cx="0" cy="512762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782638" y="1270000"/>
            <a:ext cx="1951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782638" y="1270000"/>
            <a:ext cx="0" cy="104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2733675" y="1270000"/>
            <a:ext cx="0" cy="143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H="1">
            <a:off x="2427288" y="2709863"/>
            <a:ext cx="30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1295400" y="1416050"/>
            <a:ext cx="102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2324100" y="1416050"/>
            <a:ext cx="0" cy="163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1295400" y="1457325"/>
            <a:ext cx="987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2281238" y="1457325"/>
            <a:ext cx="0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1295400" y="1539875"/>
            <a:ext cx="700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1998663" y="1539875"/>
            <a:ext cx="0" cy="39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1952625" y="1887538"/>
            <a:ext cx="0" cy="42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1952625" y="1930400"/>
            <a:ext cx="430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2384425" y="1930400"/>
            <a:ext cx="0" cy="161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1295400" y="1970088"/>
            <a:ext cx="102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2324100" y="1970088"/>
            <a:ext cx="0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1295400" y="1887538"/>
            <a:ext cx="84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>
            <a:off x="1381125" y="1887538"/>
            <a:ext cx="0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>
            <a:off x="1382713" y="2011363"/>
            <a:ext cx="119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>
            <a:off x="2573338" y="2011363"/>
            <a:ext cx="0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9" name="Line 35"/>
          <p:cNvSpPr>
            <a:spLocks noChangeShapeType="1"/>
          </p:cNvSpPr>
          <p:nvPr/>
        </p:nvSpPr>
        <p:spPr bwMode="auto">
          <a:xfrm>
            <a:off x="2427288" y="2217738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>
            <a:off x="2427288" y="1662113"/>
            <a:ext cx="60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1" name="Line 37"/>
          <p:cNvSpPr>
            <a:spLocks noChangeShapeType="1"/>
          </p:cNvSpPr>
          <p:nvPr/>
        </p:nvSpPr>
        <p:spPr bwMode="auto">
          <a:xfrm>
            <a:off x="2427288" y="2606675"/>
            <a:ext cx="60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490788" y="1662113"/>
            <a:ext cx="0" cy="944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1028700" y="2093913"/>
            <a:ext cx="0" cy="60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946150" y="2093913"/>
            <a:ext cx="0" cy="60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>
            <a:off x="1028700" y="2154238"/>
            <a:ext cx="119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 flipH="1">
            <a:off x="720725" y="2154238"/>
            <a:ext cx="225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720725" y="2154238"/>
            <a:ext cx="0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720725" y="2401888"/>
            <a:ext cx="60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9" name="Line 45"/>
          <p:cNvSpPr>
            <a:spLocks noChangeShapeType="1"/>
          </p:cNvSpPr>
          <p:nvPr/>
        </p:nvSpPr>
        <p:spPr bwMode="auto">
          <a:xfrm flipV="1">
            <a:off x="946150" y="2236788"/>
            <a:ext cx="0" cy="61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0" name="Line 46"/>
          <p:cNvSpPr>
            <a:spLocks noChangeShapeType="1"/>
          </p:cNvSpPr>
          <p:nvPr/>
        </p:nvSpPr>
        <p:spPr bwMode="auto">
          <a:xfrm>
            <a:off x="946150" y="2236788"/>
            <a:ext cx="1276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1" name="Line 47"/>
          <p:cNvSpPr>
            <a:spLocks noChangeShapeType="1"/>
          </p:cNvSpPr>
          <p:nvPr/>
        </p:nvSpPr>
        <p:spPr bwMode="auto">
          <a:xfrm>
            <a:off x="1193800" y="2093913"/>
            <a:ext cx="0" cy="246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2" name="Line 48"/>
          <p:cNvSpPr>
            <a:spLocks noChangeShapeType="1"/>
          </p:cNvSpPr>
          <p:nvPr/>
        </p:nvSpPr>
        <p:spPr bwMode="auto">
          <a:xfrm flipH="1">
            <a:off x="1090613" y="2339975"/>
            <a:ext cx="103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3" name="Line 49"/>
          <p:cNvSpPr>
            <a:spLocks noChangeShapeType="1"/>
          </p:cNvSpPr>
          <p:nvPr/>
        </p:nvSpPr>
        <p:spPr bwMode="auto">
          <a:xfrm>
            <a:off x="1090613" y="2649538"/>
            <a:ext cx="82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4" name="Line 50"/>
          <p:cNvSpPr>
            <a:spLocks noChangeShapeType="1"/>
          </p:cNvSpPr>
          <p:nvPr/>
        </p:nvSpPr>
        <p:spPr bwMode="auto">
          <a:xfrm>
            <a:off x="1090613" y="2771775"/>
            <a:ext cx="82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5" name="Line 51"/>
          <p:cNvSpPr>
            <a:spLocks noChangeShapeType="1"/>
          </p:cNvSpPr>
          <p:nvPr/>
        </p:nvSpPr>
        <p:spPr bwMode="auto">
          <a:xfrm>
            <a:off x="1090613" y="2709863"/>
            <a:ext cx="349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6" name="Line 52"/>
          <p:cNvSpPr>
            <a:spLocks noChangeShapeType="1"/>
          </p:cNvSpPr>
          <p:nvPr/>
        </p:nvSpPr>
        <p:spPr bwMode="auto">
          <a:xfrm flipV="1">
            <a:off x="1438275" y="2482850"/>
            <a:ext cx="0" cy="227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7" name="Line 53"/>
          <p:cNvSpPr>
            <a:spLocks noChangeShapeType="1"/>
          </p:cNvSpPr>
          <p:nvPr/>
        </p:nvSpPr>
        <p:spPr bwMode="auto">
          <a:xfrm>
            <a:off x="1438275" y="2482850"/>
            <a:ext cx="574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8" name="Line 54"/>
          <p:cNvSpPr>
            <a:spLocks noChangeShapeType="1"/>
          </p:cNvSpPr>
          <p:nvPr/>
        </p:nvSpPr>
        <p:spPr bwMode="auto">
          <a:xfrm>
            <a:off x="2014538" y="2482850"/>
            <a:ext cx="0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9" name="Line 55"/>
          <p:cNvSpPr>
            <a:spLocks noChangeShapeType="1"/>
          </p:cNvSpPr>
          <p:nvPr/>
        </p:nvSpPr>
        <p:spPr bwMode="auto">
          <a:xfrm flipH="1">
            <a:off x="617538" y="1804988"/>
            <a:ext cx="61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80" name="Line 56"/>
          <p:cNvSpPr>
            <a:spLocks noChangeShapeType="1"/>
          </p:cNvSpPr>
          <p:nvPr/>
        </p:nvSpPr>
        <p:spPr bwMode="auto">
          <a:xfrm>
            <a:off x="617538" y="1804988"/>
            <a:ext cx="0" cy="927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81" name="Line 57"/>
          <p:cNvSpPr>
            <a:spLocks noChangeShapeType="1"/>
          </p:cNvSpPr>
          <p:nvPr/>
        </p:nvSpPr>
        <p:spPr bwMode="auto">
          <a:xfrm>
            <a:off x="617538" y="273050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379413" y="5848350"/>
            <a:ext cx="21018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/>
              <a:t>Durchgehender</a:t>
            </a:r>
            <a:br>
              <a:rPr lang="de-DE" altLang="de-DE" i="0"/>
            </a:br>
            <a:r>
              <a:rPr lang="de-DE" altLang="de-DE" i="0"/>
              <a:t>Verdichtungsstreifen </a:t>
            </a:r>
          </a:p>
        </p:txBody>
      </p:sp>
      <p:sp>
        <p:nvSpPr>
          <p:cNvPr id="839739" name="Text Box 59"/>
          <p:cNvSpPr txBox="1">
            <a:spLocks noChangeArrowheads="1"/>
          </p:cNvSpPr>
          <p:nvPr/>
        </p:nvSpPr>
        <p:spPr bwMode="auto">
          <a:xfrm>
            <a:off x="3200400" y="5848350"/>
            <a:ext cx="38862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/>
              <a:t>Zusammengesetzte Verdichtungsstreifen</a:t>
            </a:r>
          </a:p>
        </p:txBody>
      </p:sp>
      <p:sp>
        <p:nvSpPr>
          <p:cNvPr id="26684" name="Rectangle 60" descr="Diagonal weit nach oben"/>
          <p:cNvSpPr>
            <a:spLocks noChangeArrowheads="1"/>
          </p:cNvSpPr>
          <p:nvPr/>
        </p:nvSpPr>
        <p:spPr bwMode="auto">
          <a:xfrm>
            <a:off x="1463675" y="1068388"/>
            <a:ext cx="412750" cy="2051050"/>
          </a:xfrm>
          <a:prstGeom prst="rect">
            <a:avLst/>
          </a:prstGeom>
          <a:pattFill prst="wdUpDiag">
            <a:fgClr>
              <a:srgbClr val="A7CE7C">
                <a:alpha val="58038"/>
              </a:srgbClr>
            </a:fgClr>
            <a:bgClr>
              <a:srgbClr val="FFFFFF">
                <a:alpha val="58038"/>
              </a:srgbClr>
            </a:bgClr>
          </a:patt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41" name="Rectangle 61"/>
          <p:cNvSpPr>
            <a:spLocks noChangeArrowheads="1"/>
          </p:cNvSpPr>
          <p:nvPr/>
        </p:nvSpPr>
        <p:spPr bwMode="auto">
          <a:xfrm>
            <a:off x="3275013" y="1066800"/>
            <a:ext cx="2365375" cy="2054225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42" name="Rectangle 62"/>
          <p:cNvSpPr>
            <a:spLocks noChangeArrowheads="1"/>
          </p:cNvSpPr>
          <p:nvPr/>
        </p:nvSpPr>
        <p:spPr bwMode="auto">
          <a:xfrm>
            <a:off x="3481388" y="1400175"/>
            <a:ext cx="452437" cy="565150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43" name="Rectangle 63"/>
          <p:cNvSpPr>
            <a:spLocks noChangeArrowheads="1"/>
          </p:cNvSpPr>
          <p:nvPr/>
        </p:nvSpPr>
        <p:spPr bwMode="auto">
          <a:xfrm>
            <a:off x="3379788" y="2478088"/>
            <a:ext cx="777875" cy="3333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44" name="Rectangle 64"/>
          <p:cNvSpPr>
            <a:spLocks noChangeArrowheads="1"/>
          </p:cNvSpPr>
          <p:nvPr/>
        </p:nvSpPr>
        <p:spPr bwMode="auto">
          <a:xfrm>
            <a:off x="4303713" y="1709738"/>
            <a:ext cx="514350" cy="4603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45" name="Rectangle 65"/>
          <p:cNvSpPr>
            <a:spLocks noChangeArrowheads="1"/>
          </p:cNvSpPr>
          <p:nvPr/>
        </p:nvSpPr>
        <p:spPr bwMode="auto">
          <a:xfrm>
            <a:off x="4613275" y="1195388"/>
            <a:ext cx="719138" cy="331787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46" name="Rectangle 66"/>
          <p:cNvSpPr>
            <a:spLocks noChangeArrowheads="1"/>
          </p:cNvSpPr>
          <p:nvPr/>
        </p:nvSpPr>
        <p:spPr bwMode="auto">
          <a:xfrm>
            <a:off x="5022850" y="1836738"/>
            <a:ext cx="514350" cy="769937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47" name="Line 67"/>
          <p:cNvSpPr>
            <a:spLocks noChangeShapeType="1"/>
          </p:cNvSpPr>
          <p:nvPr/>
        </p:nvSpPr>
        <p:spPr bwMode="auto">
          <a:xfrm>
            <a:off x="3933825" y="1477963"/>
            <a:ext cx="679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48" name="Line 68"/>
          <p:cNvSpPr>
            <a:spLocks noChangeShapeType="1"/>
          </p:cNvSpPr>
          <p:nvPr/>
        </p:nvSpPr>
        <p:spPr bwMode="auto">
          <a:xfrm>
            <a:off x="3933825" y="1631950"/>
            <a:ext cx="574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49" name="Line 69"/>
          <p:cNvSpPr>
            <a:spLocks noChangeShapeType="1"/>
          </p:cNvSpPr>
          <p:nvPr/>
        </p:nvSpPr>
        <p:spPr bwMode="auto">
          <a:xfrm>
            <a:off x="4508500" y="1631950"/>
            <a:ext cx="0" cy="77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50" name="Line 70"/>
          <p:cNvSpPr>
            <a:spLocks noChangeShapeType="1"/>
          </p:cNvSpPr>
          <p:nvPr/>
        </p:nvSpPr>
        <p:spPr bwMode="auto">
          <a:xfrm>
            <a:off x="3689350" y="1965325"/>
            <a:ext cx="0" cy="512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51" name="Line 71"/>
          <p:cNvSpPr>
            <a:spLocks noChangeShapeType="1"/>
          </p:cNvSpPr>
          <p:nvPr/>
        </p:nvSpPr>
        <p:spPr bwMode="auto">
          <a:xfrm>
            <a:off x="3689350" y="2068513"/>
            <a:ext cx="552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52" name="Line 72"/>
          <p:cNvSpPr>
            <a:spLocks noChangeShapeType="1"/>
          </p:cNvSpPr>
          <p:nvPr/>
        </p:nvSpPr>
        <p:spPr bwMode="auto">
          <a:xfrm flipV="1">
            <a:off x="4157663" y="2554288"/>
            <a:ext cx="86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53" name="Line 73"/>
          <p:cNvSpPr>
            <a:spLocks noChangeShapeType="1"/>
          </p:cNvSpPr>
          <p:nvPr/>
        </p:nvSpPr>
        <p:spPr bwMode="auto">
          <a:xfrm>
            <a:off x="4632325" y="2170113"/>
            <a:ext cx="0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54" name="Line 74"/>
          <p:cNvSpPr>
            <a:spLocks noChangeShapeType="1"/>
          </p:cNvSpPr>
          <p:nvPr/>
        </p:nvSpPr>
        <p:spPr bwMode="auto">
          <a:xfrm>
            <a:off x="4818063" y="1965325"/>
            <a:ext cx="204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55" name="Line 75"/>
          <p:cNvSpPr>
            <a:spLocks noChangeShapeType="1"/>
          </p:cNvSpPr>
          <p:nvPr/>
        </p:nvSpPr>
        <p:spPr bwMode="auto">
          <a:xfrm>
            <a:off x="5186363" y="1530350"/>
            <a:ext cx="0" cy="306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56" name="Rectangle 76" descr="Diagonal weit nach oben"/>
          <p:cNvSpPr>
            <a:spLocks noChangeArrowheads="1"/>
          </p:cNvSpPr>
          <p:nvPr/>
        </p:nvSpPr>
        <p:spPr bwMode="auto">
          <a:xfrm>
            <a:off x="3995738" y="1066800"/>
            <a:ext cx="246062" cy="1411288"/>
          </a:xfrm>
          <a:prstGeom prst="rect">
            <a:avLst/>
          </a:prstGeom>
          <a:pattFill prst="wdUpDiag">
            <a:fgClr>
              <a:srgbClr val="A7CE7C">
                <a:alpha val="58038"/>
              </a:srgbClr>
            </a:fgClr>
            <a:bgClr>
              <a:srgbClr val="FFFFFF">
                <a:alpha val="58038"/>
              </a:srgbClr>
            </a:bgClr>
          </a:patt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57" name="Rectangle 77" descr="Diagonal weit nach oben"/>
          <p:cNvSpPr>
            <a:spLocks noChangeArrowheads="1"/>
          </p:cNvSpPr>
          <p:nvPr/>
        </p:nvSpPr>
        <p:spPr bwMode="auto">
          <a:xfrm>
            <a:off x="4241800" y="2170113"/>
            <a:ext cx="247650" cy="950912"/>
          </a:xfrm>
          <a:prstGeom prst="rect">
            <a:avLst/>
          </a:prstGeom>
          <a:pattFill prst="wdUpDiag">
            <a:fgClr>
              <a:srgbClr val="A7CE7C">
                <a:alpha val="58038"/>
              </a:srgbClr>
            </a:fgClr>
            <a:bgClr>
              <a:srgbClr val="FFFFFF">
                <a:alpha val="58038"/>
              </a:srgbClr>
            </a:bgClr>
          </a:patt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58" name="Rectangle 78"/>
          <p:cNvSpPr>
            <a:spLocks noChangeArrowheads="1"/>
          </p:cNvSpPr>
          <p:nvPr/>
        </p:nvSpPr>
        <p:spPr bwMode="auto">
          <a:xfrm>
            <a:off x="6061075" y="1066800"/>
            <a:ext cx="2363788" cy="2054225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59" name="Rectangle 79"/>
          <p:cNvSpPr>
            <a:spLocks noChangeArrowheads="1"/>
          </p:cNvSpPr>
          <p:nvPr/>
        </p:nvSpPr>
        <p:spPr bwMode="auto">
          <a:xfrm>
            <a:off x="6061075" y="1065213"/>
            <a:ext cx="2259013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60" name="Rectangle 80"/>
          <p:cNvSpPr>
            <a:spLocks noChangeArrowheads="1"/>
          </p:cNvSpPr>
          <p:nvPr/>
        </p:nvSpPr>
        <p:spPr bwMode="auto">
          <a:xfrm>
            <a:off x="6224588" y="2316163"/>
            <a:ext cx="450850" cy="4476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61" name="Rectangle 81"/>
          <p:cNvSpPr>
            <a:spLocks noChangeArrowheads="1"/>
          </p:cNvSpPr>
          <p:nvPr/>
        </p:nvSpPr>
        <p:spPr bwMode="auto">
          <a:xfrm>
            <a:off x="7651750" y="1601788"/>
            <a:ext cx="452438" cy="4476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62" name="Rectangle 82"/>
          <p:cNvSpPr>
            <a:spLocks noChangeArrowheads="1"/>
          </p:cNvSpPr>
          <p:nvPr/>
        </p:nvSpPr>
        <p:spPr bwMode="auto">
          <a:xfrm>
            <a:off x="7416800" y="2532063"/>
            <a:ext cx="406400" cy="2317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63" name="Line 83"/>
          <p:cNvSpPr>
            <a:spLocks noChangeShapeType="1"/>
          </p:cNvSpPr>
          <p:nvPr/>
        </p:nvSpPr>
        <p:spPr bwMode="auto">
          <a:xfrm>
            <a:off x="6675438" y="2316163"/>
            <a:ext cx="1228725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64" name="Line 84"/>
          <p:cNvSpPr>
            <a:spLocks noChangeShapeType="1"/>
          </p:cNvSpPr>
          <p:nvPr/>
        </p:nvSpPr>
        <p:spPr bwMode="auto">
          <a:xfrm flipV="1">
            <a:off x="6656388" y="1225550"/>
            <a:ext cx="0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65" name="Line 85"/>
          <p:cNvSpPr>
            <a:spLocks noChangeShapeType="1"/>
          </p:cNvSpPr>
          <p:nvPr/>
        </p:nvSpPr>
        <p:spPr bwMode="auto">
          <a:xfrm>
            <a:off x="6656388" y="1227138"/>
            <a:ext cx="63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66" name="Line 86"/>
          <p:cNvSpPr>
            <a:spLocks noChangeShapeType="1"/>
          </p:cNvSpPr>
          <p:nvPr/>
        </p:nvSpPr>
        <p:spPr bwMode="auto">
          <a:xfrm>
            <a:off x="7289800" y="1227138"/>
            <a:ext cx="0" cy="892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67" name="Line 87"/>
          <p:cNvSpPr>
            <a:spLocks noChangeShapeType="1"/>
          </p:cNvSpPr>
          <p:nvPr/>
        </p:nvSpPr>
        <p:spPr bwMode="auto">
          <a:xfrm>
            <a:off x="7289800" y="2119313"/>
            <a:ext cx="488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68" name="Line 88"/>
          <p:cNvSpPr>
            <a:spLocks noChangeShapeType="1"/>
          </p:cNvSpPr>
          <p:nvPr/>
        </p:nvSpPr>
        <p:spPr bwMode="auto">
          <a:xfrm flipV="1">
            <a:off x="7778750" y="2049463"/>
            <a:ext cx="0" cy="69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69" name="Line 89"/>
          <p:cNvSpPr>
            <a:spLocks noChangeShapeType="1"/>
          </p:cNvSpPr>
          <p:nvPr/>
        </p:nvSpPr>
        <p:spPr bwMode="auto">
          <a:xfrm>
            <a:off x="6800850" y="1458913"/>
            <a:ext cx="1068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0" name="Line 90"/>
          <p:cNvSpPr>
            <a:spLocks noChangeShapeType="1"/>
          </p:cNvSpPr>
          <p:nvPr/>
        </p:nvSpPr>
        <p:spPr bwMode="auto">
          <a:xfrm>
            <a:off x="7869238" y="1458913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1" name="Line 91"/>
          <p:cNvSpPr>
            <a:spLocks noChangeShapeType="1"/>
          </p:cNvSpPr>
          <p:nvPr/>
        </p:nvSpPr>
        <p:spPr bwMode="auto">
          <a:xfrm>
            <a:off x="6783388" y="1674813"/>
            <a:ext cx="433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2" name="Line 92"/>
          <p:cNvSpPr>
            <a:spLocks noChangeShapeType="1"/>
          </p:cNvSpPr>
          <p:nvPr/>
        </p:nvSpPr>
        <p:spPr bwMode="auto">
          <a:xfrm>
            <a:off x="7216775" y="1674813"/>
            <a:ext cx="0" cy="909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3" name="Line 93"/>
          <p:cNvSpPr>
            <a:spLocks noChangeShapeType="1"/>
          </p:cNvSpPr>
          <p:nvPr/>
        </p:nvSpPr>
        <p:spPr bwMode="auto">
          <a:xfrm>
            <a:off x="7216775" y="2584450"/>
            <a:ext cx="200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4" name="Line 94"/>
          <p:cNvSpPr>
            <a:spLocks noChangeShapeType="1"/>
          </p:cNvSpPr>
          <p:nvPr/>
        </p:nvSpPr>
        <p:spPr bwMode="auto">
          <a:xfrm flipH="1">
            <a:off x="6927850" y="2709863"/>
            <a:ext cx="488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5" name="Line 95"/>
          <p:cNvSpPr>
            <a:spLocks noChangeShapeType="1"/>
          </p:cNvSpPr>
          <p:nvPr/>
        </p:nvSpPr>
        <p:spPr bwMode="auto">
          <a:xfrm flipH="1">
            <a:off x="7035800" y="2651125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6" name="Line 96"/>
          <p:cNvSpPr>
            <a:spLocks noChangeShapeType="1"/>
          </p:cNvSpPr>
          <p:nvPr/>
        </p:nvSpPr>
        <p:spPr bwMode="auto">
          <a:xfrm flipV="1">
            <a:off x="7035800" y="1870075"/>
            <a:ext cx="0" cy="781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7" name="Line 97"/>
          <p:cNvSpPr>
            <a:spLocks noChangeShapeType="1"/>
          </p:cNvSpPr>
          <p:nvPr/>
        </p:nvSpPr>
        <p:spPr bwMode="auto">
          <a:xfrm flipV="1">
            <a:off x="6927850" y="1958975"/>
            <a:ext cx="0" cy="750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8" name="Line 98"/>
          <p:cNvSpPr>
            <a:spLocks noChangeShapeType="1"/>
          </p:cNvSpPr>
          <p:nvPr/>
        </p:nvSpPr>
        <p:spPr bwMode="auto">
          <a:xfrm flipH="1">
            <a:off x="6332538" y="1870075"/>
            <a:ext cx="703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79" name="Line 99"/>
          <p:cNvSpPr>
            <a:spLocks noChangeShapeType="1"/>
          </p:cNvSpPr>
          <p:nvPr/>
        </p:nvSpPr>
        <p:spPr bwMode="auto">
          <a:xfrm flipV="1">
            <a:off x="6332538" y="1674813"/>
            <a:ext cx="0" cy="19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0" name="Line 100"/>
          <p:cNvSpPr>
            <a:spLocks noChangeShapeType="1"/>
          </p:cNvSpPr>
          <p:nvPr/>
        </p:nvSpPr>
        <p:spPr bwMode="auto">
          <a:xfrm>
            <a:off x="6332538" y="1674813"/>
            <a:ext cx="904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1" name="Line 101"/>
          <p:cNvSpPr>
            <a:spLocks noChangeShapeType="1"/>
          </p:cNvSpPr>
          <p:nvPr/>
        </p:nvSpPr>
        <p:spPr bwMode="auto">
          <a:xfrm flipH="1">
            <a:off x="6224588" y="1958975"/>
            <a:ext cx="703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2" name="Line 102"/>
          <p:cNvSpPr>
            <a:spLocks noChangeShapeType="1"/>
          </p:cNvSpPr>
          <p:nvPr/>
        </p:nvSpPr>
        <p:spPr bwMode="auto">
          <a:xfrm flipV="1">
            <a:off x="6224588" y="1601788"/>
            <a:ext cx="0" cy="357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3" name="Line 103"/>
          <p:cNvSpPr>
            <a:spLocks noChangeShapeType="1"/>
          </p:cNvSpPr>
          <p:nvPr/>
        </p:nvSpPr>
        <p:spPr bwMode="auto">
          <a:xfrm>
            <a:off x="6224588" y="1601788"/>
            <a:ext cx="198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4" name="Line 104"/>
          <p:cNvSpPr>
            <a:spLocks noChangeShapeType="1"/>
          </p:cNvSpPr>
          <p:nvPr/>
        </p:nvSpPr>
        <p:spPr bwMode="auto">
          <a:xfrm flipH="1">
            <a:off x="6115050" y="2532063"/>
            <a:ext cx="1095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5" name="Line 105"/>
          <p:cNvSpPr>
            <a:spLocks noChangeShapeType="1"/>
          </p:cNvSpPr>
          <p:nvPr/>
        </p:nvSpPr>
        <p:spPr bwMode="auto">
          <a:xfrm flipV="1">
            <a:off x="6115050" y="22272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6" name="Line 106"/>
          <p:cNvSpPr>
            <a:spLocks noChangeShapeType="1"/>
          </p:cNvSpPr>
          <p:nvPr/>
        </p:nvSpPr>
        <p:spPr bwMode="auto">
          <a:xfrm>
            <a:off x="6115050" y="2227263"/>
            <a:ext cx="996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7" name="Line 107"/>
          <p:cNvSpPr>
            <a:spLocks noChangeShapeType="1"/>
          </p:cNvSpPr>
          <p:nvPr/>
        </p:nvSpPr>
        <p:spPr bwMode="auto">
          <a:xfrm flipV="1">
            <a:off x="7112000" y="1958975"/>
            <a:ext cx="0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8" name="Line 108"/>
          <p:cNvSpPr>
            <a:spLocks noChangeShapeType="1"/>
          </p:cNvSpPr>
          <p:nvPr/>
        </p:nvSpPr>
        <p:spPr bwMode="auto">
          <a:xfrm>
            <a:off x="7112000" y="1958975"/>
            <a:ext cx="539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89" name="Line 109"/>
          <p:cNvSpPr>
            <a:spLocks noChangeShapeType="1"/>
          </p:cNvSpPr>
          <p:nvPr/>
        </p:nvSpPr>
        <p:spPr bwMode="auto">
          <a:xfrm flipH="1">
            <a:off x="6675438" y="2584450"/>
            <a:ext cx="71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0" name="Line 110"/>
          <p:cNvSpPr>
            <a:spLocks noChangeShapeType="1"/>
          </p:cNvSpPr>
          <p:nvPr/>
        </p:nvSpPr>
        <p:spPr bwMode="auto">
          <a:xfrm flipH="1">
            <a:off x="6675438" y="2405063"/>
            <a:ext cx="125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1" name="Line 111"/>
          <p:cNvSpPr>
            <a:spLocks noChangeShapeType="1"/>
          </p:cNvSpPr>
          <p:nvPr/>
        </p:nvSpPr>
        <p:spPr bwMode="auto">
          <a:xfrm>
            <a:off x="6800850" y="2405063"/>
            <a:ext cx="0" cy="447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2" name="Line 112"/>
          <p:cNvSpPr>
            <a:spLocks noChangeShapeType="1"/>
          </p:cNvSpPr>
          <p:nvPr/>
        </p:nvSpPr>
        <p:spPr bwMode="auto">
          <a:xfrm>
            <a:off x="6800850" y="2852738"/>
            <a:ext cx="706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3" name="Line 113"/>
          <p:cNvSpPr>
            <a:spLocks noChangeShapeType="1"/>
          </p:cNvSpPr>
          <p:nvPr/>
        </p:nvSpPr>
        <p:spPr bwMode="auto">
          <a:xfrm flipV="1">
            <a:off x="7507288" y="2763838"/>
            <a:ext cx="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4" name="Line 114"/>
          <p:cNvSpPr>
            <a:spLocks noChangeShapeType="1"/>
          </p:cNvSpPr>
          <p:nvPr/>
        </p:nvSpPr>
        <p:spPr bwMode="auto">
          <a:xfrm>
            <a:off x="6746875" y="2584450"/>
            <a:ext cx="0" cy="357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5" name="Line 115"/>
          <p:cNvSpPr>
            <a:spLocks noChangeShapeType="1"/>
          </p:cNvSpPr>
          <p:nvPr/>
        </p:nvSpPr>
        <p:spPr bwMode="auto">
          <a:xfrm>
            <a:off x="6746875" y="2941638"/>
            <a:ext cx="85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6" name="Line 116"/>
          <p:cNvSpPr>
            <a:spLocks noChangeShapeType="1"/>
          </p:cNvSpPr>
          <p:nvPr/>
        </p:nvSpPr>
        <p:spPr bwMode="auto">
          <a:xfrm flipV="1">
            <a:off x="7597775" y="2763838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7" name="Line 117"/>
          <p:cNvSpPr>
            <a:spLocks noChangeShapeType="1"/>
          </p:cNvSpPr>
          <p:nvPr/>
        </p:nvSpPr>
        <p:spPr bwMode="auto">
          <a:xfrm flipV="1">
            <a:off x="7453313" y="1674813"/>
            <a:ext cx="0" cy="857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8" name="Line 118"/>
          <p:cNvSpPr>
            <a:spLocks noChangeShapeType="1"/>
          </p:cNvSpPr>
          <p:nvPr/>
        </p:nvSpPr>
        <p:spPr bwMode="auto">
          <a:xfrm>
            <a:off x="7453313" y="1674813"/>
            <a:ext cx="198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99" name="Line 119"/>
          <p:cNvSpPr>
            <a:spLocks noChangeShapeType="1"/>
          </p:cNvSpPr>
          <p:nvPr/>
        </p:nvSpPr>
        <p:spPr bwMode="auto">
          <a:xfrm flipV="1">
            <a:off x="7597775" y="2192338"/>
            <a:ext cx="0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00" name="Line 120"/>
          <p:cNvSpPr>
            <a:spLocks noChangeShapeType="1"/>
          </p:cNvSpPr>
          <p:nvPr/>
        </p:nvSpPr>
        <p:spPr bwMode="auto">
          <a:xfrm>
            <a:off x="7597775" y="2192338"/>
            <a:ext cx="6334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01" name="Line 121"/>
          <p:cNvSpPr>
            <a:spLocks noChangeShapeType="1"/>
          </p:cNvSpPr>
          <p:nvPr/>
        </p:nvSpPr>
        <p:spPr bwMode="auto">
          <a:xfrm flipV="1">
            <a:off x="8231188" y="1779588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02" name="Line 122"/>
          <p:cNvSpPr>
            <a:spLocks noChangeShapeType="1"/>
          </p:cNvSpPr>
          <p:nvPr/>
        </p:nvSpPr>
        <p:spPr bwMode="auto">
          <a:xfrm flipH="1">
            <a:off x="8107363" y="1779588"/>
            <a:ext cx="12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03" name="Line 123"/>
          <p:cNvSpPr>
            <a:spLocks noChangeShapeType="1"/>
          </p:cNvSpPr>
          <p:nvPr/>
        </p:nvSpPr>
        <p:spPr bwMode="auto">
          <a:xfrm flipV="1">
            <a:off x="7778750" y="2263775"/>
            <a:ext cx="0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04" name="Line 124"/>
          <p:cNvSpPr>
            <a:spLocks noChangeShapeType="1"/>
          </p:cNvSpPr>
          <p:nvPr/>
        </p:nvSpPr>
        <p:spPr bwMode="auto">
          <a:xfrm>
            <a:off x="7778750" y="2263775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05" name="Line 125"/>
          <p:cNvSpPr>
            <a:spLocks noChangeShapeType="1"/>
          </p:cNvSpPr>
          <p:nvPr/>
        </p:nvSpPr>
        <p:spPr bwMode="auto">
          <a:xfrm flipV="1">
            <a:off x="7996238" y="2049463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06" name="Rectangle 126" descr="Diagonal weit nach oben"/>
          <p:cNvSpPr>
            <a:spLocks noChangeArrowheads="1"/>
          </p:cNvSpPr>
          <p:nvPr/>
        </p:nvSpPr>
        <p:spPr bwMode="auto">
          <a:xfrm>
            <a:off x="6875463" y="1065213"/>
            <a:ext cx="201612" cy="714375"/>
          </a:xfrm>
          <a:prstGeom prst="rect">
            <a:avLst/>
          </a:prstGeom>
          <a:pattFill prst="wdUpDiag">
            <a:fgClr>
              <a:srgbClr val="A7CE7C">
                <a:alpha val="58038"/>
              </a:srgbClr>
            </a:fgClr>
            <a:bgClr>
              <a:srgbClr val="FFFFFF">
                <a:alpha val="58038"/>
              </a:srgbClr>
            </a:bgClr>
          </a:patt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07" name="Rectangle 127" descr="Diagonal weit nach oben"/>
          <p:cNvSpPr>
            <a:spLocks noChangeArrowheads="1"/>
          </p:cNvSpPr>
          <p:nvPr/>
        </p:nvSpPr>
        <p:spPr bwMode="auto">
          <a:xfrm>
            <a:off x="7904163" y="2316163"/>
            <a:ext cx="203200" cy="803275"/>
          </a:xfrm>
          <a:prstGeom prst="rect">
            <a:avLst/>
          </a:prstGeom>
          <a:pattFill prst="wdUpDiag">
            <a:fgClr>
              <a:srgbClr val="A7CE7C">
                <a:alpha val="58038"/>
              </a:srgbClr>
            </a:fgClr>
            <a:bgClr>
              <a:srgbClr val="FFFFFF">
                <a:alpha val="58038"/>
              </a:srgbClr>
            </a:bgClr>
          </a:patt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752" name="Rectangle 128"/>
          <p:cNvSpPr>
            <a:spLocks noChangeArrowheads="1"/>
          </p:cNvSpPr>
          <p:nvPr/>
        </p:nvSpPr>
        <p:spPr bwMode="auto">
          <a:xfrm>
            <a:off x="474663" y="3735388"/>
            <a:ext cx="1952625" cy="2054225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753" name="Rectangle 129"/>
          <p:cNvSpPr>
            <a:spLocks noChangeArrowheads="1"/>
          </p:cNvSpPr>
          <p:nvPr/>
        </p:nvSpPr>
        <p:spPr bwMode="auto">
          <a:xfrm>
            <a:off x="474663" y="3836988"/>
            <a:ext cx="23622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754" name="Rectangle 130"/>
          <p:cNvSpPr>
            <a:spLocks noChangeArrowheads="1"/>
          </p:cNvSpPr>
          <p:nvPr/>
        </p:nvSpPr>
        <p:spPr bwMode="auto">
          <a:xfrm>
            <a:off x="679450" y="4041775"/>
            <a:ext cx="615950" cy="72072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755" name="Rectangle 131"/>
          <p:cNvSpPr>
            <a:spLocks noChangeArrowheads="1"/>
          </p:cNvSpPr>
          <p:nvPr/>
        </p:nvSpPr>
        <p:spPr bwMode="auto">
          <a:xfrm>
            <a:off x="782638" y="4967288"/>
            <a:ext cx="307975" cy="514350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756" name="Rectangle 132"/>
          <p:cNvSpPr>
            <a:spLocks noChangeArrowheads="1"/>
          </p:cNvSpPr>
          <p:nvPr/>
        </p:nvSpPr>
        <p:spPr bwMode="auto">
          <a:xfrm>
            <a:off x="1500188" y="4249738"/>
            <a:ext cx="514350" cy="306387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757" name="Rectangle 133"/>
          <p:cNvSpPr>
            <a:spLocks noChangeArrowheads="1"/>
          </p:cNvSpPr>
          <p:nvPr/>
        </p:nvSpPr>
        <p:spPr bwMode="auto">
          <a:xfrm>
            <a:off x="1809750" y="4762500"/>
            <a:ext cx="204788" cy="719138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758" name="Rectangle 134"/>
          <p:cNvSpPr>
            <a:spLocks noChangeArrowheads="1"/>
          </p:cNvSpPr>
          <p:nvPr/>
        </p:nvSpPr>
        <p:spPr bwMode="auto">
          <a:xfrm>
            <a:off x="1500188" y="5276850"/>
            <a:ext cx="309562" cy="204788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759" name="Line 135"/>
          <p:cNvSpPr>
            <a:spLocks noChangeShapeType="1"/>
          </p:cNvSpPr>
          <p:nvPr/>
        </p:nvSpPr>
        <p:spPr bwMode="auto">
          <a:xfrm>
            <a:off x="1809750" y="4762500"/>
            <a:ext cx="204788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0" name="Line 136"/>
          <p:cNvSpPr>
            <a:spLocks noChangeShapeType="1"/>
          </p:cNvSpPr>
          <p:nvPr/>
        </p:nvSpPr>
        <p:spPr bwMode="auto">
          <a:xfrm>
            <a:off x="2014538" y="4762500"/>
            <a:ext cx="0" cy="719138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1" name="Line 137"/>
          <p:cNvSpPr>
            <a:spLocks noChangeShapeType="1"/>
          </p:cNvSpPr>
          <p:nvPr/>
        </p:nvSpPr>
        <p:spPr bwMode="auto">
          <a:xfrm flipH="1">
            <a:off x="1500188" y="5481638"/>
            <a:ext cx="514350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2" name="Line 138"/>
          <p:cNvSpPr>
            <a:spLocks noChangeShapeType="1"/>
          </p:cNvSpPr>
          <p:nvPr/>
        </p:nvSpPr>
        <p:spPr bwMode="auto">
          <a:xfrm>
            <a:off x="1500188" y="5276850"/>
            <a:ext cx="0" cy="204788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3" name="Line 139"/>
          <p:cNvSpPr>
            <a:spLocks noChangeShapeType="1"/>
          </p:cNvSpPr>
          <p:nvPr/>
        </p:nvSpPr>
        <p:spPr bwMode="auto">
          <a:xfrm>
            <a:off x="1500188" y="5276850"/>
            <a:ext cx="309562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4" name="Line 140"/>
          <p:cNvSpPr>
            <a:spLocks noChangeShapeType="1"/>
          </p:cNvSpPr>
          <p:nvPr/>
        </p:nvSpPr>
        <p:spPr bwMode="auto">
          <a:xfrm>
            <a:off x="1809750" y="4762500"/>
            <a:ext cx="0" cy="51435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5" name="Line 141"/>
          <p:cNvSpPr>
            <a:spLocks noChangeShapeType="1"/>
          </p:cNvSpPr>
          <p:nvPr/>
        </p:nvSpPr>
        <p:spPr bwMode="auto">
          <a:xfrm>
            <a:off x="782638" y="3940175"/>
            <a:ext cx="1539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6" name="Line 142"/>
          <p:cNvSpPr>
            <a:spLocks noChangeShapeType="1"/>
          </p:cNvSpPr>
          <p:nvPr/>
        </p:nvSpPr>
        <p:spPr bwMode="auto">
          <a:xfrm>
            <a:off x="782638" y="3940175"/>
            <a:ext cx="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7" name="Line 143"/>
          <p:cNvSpPr>
            <a:spLocks noChangeShapeType="1"/>
          </p:cNvSpPr>
          <p:nvPr/>
        </p:nvSpPr>
        <p:spPr bwMode="auto">
          <a:xfrm>
            <a:off x="2322513" y="3940175"/>
            <a:ext cx="0" cy="1438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8" name="Line 144"/>
          <p:cNvSpPr>
            <a:spLocks noChangeShapeType="1"/>
          </p:cNvSpPr>
          <p:nvPr/>
        </p:nvSpPr>
        <p:spPr bwMode="auto">
          <a:xfrm flipH="1">
            <a:off x="2014538" y="5378450"/>
            <a:ext cx="3079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9" name="Line 145"/>
          <p:cNvSpPr>
            <a:spLocks noChangeShapeType="1"/>
          </p:cNvSpPr>
          <p:nvPr/>
        </p:nvSpPr>
        <p:spPr bwMode="auto">
          <a:xfrm>
            <a:off x="1295400" y="4084638"/>
            <a:ext cx="6175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0" name="Line 146"/>
          <p:cNvSpPr>
            <a:spLocks noChangeShapeType="1"/>
          </p:cNvSpPr>
          <p:nvPr/>
        </p:nvSpPr>
        <p:spPr bwMode="auto">
          <a:xfrm>
            <a:off x="1912938" y="4084638"/>
            <a:ext cx="0" cy="163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1" name="Line 147"/>
          <p:cNvSpPr>
            <a:spLocks noChangeShapeType="1"/>
          </p:cNvSpPr>
          <p:nvPr/>
        </p:nvSpPr>
        <p:spPr bwMode="auto">
          <a:xfrm>
            <a:off x="1295400" y="4124325"/>
            <a:ext cx="574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2" name="Line 148"/>
          <p:cNvSpPr>
            <a:spLocks noChangeShapeType="1"/>
          </p:cNvSpPr>
          <p:nvPr/>
        </p:nvSpPr>
        <p:spPr bwMode="auto">
          <a:xfrm>
            <a:off x="1870075" y="4124325"/>
            <a:ext cx="0" cy="125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3" name="Line 149"/>
          <p:cNvSpPr>
            <a:spLocks noChangeShapeType="1"/>
          </p:cNvSpPr>
          <p:nvPr/>
        </p:nvSpPr>
        <p:spPr bwMode="auto">
          <a:xfrm>
            <a:off x="1295400" y="4206875"/>
            <a:ext cx="290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4" name="Line 150"/>
          <p:cNvSpPr>
            <a:spLocks noChangeShapeType="1"/>
          </p:cNvSpPr>
          <p:nvPr/>
        </p:nvSpPr>
        <p:spPr bwMode="auto">
          <a:xfrm>
            <a:off x="1585913" y="4206875"/>
            <a:ext cx="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5" name="Line 151"/>
          <p:cNvSpPr>
            <a:spLocks noChangeShapeType="1"/>
          </p:cNvSpPr>
          <p:nvPr/>
        </p:nvSpPr>
        <p:spPr bwMode="auto">
          <a:xfrm>
            <a:off x="1541463" y="4556125"/>
            <a:ext cx="0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6" name="Line 152"/>
          <p:cNvSpPr>
            <a:spLocks noChangeShapeType="1"/>
          </p:cNvSpPr>
          <p:nvPr/>
        </p:nvSpPr>
        <p:spPr bwMode="auto">
          <a:xfrm>
            <a:off x="1541463" y="4597400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7" name="Line 153"/>
          <p:cNvSpPr>
            <a:spLocks noChangeShapeType="1"/>
          </p:cNvSpPr>
          <p:nvPr/>
        </p:nvSpPr>
        <p:spPr bwMode="auto">
          <a:xfrm>
            <a:off x="1974850" y="4597400"/>
            <a:ext cx="0" cy="16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8" name="Line 154"/>
          <p:cNvSpPr>
            <a:spLocks noChangeShapeType="1"/>
          </p:cNvSpPr>
          <p:nvPr/>
        </p:nvSpPr>
        <p:spPr bwMode="auto">
          <a:xfrm>
            <a:off x="1295400" y="4638675"/>
            <a:ext cx="6175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9" name="Line 155"/>
          <p:cNvSpPr>
            <a:spLocks noChangeShapeType="1"/>
          </p:cNvSpPr>
          <p:nvPr/>
        </p:nvSpPr>
        <p:spPr bwMode="auto">
          <a:xfrm>
            <a:off x="1912938" y="4638675"/>
            <a:ext cx="0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0" name="Line 156"/>
          <p:cNvSpPr>
            <a:spLocks noChangeShapeType="1"/>
          </p:cNvSpPr>
          <p:nvPr/>
        </p:nvSpPr>
        <p:spPr bwMode="auto">
          <a:xfrm>
            <a:off x="1295400" y="4556125"/>
            <a:ext cx="84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1" name="Line 157"/>
          <p:cNvSpPr>
            <a:spLocks noChangeShapeType="1"/>
          </p:cNvSpPr>
          <p:nvPr/>
        </p:nvSpPr>
        <p:spPr bwMode="auto">
          <a:xfrm>
            <a:off x="1381125" y="4556125"/>
            <a:ext cx="0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2" name="Line 158"/>
          <p:cNvSpPr>
            <a:spLocks noChangeShapeType="1"/>
          </p:cNvSpPr>
          <p:nvPr/>
        </p:nvSpPr>
        <p:spPr bwMode="auto">
          <a:xfrm>
            <a:off x="1382713" y="4679950"/>
            <a:ext cx="777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3" name="Line 159"/>
          <p:cNvSpPr>
            <a:spLocks noChangeShapeType="1"/>
          </p:cNvSpPr>
          <p:nvPr/>
        </p:nvSpPr>
        <p:spPr bwMode="auto">
          <a:xfrm>
            <a:off x="2160588" y="4679950"/>
            <a:ext cx="0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4" name="Line 160"/>
          <p:cNvSpPr>
            <a:spLocks noChangeShapeType="1"/>
          </p:cNvSpPr>
          <p:nvPr/>
        </p:nvSpPr>
        <p:spPr bwMode="auto">
          <a:xfrm>
            <a:off x="2014538" y="4886325"/>
            <a:ext cx="144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5" name="Line 161"/>
          <p:cNvSpPr>
            <a:spLocks noChangeShapeType="1"/>
          </p:cNvSpPr>
          <p:nvPr/>
        </p:nvSpPr>
        <p:spPr bwMode="auto">
          <a:xfrm>
            <a:off x="2014538" y="4332288"/>
            <a:ext cx="61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6" name="Line 162"/>
          <p:cNvSpPr>
            <a:spLocks noChangeShapeType="1"/>
          </p:cNvSpPr>
          <p:nvPr/>
        </p:nvSpPr>
        <p:spPr bwMode="auto">
          <a:xfrm>
            <a:off x="2014538" y="5276850"/>
            <a:ext cx="61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7" name="Line 163"/>
          <p:cNvSpPr>
            <a:spLocks noChangeShapeType="1"/>
          </p:cNvSpPr>
          <p:nvPr/>
        </p:nvSpPr>
        <p:spPr bwMode="auto">
          <a:xfrm>
            <a:off x="2079625" y="4332288"/>
            <a:ext cx="0" cy="944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8" name="Line 164"/>
          <p:cNvSpPr>
            <a:spLocks noChangeShapeType="1"/>
          </p:cNvSpPr>
          <p:nvPr/>
        </p:nvSpPr>
        <p:spPr bwMode="auto">
          <a:xfrm>
            <a:off x="1028700" y="4762500"/>
            <a:ext cx="0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89" name="Line 165"/>
          <p:cNvSpPr>
            <a:spLocks noChangeShapeType="1"/>
          </p:cNvSpPr>
          <p:nvPr/>
        </p:nvSpPr>
        <p:spPr bwMode="auto">
          <a:xfrm>
            <a:off x="946150" y="4762500"/>
            <a:ext cx="0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0" name="Line 166"/>
          <p:cNvSpPr>
            <a:spLocks noChangeShapeType="1"/>
          </p:cNvSpPr>
          <p:nvPr/>
        </p:nvSpPr>
        <p:spPr bwMode="auto">
          <a:xfrm>
            <a:off x="1028700" y="4824413"/>
            <a:ext cx="78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1" name="Line 167"/>
          <p:cNvSpPr>
            <a:spLocks noChangeShapeType="1"/>
          </p:cNvSpPr>
          <p:nvPr/>
        </p:nvSpPr>
        <p:spPr bwMode="auto">
          <a:xfrm flipH="1">
            <a:off x="720725" y="4824413"/>
            <a:ext cx="225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2" name="Line 168"/>
          <p:cNvSpPr>
            <a:spLocks noChangeShapeType="1"/>
          </p:cNvSpPr>
          <p:nvPr/>
        </p:nvSpPr>
        <p:spPr bwMode="auto">
          <a:xfrm>
            <a:off x="720725" y="4824413"/>
            <a:ext cx="0" cy="246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3" name="Line 169"/>
          <p:cNvSpPr>
            <a:spLocks noChangeShapeType="1"/>
          </p:cNvSpPr>
          <p:nvPr/>
        </p:nvSpPr>
        <p:spPr bwMode="auto">
          <a:xfrm>
            <a:off x="720725" y="5070475"/>
            <a:ext cx="60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4" name="Line 170"/>
          <p:cNvSpPr>
            <a:spLocks noChangeShapeType="1"/>
          </p:cNvSpPr>
          <p:nvPr/>
        </p:nvSpPr>
        <p:spPr bwMode="auto">
          <a:xfrm flipV="1">
            <a:off x="946150" y="4905375"/>
            <a:ext cx="0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5" name="Line 171"/>
          <p:cNvSpPr>
            <a:spLocks noChangeShapeType="1"/>
          </p:cNvSpPr>
          <p:nvPr/>
        </p:nvSpPr>
        <p:spPr bwMode="auto">
          <a:xfrm>
            <a:off x="946150" y="4905375"/>
            <a:ext cx="86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6" name="Line 172"/>
          <p:cNvSpPr>
            <a:spLocks noChangeShapeType="1"/>
          </p:cNvSpPr>
          <p:nvPr/>
        </p:nvSpPr>
        <p:spPr bwMode="auto">
          <a:xfrm>
            <a:off x="1193800" y="4762500"/>
            <a:ext cx="0" cy="246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7" name="Line 173"/>
          <p:cNvSpPr>
            <a:spLocks noChangeShapeType="1"/>
          </p:cNvSpPr>
          <p:nvPr/>
        </p:nvSpPr>
        <p:spPr bwMode="auto">
          <a:xfrm flipH="1">
            <a:off x="1090613" y="5008563"/>
            <a:ext cx="103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8" name="Line 174"/>
          <p:cNvSpPr>
            <a:spLocks noChangeShapeType="1"/>
          </p:cNvSpPr>
          <p:nvPr/>
        </p:nvSpPr>
        <p:spPr bwMode="auto">
          <a:xfrm>
            <a:off x="1090613" y="5316538"/>
            <a:ext cx="40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99" name="Line 175"/>
          <p:cNvSpPr>
            <a:spLocks noChangeShapeType="1"/>
          </p:cNvSpPr>
          <p:nvPr/>
        </p:nvSpPr>
        <p:spPr bwMode="auto">
          <a:xfrm>
            <a:off x="1090613" y="5438775"/>
            <a:ext cx="40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800" name="Line 176"/>
          <p:cNvSpPr>
            <a:spLocks noChangeShapeType="1"/>
          </p:cNvSpPr>
          <p:nvPr/>
        </p:nvSpPr>
        <p:spPr bwMode="auto">
          <a:xfrm>
            <a:off x="1090613" y="5378450"/>
            <a:ext cx="349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801" name="Line 177"/>
          <p:cNvSpPr>
            <a:spLocks noChangeShapeType="1"/>
          </p:cNvSpPr>
          <p:nvPr/>
        </p:nvSpPr>
        <p:spPr bwMode="auto">
          <a:xfrm flipV="1">
            <a:off x="1438275" y="5151438"/>
            <a:ext cx="0" cy="225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802" name="Line 178"/>
          <p:cNvSpPr>
            <a:spLocks noChangeShapeType="1"/>
          </p:cNvSpPr>
          <p:nvPr/>
        </p:nvSpPr>
        <p:spPr bwMode="auto">
          <a:xfrm>
            <a:off x="1438275" y="5151438"/>
            <a:ext cx="16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803" name="Line 179"/>
          <p:cNvSpPr>
            <a:spLocks noChangeShapeType="1"/>
          </p:cNvSpPr>
          <p:nvPr/>
        </p:nvSpPr>
        <p:spPr bwMode="auto">
          <a:xfrm>
            <a:off x="1603375" y="5151438"/>
            <a:ext cx="0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804" name="Line 180"/>
          <p:cNvSpPr>
            <a:spLocks noChangeShapeType="1"/>
          </p:cNvSpPr>
          <p:nvPr/>
        </p:nvSpPr>
        <p:spPr bwMode="auto">
          <a:xfrm flipH="1">
            <a:off x="617538" y="4475163"/>
            <a:ext cx="61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805" name="Line 181"/>
          <p:cNvSpPr>
            <a:spLocks noChangeShapeType="1"/>
          </p:cNvSpPr>
          <p:nvPr/>
        </p:nvSpPr>
        <p:spPr bwMode="auto">
          <a:xfrm>
            <a:off x="617538" y="4475163"/>
            <a:ext cx="0" cy="923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806" name="Line 182"/>
          <p:cNvSpPr>
            <a:spLocks noChangeShapeType="1"/>
          </p:cNvSpPr>
          <p:nvPr/>
        </p:nvSpPr>
        <p:spPr bwMode="auto">
          <a:xfrm>
            <a:off x="617538" y="5399088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63" name="Rectangle 183"/>
          <p:cNvSpPr>
            <a:spLocks noChangeArrowheads="1"/>
          </p:cNvSpPr>
          <p:nvPr/>
        </p:nvSpPr>
        <p:spPr bwMode="auto">
          <a:xfrm>
            <a:off x="3275013" y="3735388"/>
            <a:ext cx="2117725" cy="2054225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64" name="Rectangle 184"/>
          <p:cNvSpPr>
            <a:spLocks noChangeArrowheads="1"/>
          </p:cNvSpPr>
          <p:nvPr/>
        </p:nvSpPr>
        <p:spPr bwMode="auto">
          <a:xfrm>
            <a:off x="3481388" y="4067175"/>
            <a:ext cx="452437" cy="565150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65" name="Rectangle 185"/>
          <p:cNvSpPr>
            <a:spLocks noChangeArrowheads="1"/>
          </p:cNvSpPr>
          <p:nvPr/>
        </p:nvSpPr>
        <p:spPr bwMode="auto">
          <a:xfrm>
            <a:off x="3379788" y="5145088"/>
            <a:ext cx="777875" cy="334962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66" name="Rectangle 186"/>
          <p:cNvSpPr>
            <a:spLocks noChangeArrowheads="1"/>
          </p:cNvSpPr>
          <p:nvPr/>
        </p:nvSpPr>
        <p:spPr bwMode="auto">
          <a:xfrm>
            <a:off x="4038600" y="4376738"/>
            <a:ext cx="514350" cy="4603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67" name="Rectangle 187"/>
          <p:cNvSpPr>
            <a:spLocks noChangeArrowheads="1"/>
          </p:cNvSpPr>
          <p:nvPr/>
        </p:nvSpPr>
        <p:spPr bwMode="auto">
          <a:xfrm>
            <a:off x="4348163" y="3862388"/>
            <a:ext cx="719137" cy="3333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68" name="Rectangle 188"/>
          <p:cNvSpPr>
            <a:spLocks noChangeArrowheads="1"/>
          </p:cNvSpPr>
          <p:nvPr/>
        </p:nvSpPr>
        <p:spPr bwMode="auto">
          <a:xfrm>
            <a:off x="4757738" y="4505325"/>
            <a:ext cx="514350" cy="769938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69" name="Line 189"/>
          <p:cNvSpPr>
            <a:spLocks noChangeShapeType="1"/>
          </p:cNvSpPr>
          <p:nvPr/>
        </p:nvSpPr>
        <p:spPr bwMode="auto">
          <a:xfrm>
            <a:off x="3933825" y="4144963"/>
            <a:ext cx="4143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70" name="Line 190"/>
          <p:cNvSpPr>
            <a:spLocks noChangeShapeType="1"/>
          </p:cNvSpPr>
          <p:nvPr/>
        </p:nvSpPr>
        <p:spPr bwMode="auto">
          <a:xfrm>
            <a:off x="3933825" y="4298950"/>
            <a:ext cx="311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71" name="Line 191"/>
          <p:cNvSpPr>
            <a:spLocks noChangeShapeType="1"/>
          </p:cNvSpPr>
          <p:nvPr/>
        </p:nvSpPr>
        <p:spPr bwMode="auto">
          <a:xfrm>
            <a:off x="4244975" y="4298950"/>
            <a:ext cx="0" cy="77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72" name="Line 192"/>
          <p:cNvSpPr>
            <a:spLocks noChangeShapeType="1"/>
          </p:cNvSpPr>
          <p:nvPr/>
        </p:nvSpPr>
        <p:spPr bwMode="auto">
          <a:xfrm>
            <a:off x="3689350" y="4632325"/>
            <a:ext cx="0" cy="512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73" name="Line 193"/>
          <p:cNvSpPr>
            <a:spLocks noChangeShapeType="1"/>
          </p:cNvSpPr>
          <p:nvPr/>
        </p:nvSpPr>
        <p:spPr bwMode="auto">
          <a:xfrm>
            <a:off x="3689350" y="4737100"/>
            <a:ext cx="349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74" name="Line 194"/>
          <p:cNvSpPr>
            <a:spLocks noChangeShapeType="1"/>
          </p:cNvSpPr>
          <p:nvPr/>
        </p:nvSpPr>
        <p:spPr bwMode="auto">
          <a:xfrm flipV="1">
            <a:off x="4157663" y="5222875"/>
            <a:ext cx="5984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75" name="Line 195"/>
          <p:cNvSpPr>
            <a:spLocks noChangeShapeType="1"/>
          </p:cNvSpPr>
          <p:nvPr/>
        </p:nvSpPr>
        <p:spPr bwMode="auto">
          <a:xfrm>
            <a:off x="4365625" y="4837113"/>
            <a:ext cx="0" cy="385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76" name="Line 196"/>
          <p:cNvSpPr>
            <a:spLocks noChangeShapeType="1"/>
          </p:cNvSpPr>
          <p:nvPr/>
        </p:nvSpPr>
        <p:spPr bwMode="auto">
          <a:xfrm>
            <a:off x="4552950" y="4632325"/>
            <a:ext cx="204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77" name="Line 197"/>
          <p:cNvSpPr>
            <a:spLocks noChangeShapeType="1"/>
          </p:cNvSpPr>
          <p:nvPr/>
        </p:nvSpPr>
        <p:spPr bwMode="auto">
          <a:xfrm>
            <a:off x="4921250" y="4197350"/>
            <a:ext cx="0" cy="30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78" name="Rectangle 198"/>
          <p:cNvSpPr>
            <a:spLocks noChangeArrowheads="1"/>
          </p:cNvSpPr>
          <p:nvPr/>
        </p:nvSpPr>
        <p:spPr bwMode="auto">
          <a:xfrm>
            <a:off x="6061075" y="3735388"/>
            <a:ext cx="2146300" cy="2054225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79" name="Rectangle 199"/>
          <p:cNvSpPr>
            <a:spLocks noChangeArrowheads="1"/>
          </p:cNvSpPr>
          <p:nvPr/>
        </p:nvSpPr>
        <p:spPr bwMode="auto">
          <a:xfrm>
            <a:off x="6061075" y="3733800"/>
            <a:ext cx="2259013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80" name="Rectangle 200"/>
          <p:cNvSpPr>
            <a:spLocks noChangeArrowheads="1"/>
          </p:cNvSpPr>
          <p:nvPr/>
        </p:nvSpPr>
        <p:spPr bwMode="auto">
          <a:xfrm>
            <a:off x="6423025" y="4002088"/>
            <a:ext cx="377825" cy="446087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81" name="Rectangle 201"/>
          <p:cNvSpPr>
            <a:spLocks noChangeArrowheads="1"/>
          </p:cNvSpPr>
          <p:nvPr/>
        </p:nvSpPr>
        <p:spPr bwMode="auto">
          <a:xfrm>
            <a:off x="6224588" y="4983163"/>
            <a:ext cx="450850" cy="4476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82" name="Rectangle 202"/>
          <p:cNvSpPr>
            <a:spLocks noChangeArrowheads="1"/>
          </p:cNvSpPr>
          <p:nvPr/>
        </p:nvSpPr>
        <p:spPr bwMode="auto">
          <a:xfrm>
            <a:off x="7424738" y="4268788"/>
            <a:ext cx="452437" cy="4476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83" name="Rectangle 203"/>
          <p:cNvSpPr>
            <a:spLocks noChangeArrowheads="1"/>
          </p:cNvSpPr>
          <p:nvPr/>
        </p:nvSpPr>
        <p:spPr bwMode="auto">
          <a:xfrm>
            <a:off x="7416800" y="5199063"/>
            <a:ext cx="406400" cy="23177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84" name="Line 204"/>
          <p:cNvSpPr>
            <a:spLocks noChangeShapeType="1"/>
          </p:cNvSpPr>
          <p:nvPr/>
        </p:nvSpPr>
        <p:spPr bwMode="auto">
          <a:xfrm flipV="1">
            <a:off x="6656388" y="3892550"/>
            <a:ext cx="0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85" name="Line 205"/>
          <p:cNvSpPr>
            <a:spLocks noChangeShapeType="1"/>
          </p:cNvSpPr>
          <p:nvPr/>
        </p:nvSpPr>
        <p:spPr bwMode="auto">
          <a:xfrm>
            <a:off x="6656388" y="3894138"/>
            <a:ext cx="40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86" name="Line 206"/>
          <p:cNvSpPr>
            <a:spLocks noChangeShapeType="1"/>
          </p:cNvSpPr>
          <p:nvPr/>
        </p:nvSpPr>
        <p:spPr bwMode="auto">
          <a:xfrm>
            <a:off x="7062788" y="3894138"/>
            <a:ext cx="0" cy="893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87" name="Line 207"/>
          <p:cNvSpPr>
            <a:spLocks noChangeShapeType="1"/>
          </p:cNvSpPr>
          <p:nvPr/>
        </p:nvSpPr>
        <p:spPr bwMode="auto">
          <a:xfrm>
            <a:off x="7062788" y="4787900"/>
            <a:ext cx="488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88" name="Line 208"/>
          <p:cNvSpPr>
            <a:spLocks noChangeShapeType="1"/>
          </p:cNvSpPr>
          <p:nvPr/>
        </p:nvSpPr>
        <p:spPr bwMode="auto">
          <a:xfrm flipV="1">
            <a:off x="7551738" y="4716463"/>
            <a:ext cx="0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89" name="Line 209"/>
          <p:cNvSpPr>
            <a:spLocks noChangeShapeType="1"/>
          </p:cNvSpPr>
          <p:nvPr/>
        </p:nvSpPr>
        <p:spPr bwMode="auto">
          <a:xfrm>
            <a:off x="6810375" y="4125913"/>
            <a:ext cx="833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0" name="Line 210"/>
          <p:cNvSpPr>
            <a:spLocks noChangeShapeType="1"/>
          </p:cNvSpPr>
          <p:nvPr/>
        </p:nvSpPr>
        <p:spPr bwMode="auto">
          <a:xfrm>
            <a:off x="7643813" y="4125913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1" name="Line 211"/>
          <p:cNvSpPr>
            <a:spLocks noChangeShapeType="1"/>
          </p:cNvSpPr>
          <p:nvPr/>
        </p:nvSpPr>
        <p:spPr bwMode="auto">
          <a:xfrm>
            <a:off x="6810375" y="4341813"/>
            <a:ext cx="179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2" name="Line 212"/>
          <p:cNvSpPr>
            <a:spLocks noChangeShapeType="1"/>
          </p:cNvSpPr>
          <p:nvPr/>
        </p:nvSpPr>
        <p:spPr bwMode="auto">
          <a:xfrm>
            <a:off x="6989763" y="4341813"/>
            <a:ext cx="0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3" name="Line 213"/>
          <p:cNvSpPr>
            <a:spLocks noChangeShapeType="1"/>
          </p:cNvSpPr>
          <p:nvPr/>
        </p:nvSpPr>
        <p:spPr bwMode="auto">
          <a:xfrm>
            <a:off x="7216775" y="5253038"/>
            <a:ext cx="200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4" name="Line 214"/>
          <p:cNvSpPr>
            <a:spLocks noChangeShapeType="1"/>
          </p:cNvSpPr>
          <p:nvPr/>
        </p:nvSpPr>
        <p:spPr bwMode="auto">
          <a:xfrm flipH="1">
            <a:off x="6927850" y="5376863"/>
            <a:ext cx="488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5" name="Line 215"/>
          <p:cNvSpPr>
            <a:spLocks noChangeShapeType="1"/>
          </p:cNvSpPr>
          <p:nvPr/>
        </p:nvSpPr>
        <p:spPr bwMode="auto">
          <a:xfrm flipH="1">
            <a:off x="7035800" y="5318125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6" name="Line 216"/>
          <p:cNvSpPr>
            <a:spLocks noChangeShapeType="1"/>
          </p:cNvSpPr>
          <p:nvPr/>
        </p:nvSpPr>
        <p:spPr bwMode="auto">
          <a:xfrm flipV="1">
            <a:off x="7035800" y="4983163"/>
            <a:ext cx="0" cy="334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7" name="Line 217"/>
          <p:cNvSpPr>
            <a:spLocks noChangeShapeType="1"/>
          </p:cNvSpPr>
          <p:nvPr/>
        </p:nvSpPr>
        <p:spPr bwMode="auto">
          <a:xfrm flipV="1">
            <a:off x="6927850" y="4983163"/>
            <a:ext cx="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8" name="Line 218"/>
          <p:cNvSpPr>
            <a:spLocks noChangeShapeType="1"/>
          </p:cNvSpPr>
          <p:nvPr/>
        </p:nvSpPr>
        <p:spPr bwMode="auto">
          <a:xfrm flipH="1">
            <a:off x="6332538" y="4538663"/>
            <a:ext cx="468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99" name="Line 219"/>
          <p:cNvSpPr>
            <a:spLocks noChangeShapeType="1"/>
          </p:cNvSpPr>
          <p:nvPr/>
        </p:nvSpPr>
        <p:spPr bwMode="auto">
          <a:xfrm flipV="1">
            <a:off x="6332538" y="4341813"/>
            <a:ext cx="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0" name="Line 220"/>
          <p:cNvSpPr>
            <a:spLocks noChangeShapeType="1"/>
          </p:cNvSpPr>
          <p:nvPr/>
        </p:nvSpPr>
        <p:spPr bwMode="auto">
          <a:xfrm>
            <a:off x="6332538" y="4341813"/>
            <a:ext cx="904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1" name="Line 221"/>
          <p:cNvSpPr>
            <a:spLocks noChangeShapeType="1"/>
          </p:cNvSpPr>
          <p:nvPr/>
        </p:nvSpPr>
        <p:spPr bwMode="auto">
          <a:xfrm flipH="1">
            <a:off x="6224588" y="4625975"/>
            <a:ext cx="47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2" name="Line 222"/>
          <p:cNvSpPr>
            <a:spLocks noChangeShapeType="1"/>
          </p:cNvSpPr>
          <p:nvPr/>
        </p:nvSpPr>
        <p:spPr bwMode="auto">
          <a:xfrm flipV="1">
            <a:off x="6224588" y="4268788"/>
            <a:ext cx="0" cy="357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3" name="Line 223"/>
          <p:cNvSpPr>
            <a:spLocks noChangeShapeType="1"/>
          </p:cNvSpPr>
          <p:nvPr/>
        </p:nvSpPr>
        <p:spPr bwMode="auto">
          <a:xfrm>
            <a:off x="6224588" y="4268788"/>
            <a:ext cx="198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4" name="Line 224"/>
          <p:cNvSpPr>
            <a:spLocks noChangeShapeType="1"/>
          </p:cNvSpPr>
          <p:nvPr/>
        </p:nvSpPr>
        <p:spPr bwMode="auto">
          <a:xfrm flipH="1">
            <a:off x="6115050" y="5199063"/>
            <a:ext cx="1095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5" name="Line 225"/>
          <p:cNvSpPr>
            <a:spLocks noChangeShapeType="1"/>
          </p:cNvSpPr>
          <p:nvPr/>
        </p:nvSpPr>
        <p:spPr bwMode="auto">
          <a:xfrm flipV="1">
            <a:off x="6115050" y="48942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6" name="Line 226"/>
          <p:cNvSpPr>
            <a:spLocks noChangeShapeType="1"/>
          </p:cNvSpPr>
          <p:nvPr/>
        </p:nvSpPr>
        <p:spPr bwMode="auto">
          <a:xfrm>
            <a:off x="6115050" y="4894263"/>
            <a:ext cx="769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7" name="Line 227"/>
          <p:cNvSpPr>
            <a:spLocks noChangeShapeType="1"/>
          </p:cNvSpPr>
          <p:nvPr/>
        </p:nvSpPr>
        <p:spPr bwMode="auto">
          <a:xfrm flipV="1">
            <a:off x="6884988" y="4625975"/>
            <a:ext cx="0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8" name="Line 228"/>
          <p:cNvSpPr>
            <a:spLocks noChangeShapeType="1"/>
          </p:cNvSpPr>
          <p:nvPr/>
        </p:nvSpPr>
        <p:spPr bwMode="auto">
          <a:xfrm>
            <a:off x="6884988" y="4625975"/>
            <a:ext cx="539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09" name="Line 229"/>
          <p:cNvSpPr>
            <a:spLocks noChangeShapeType="1"/>
          </p:cNvSpPr>
          <p:nvPr/>
        </p:nvSpPr>
        <p:spPr bwMode="auto">
          <a:xfrm flipH="1">
            <a:off x="6675438" y="5253038"/>
            <a:ext cx="71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0" name="Line 230"/>
          <p:cNvSpPr>
            <a:spLocks noChangeShapeType="1"/>
          </p:cNvSpPr>
          <p:nvPr/>
        </p:nvSpPr>
        <p:spPr bwMode="auto">
          <a:xfrm flipH="1">
            <a:off x="6675438" y="5073650"/>
            <a:ext cx="125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1" name="Line 231"/>
          <p:cNvSpPr>
            <a:spLocks noChangeShapeType="1"/>
          </p:cNvSpPr>
          <p:nvPr/>
        </p:nvSpPr>
        <p:spPr bwMode="auto">
          <a:xfrm>
            <a:off x="6800850" y="5073650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2" name="Line 232"/>
          <p:cNvSpPr>
            <a:spLocks noChangeShapeType="1"/>
          </p:cNvSpPr>
          <p:nvPr/>
        </p:nvSpPr>
        <p:spPr bwMode="auto">
          <a:xfrm>
            <a:off x="6800850" y="5519738"/>
            <a:ext cx="706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3" name="Line 233"/>
          <p:cNvSpPr>
            <a:spLocks noChangeShapeType="1"/>
          </p:cNvSpPr>
          <p:nvPr/>
        </p:nvSpPr>
        <p:spPr bwMode="auto">
          <a:xfrm flipV="1">
            <a:off x="7507288" y="5430838"/>
            <a:ext cx="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4" name="Line 234"/>
          <p:cNvSpPr>
            <a:spLocks noChangeShapeType="1"/>
          </p:cNvSpPr>
          <p:nvPr/>
        </p:nvSpPr>
        <p:spPr bwMode="auto">
          <a:xfrm>
            <a:off x="6746875" y="5253038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5" name="Line 235"/>
          <p:cNvSpPr>
            <a:spLocks noChangeShapeType="1"/>
          </p:cNvSpPr>
          <p:nvPr/>
        </p:nvSpPr>
        <p:spPr bwMode="auto">
          <a:xfrm>
            <a:off x="6746875" y="5608638"/>
            <a:ext cx="85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6" name="Line 236"/>
          <p:cNvSpPr>
            <a:spLocks noChangeShapeType="1"/>
          </p:cNvSpPr>
          <p:nvPr/>
        </p:nvSpPr>
        <p:spPr bwMode="auto">
          <a:xfrm flipV="1">
            <a:off x="7597775" y="5430838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7" name="Line 237"/>
          <p:cNvSpPr>
            <a:spLocks noChangeShapeType="1"/>
          </p:cNvSpPr>
          <p:nvPr/>
        </p:nvSpPr>
        <p:spPr bwMode="auto">
          <a:xfrm flipV="1">
            <a:off x="7226300" y="4341813"/>
            <a:ext cx="0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diamond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8" name="Line 238"/>
          <p:cNvSpPr>
            <a:spLocks noChangeShapeType="1"/>
          </p:cNvSpPr>
          <p:nvPr/>
        </p:nvSpPr>
        <p:spPr bwMode="auto">
          <a:xfrm>
            <a:off x="7226300" y="4341813"/>
            <a:ext cx="198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19" name="Line 239"/>
          <p:cNvSpPr>
            <a:spLocks noChangeShapeType="1"/>
          </p:cNvSpPr>
          <p:nvPr/>
        </p:nvSpPr>
        <p:spPr bwMode="auto">
          <a:xfrm flipV="1">
            <a:off x="7372350" y="4859338"/>
            <a:ext cx="0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diamond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0" name="Line 240"/>
          <p:cNvSpPr>
            <a:spLocks noChangeShapeType="1"/>
          </p:cNvSpPr>
          <p:nvPr/>
        </p:nvSpPr>
        <p:spPr bwMode="auto">
          <a:xfrm>
            <a:off x="7372350" y="4859338"/>
            <a:ext cx="63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1" name="Line 241"/>
          <p:cNvSpPr>
            <a:spLocks noChangeShapeType="1"/>
          </p:cNvSpPr>
          <p:nvPr/>
        </p:nvSpPr>
        <p:spPr bwMode="auto">
          <a:xfrm flipV="1">
            <a:off x="8004175" y="4448175"/>
            <a:ext cx="0" cy="411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2" name="Line 242"/>
          <p:cNvSpPr>
            <a:spLocks noChangeShapeType="1"/>
          </p:cNvSpPr>
          <p:nvPr/>
        </p:nvSpPr>
        <p:spPr bwMode="auto">
          <a:xfrm flipH="1">
            <a:off x="7880350" y="4448175"/>
            <a:ext cx="12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3" name="Line 243"/>
          <p:cNvSpPr>
            <a:spLocks noChangeShapeType="1"/>
          </p:cNvSpPr>
          <p:nvPr/>
        </p:nvSpPr>
        <p:spPr bwMode="auto">
          <a:xfrm flipV="1">
            <a:off x="7551738" y="4932363"/>
            <a:ext cx="0" cy="5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diamond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4" name="Line 244"/>
          <p:cNvSpPr>
            <a:spLocks noChangeShapeType="1"/>
          </p:cNvSpPr>
          <p:nvPr/>
        </p:nvSpPr>
        <p:spPr bwMode="auto">
          <a:xfrm>
            <a:off x="7551738" y="4932363"/>
            <a:ext cx="2174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5" name="Line 245"/>
          <p:cNvSpPr>
            <a:spLocks noChangeShapeType="1"/>
          </p:cNvSpPr>
          <p:nvPr/>
        </p:nvSpPr>
        <p:spPr bwMode="auto">
          <a:xfrm flipV="1">
            <a:off x="7769225" y="47164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6" name="Line 246"/>
          <p:cNvSpPr>
            <a:spLocks noChangeShapeType="1"/>
          </p:cNvSpPr>
          <p:nvPr/>
        </p:nvSpPr>
        <p:spPr bwMode="auto">
          <a:xfrm flipV="1">
            <a:off x="6702425" y="4625975"/>
            <a:ext cx="0" cy="357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diamond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7" name="Line 247"/>
          <p:cNvSpPr>
            <a:spLocks noChangeShapeType="1"/>
          </p:cNvSpPr>
          <p:nvPr/>
        </p:nvSpPr>
        <p:spPr bwMode="auto">
          <a:xfrm flipV="1">
            <a:off x="6810375" y="4538663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diamond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8" name="Line 248"/>
          <p:cNvSpPr>
            <a:spLocks noChangeShapeType="1"/>
          </p:cNvSpPr>
          <p:nvPr/>
        </p:nvSpPr>
        <p:spPr bwMode="auto">
          <a:xfrm flipV="1">
            <a:off x="7216775" y="4983163"/>
            <a:ext cx="0" cy="269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29" name="Line 249"/>
          <p:cNvSpPr>
            <a:spLocks noChangeShapeType="1"/>
          </p:cNvSpPr>
          <p:nvPr/>
        </p:nvSpPr>
        <p:spPr bwMode="auto">
          <a:xfrm flipV="1">
            <a:off x="7453313" y="49831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30" name="Line 250"/>
          <p:cNvSpPr>
            <a:spLocks noChangeShapeType="1"/>
          </p:cNvSpPr>
          <p:nvPr/>
        </p:nvSpPr>
        <p:spPr bwMode="auto">
          <a:xfrm>
            <a:off x="7597775" y="49831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931" name="Line 251"/>
          <p:cNvSpPr>
            <a:spLocks noChangeShapeType="1"/>
          </p:cNvSpPr>
          <p:nvPr/>
        </p:nvSpPr>
        <p:spPr bwMode="auto">
          <a:xfrm flipV="1">
            <a:off x="7778750" y="49831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876" name="AutoShape 252"/>
          <p:cNvSpPr>
            <a:spLocks noChangeArrowheads="1"/>
          </p:cNvSpPr>
          <p:nvPr/>
        </p:nvSpPr>
        <p:spPr bwMode="auto">
          <a:xfrm>
            <a:off x="1295400" y="3279775"/>
            <a:ext cx="615950" cy="307975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933" name="AutoShape 253"/>
          <p:cNvSpPr>
            <a:spLocks noChangeArrowheads="1"/>
          </p:cNvSpPr>
          <p:nvPr/>
        </p:nvSpPr>
        <p:spPr bwMode="auto">
          <a:xfrm>
            <a:off x="4097338" y="3281363"/>
            <a:ext cx="615950" cy="307975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934" name="AutoShape 254"/>
          <p:cNvSpPr>
            <a:spLocks noChangeArrowheads="1"/>
          </p:cNvSpPr>
          <p:nvPr/>
        </p:nvSpPr>
        <p:spPr bwMode="auto">
          <a:xfrm>
            <a:off x="6783388" y="3279775"/>
            <a:ext cx="614362" cy="307975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935" name="Rectangle 255"/>
          <p:cNvSpPr>
            <a:spLocks noChangeArrowheads="1"/>
          </p:cNvSpPr>
          <p:nvPr/>
        </p:nvSpPr>
        <p:spPr bwMode="auto">
          <a:xfrm>
            <a:off x="6423025" y="1335088"/>
            <a:ext cx="377825" cy="444500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936" name="Rectangle 256" descr="Diagonal weit nach oben"/>
          <p:cNvSpPr>
            <a:spLocks noChangeArrowheads="1"/>
          </p:cNvSpPr>
          <p:nvPr/>
        </p:nvSpPr>
        <p:spPr bwMode="auto">
          <a:xfrm>
            <a:off x="6672263" y="1779588"/>
            <a:ext cx="203200" cy="536575"/>
          </a:xfrm>
          <a:prstGeom prst="rect">
            <a:avLst/>
          </a:prstGeom>
          <a:pattFill prst="wdUpDiag">
            <a:fgClr>
              <a:srgbClr val="A7CE7C">
                <a:alpha val="58038"/>
              </a:srgbClr>
            </a:fgClr>
            <a:bgClr>
              <a:srgbClr val="FFFFFF">
                <a:alpha val="58038"/>
              </a:srgbClr>
            </a:bgClr>
          </a:patt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937" name="Line 257"/>
          <p:cNvSpPr>
            <a:spLocks noChangeShapeType="1"/>
          </p:cNvSpPr>
          <p:nvPr/>
        </p:nvSpPr>
        <p:spPr bwMode="auto">
          <a:xfrm flipH="1">
            <a:off x="7397750" y="1836738"/>
            <a:ext cx="506413" cy="427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/>
          <a:lstStyle/>
          <a:p>
            <a:endParaRPr lang="de-DE"/>
          </a:p>
        </p:txBody>
      </p:sp>
      <p:sp>
        <p:nvSpPr>
          <p:cNvPr id="839938" name="Text Box 258"/>
          <p:cNvSpPr txBox="1">
            <a:spLocks noChangeArrowheads="1"/>
          </p:cNvSpPr>
          <p:nvPr/>
        </p:nvSpPr>
        <p:spPr bwMode="auto">
          <a:xfrm>
            <a:off x="7856538" y="1531938"/>
            <a:ext cx="1082675" cy="339725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/>
              <a:t>Scherlinie</a:t>
            </a:r>
          </a:p>
        </p:txBody>
      </p:sp>
      <p:sp>
        <p:nvSpPr>
          <p:cNvPr id="839941" name="Text Box 261"/>
          <p:cNvSpPr txBox="1">
            <a:spLocks noChangeArrowheads="1"/>
          </p:cNvSpPr>
          <p:nvPr/>
        </p:nvSpPr>
        <p:spPr bwMode="auto">
          <a:xfrm>
            <a:off x="6773863" y="4332288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6600" b="1" i="0">
                <a:solidFill>
                  <a:srgbClr val="969696"/>
                </a:solidFill>
              </a:rPr>
              <a:t>?</a:t>
            </a:r>
            <a:endParaRPr lang="en-US" altLang="de-DE" sz="6600" b="1" i="0">
              <a:solidFill>
                <a:srgbClr val="96969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3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3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3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3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3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3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3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3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3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3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3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3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3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3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3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39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3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3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39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39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39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39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3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39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83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83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3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3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83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83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83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3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83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3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3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83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83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83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3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83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83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83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83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39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83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839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839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83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839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839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839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839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83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83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839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839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83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839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839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839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839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839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839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839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839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839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839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83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83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83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83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83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83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83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839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839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839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839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839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839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839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83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83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83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83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83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83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500"/>
                                        <p:tgtEl>
                                          <p:spTgt spid="83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83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500"/>
                                        <p:tgtEl>
                                          <p:spTgt spid="83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8" dur="500"/>
                                        <p:tgtEl>
                                          <p:spTgt spid="83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83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83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83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83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500"/>
                                        <p:tgtEl>
                                          <p:spTgt spid="83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6" dur="500"/>
                                        <p:tgtEl>
                                          <p:spTgt spid="83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9" dur="500"/>
                                        <p:tgtEl>
                                          <p:spTgt spid="83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2" dur="500"/>
                                        <p:tgtEl>
                                          <p:spTgt spid="83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500"/>
                                        <p:tgtEl>
                                          <p:spTgt spid="83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8" dur="500"/>
                                        <p:tgtEl>
                                          <p:spTgt spid="83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1" dur="500"/>
                                        <p:tgtEl>
                                          <p:spTgt spid="83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4" dur="500"/>
                                        <p:tgtEl>
                                          <p:spTgt spid="83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7" dur="500"/>
                                        <p:tgtEl>
                                          <p:spTgt spid="83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0" dur="500"/>
                                        <p:tgtEl>
                                          <p:spTgt spid="83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83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6" dur="500"/>
                                        <p:tgtEl>
                                          <p:spTgt spid="83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9" dur="500"/>
                                        <p:tgtEl>
                                          <p:spTgt spid="83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2" dur="500"/>
                                        <p:tgtEl>
                                          <p:spTgt spid="83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5" dur="500"/>
                                        <p:tgtEl>
                                          <p:spTgt spid="83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8" dur="500"/>
                                        <p:tgtEl>
                                          <p:spTgt spid="83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1" dur="500"/>
                                        <p:tgtEl>
                                          <p:spTgt spid="83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4" dur="500"/>
                                        <p:tgtEl>
                                          <p:spTgt spid="83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7" dur="500"/>
                                        <p:tgtEl>
                                          <p:spTgt spid="83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0" dur="500"/>
                                        <p:tgtEl>
                                          <p:spTgt spid="83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3" dur="500"/>
                                        <p:tgtEl>
                                          <p:spTgt spid="83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6" dur="500"/>
                                        <p:tgtEl>
                                          <p:spTgt spid="83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9" dur="500"/>
                                        <p:tgtEl>
                                          <p:spTgt spid="83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2" dur="500"/>
                                        <p:tgtEl>
                                          <p:spTgt spid="83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500"/>
                                        <p:tgtEl>
                                          <p:spTgt spid="839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8" dur="500"/>
                                        <p:tgtEl>
                                          <p:spTgt spid="83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1" dur="500"/>
                                        <p:tgtEl>
                                          <p:spTgt spid="83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4" dur="500"/>
                                        <p:tgtEl>
                                          <p:spTgt spid="83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7" dur="500"/>
                                        <p:tgtEl>
                                          <p:spTgt spid="839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0" dur="500"/>
                                        <p:tgtEl>
                                          <p:spTgt spid="839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3" dur="500"/>
                                        <p:tgtEl>
                                          <p:spTgt spid="83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6" dur="500"/>
                                        <p:tgtEl>
                                          <p:spTgt spid="83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9" dur="500"/>
                                        <p:tgtEl>
                                          <p:spTgt spid="83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2" dur="500"/>
                                        <p:tgtEl>
                                          <p:spTgt spid="83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5" dur="500"/>
                                        <p:tgtEl>
                                          <p:spTgt spid="83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8" dur="500"/>
                                        <p:tgtEl>
                                          <p:spTgt spid="83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1" dur="500"/>
                                        <p:tgtEl>
                                          <p:spTgt spid="83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4" dur="500"/>
                                        <p:tgtEl>
                                          <p:spTgt spid="83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7" dur="500"/>
                                        <p:tgtEl>
                                          <p:spTgt spid="83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0" dur="500"/>
                                        <p:tgtEl>
                                          <p:spTgt spid="83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3" dur="500"/>
                                        <p:tgtEl>
                                          <p:spTgt spid="839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6" dur="500"/>
                                        <p:tgtEl>
                                          <p:spTgt spid="83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9" dur="500"/>
                                        <p:tgtEl>
                                          <p:spTgt spid="839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2" dur="500"/>
                                        <p:tgtEl>
                                          <p:spTgt spid="8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5" dur="500"/>
                                        <p:tgtEl>
                                          <p:spTgt spid="8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 nodeType="clickPar">
                      <p:stCondLst>
                        <p:cond delay="indefinite"/>
                      </p:stCondLst>
                      <p:childTnLst>
                        <p:par>
                          <p:cTn id="4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0" dur="500"/>
                                        <p:tgtEl>
                                          <p:spTgt spid="8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9" grpId="0"/>
      <p:bldP spid="839741" grpId="0" animBg="1"/>
      <p:bldP spid="839742" grpId="0" animBg="1"/>
      <p:bldP spid="839743" grpId="0" animBg="1"/>
      <p:bldP spid="839744" grpId="0" animBg="1"/>
      <p:bldP spid="839745" grpId="0" animBg="1"/>
      <p:bldP spid="839746" grpId="0" animBg="1"/>
      <p:bldP spid="839747" grpId="0" animBg="1"/>
      <p:bldP spid="839748" grpId="0" animBg="1"/>
      <p:bldP spid="839749" grpId="0" animBg="1"/>
      <p:bldP spid="839750" grpId="0" animBg="1"/>
      <p:bldP spid="839751" grpId="0" animBg="1"/>
      <p:bldP spid="839752" grpId="0" animBg="1"/>
      <p:bldP spid="839753" grpId="0" animBg="1"/>
      <p:bldP spid="839754" grpId="0" animBg="1"/>
      <p:bldP spid="839755" grpId="0" animBg="1"/>
      <p:bldP spid="839756" grpId="0" animBg="1"/>
      <p:bldP spid="839757" grpId="0" animBg="1"/>
      <p:bldP spid="839758" grpId="0" animBg="1"/>
      <p:bldP spid="839759" grpId="0" animBg="1"/>
      <p:bldP spid="839760" grpId="0" animBg="1"/>
      <p:bldP spid="839761" grpId="0" animBg="1"/>
      <p:bldP spid="839762" grpId="0" animBg="1"/>
      <p:bldP spid="839763" grpId="0" animBg="1"/>
      <p:bldP spid="839764" grpId="0" animBg="1"/>
      <p:bldP spid="839765" grpId="0" animBg="1"/>
      <p:bldP spid="839766" grpId="0" animBg="1"/>
      <p:bldP spid="839767" grpId="0" animBg="1"/>
      <p:bldP spid="839768" grpId="0" animBg="1"/>
      <p:bldP spid="839769" grpId="0" animBg="1"/>
      <p:bldP spid="839770" grpId="0" animBg="1"/>
      <p:bldP spid="839771" grpId="0" animBg="1"/>
      <p:bldP spid="839772" grpId="0" animBg="1"/>
      <p:bldP spid="839773" grpId="0" animBg="1"/>
      <p:bldP spid="839774" grpId="0" animBg="1"/>
      <p:bldP spid="839775" grpId="0" animBg="1"/>
      <p:bldP spid="839776" grpId="0" animBg="1"/>
      <p:bldP spid="839777" grpId="0" animBg="1"/>
      <p:bldP spid="839778" grpId="0" animBg="1"/>
      <p:bldP spid="839779" grpId="0" animBg="1"/>
      <p:bldP spid="839780" grpId="0" animBg="1"/>
      <p:bldP spid="839781" grpId="0" animBg="1"/>
      <p:bldP spid="839782" grpId="0" animBg="1"/>
      <p:bldP spid="839783" grpId="0" animBg="1"/>
      <p:bldP spid="839784" grpId="0" animBg="1"/>
      <p:bldP spid="839785" grpId="0" animBg="1"/>
      <p:bldP spid="839786" grpId="0" animBg="1"/>
      <p:bldP spid="839787" grpId="0" animBg="1"/>
      <p:bldP spid="839788" grpId="0" animBg="1"/>
      <p:bldP spid="839789" grpId="0" animBg="1"/>
      <p:bldP spid="839790" grpId="0" animBg="1"/>
      <p:bldP spid="839791" grpId="0" animBg="1"/>
      <p:bldP spid="839792" grpId="0" animBg="1"/>
      <p:bldP spid="839793" grpId="0" animBg="1"/>
      <p:bldP spid="839794" grpId="0" animBg="1"/>
      <p:bldP spid="839795" grpId="0" animBg="1"/>
      <p:bldP spid="839796" grpId="0" animBg="1"/>
      <p:bldP spid="839797" grpId="0" animBg="1"/>
      <p:bldP spid="839798" grpId="0" animBg="1"/>
      <p:bldP spid="839799" grpId="0" animBg="1"/>
      <p:bldP spid="839800" grpId="0" animBg="1"/>
      <p:bldP spid="839801" grpId="0" animBg="1"/>
      <p:bldP spid="839802" grpId="0" animBg="1"/>
      <p:bldP spid="839803" grpId="0" animBg="1"/>
      <p:bldP spid="839804" grpId="0" animBg="1"/>
      <p:bldP spid="839805" grpId="0" animBg="1"/>
      <p:bldP spid="839806" grpId="0" animBg="1"/>
      <p:bldP spid="839807" grpId="0" animBg="1"/>
      <p:bldP spid="839863" grpId="0" animBg="1"/>
      <p:bldP spid="839864" grpId="0" animBg="1"/>
      <p:bldP spid="839865" grpId="0" animBg="1"/>
      <p:bldP spid="839866" grpId="0" animBg="1"/>
      <p:bldP spid="839867" grpId="0" animBg="1"/>
      <p:bldP spid="839868" grpId="0" animBg="1"/>
      <p:bldP spid="839869" grpId="0" animBg="1"/>
      <p:bldP spid="839870" grpId="0" animBg="1"/>
      <p:bldP spid="839871" grpId="0" animBg="1"/>
      <p:bldP spid="839872" grpId="0" animBg="1"/>
      <p:bldP spid="839873" grpId="0" animBg="1"/>
      <p:bldP spid="839874" grpId="0" animBg="1"/>
      <p:bldP spid="839875" grpId="0" animBg="1"/>
      <p:bldP spid="839876" grpId="0" animBg="1"/>
      <p:bldP spid="839877" grpId="0" animBg="1"/>
      <p:bldP spid="839878" grpId="0" animBg="1"/>
      <p:bldP spid="839879" grpId="0" animBg="1"/>
      <p:bldP spid="839880" grpId="0" animBg="1"/>
      <p:bldP spid="839881" grpId="0" animBg="1"/>
      <p:bldP spid="839882" grpId="0" animBg="1"/>
      <p:bldP spid="839883" grpId="0" animBg="1"/>
      <p:bldP spid="839884" grpId="0" animBg="1"/>
      <p:bldP spid="839885" grpId="0" animBg="1"/>
      <p:bldP spid="839886" grpId="0" animBg="1"/>
      <p:bldP spid="839887" grpId="0" animBg="1"/>
      <p:bldP spid="839888" grpId="0" animBg="1"/>
      <p:bldP spid="839889" grpId="0" animBg="1"/>
      <p:bldP spid="839890" grpId="0" animBg="1"/>
      <p:bldP spid="839891" grpId="0" animBg="1"/>
      <p:bldP spid="839892" grpId="0" animBg="1"/>
      <p:bldP spid="839893" grpId="0" animBg="1"/>
      <p:bldP spid="839894" grpId="0" animBg="1"/>
      <p:bldP spid="839895" grpId="0" animBg="1"/>
      <p:bldP spid="839896" grpId="0" animBg="1"/>
      <p:bldP spid="839897" grpId="0" animBg="1"/>
      <p:bldP spid="839898" grpId="0" animBg="1"/>
      <p:bldP spid="839899" grpId="0" animBg="1"/>
      <p:bldP spid="839900" grpId="0" animBg="1"/>
      <p:bldP spid="839901" grpId="0" animBg="1"/>
      <p:bldP spid="839902" grpId="0" animBg="1"/>
      <p:bldP spid="839903" grpId="0" animBg="1"/>
      <p:bldP spid="839904" grpId="0" animBg="1"/>
      <p:bldP spid="839905" grpId="0" animBg="1"/>
      <p:bldP spid="839906" grpId="0" animBg="1"/>
      <p:bldP spid="839907" grpId="0" animBg="1"/>
      <p:bldP spid="839908" grpId="0" animBg="1"/>
      <p:bldP spid="839909" grpId="0" animBg="1"/>
      <p:bldP spid="839910" grpId="0" animBg="1"/>
      <p:bldP spid="839911" grpId="0" animBg="1"/>
      <p:bldP spid="839912" grpId="0" animBg="1"/>
      <p:bldP spid="839913" grpId="0" animBg="1"/>
      <p:bldP spid="839914" grpId="0" animBg="1"/>
      <p:bldP spid="839915" grpId="0" animBg="1"/>
      <p:bldP spid="839916" grpId="0" animBg="1"/>
      <p:bldP spid="839917" grpId="0" animBg="1"/>
      <p:bldP spid="839918" grpId="0" animBg="1"/>
      <p:bldP spid="839919" grpId="0" animBg="1"/>
      <p:bldP spid="839920" grpId="0" animBg="1"/>
      <p:bldP spid="839921" grpId="0" animBg="1"/>
      <p:bldP spid="839922" grpId="0" animBg="1"/>
      <p:bldP spid="839923" grpId="0" animBg="1"/>
      <p:bldP spid="839924" grpId="0" animBg="1"/>
      <p:bldP spid="839925" grpId="0" animBg="1"/>
      <p:bldP spid="839926" grpId="0" animBg="1"/>
      <p:bldP spid="839927" grpId="0" animBg="1"/>
      <p:bldP spid="839928" grpId="0" animBg="1"/>
      <p:bldP spid="839929" grpId="0" animBg="1"/>
      <p:bldP spid="839930" grpId="0" animBg="1"/>
      <p:bldP spid="839931" grpId="0" animBg="1"/>
      <p:bldP spid="839933" grpId="0" animBg="1"/>
      <p:bldP spid="839934" grpId="0" animBg="1"/>
      <p:bldP spid="839935" grpId="0" animBg="1"/>
      <p:bldP spid="839936" grpId="0" animBg="1"/>
      <p:bldP spid="839937" grpId="0" animBg="1"/>
      <p:bldP spid="839938" grpId="0" animBg="1"/>
      <p:bldP spid="83994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8.4.1	Schnittkompaktierung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288" y="1433513"/>
            <a:ext cx="8191500" cy="43799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 dirty="0"/>
              <a:t>Algorithmus</a:t>
            </a:r>
            <a:endParaRPr lang="de-DE" altLang="de-DE" dirty="0"/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 dirty="0"/>
              <a:t>Für eine vorgegebene </a:t>
            </a:r>
            <a:r>
              <a:rPr lang="de-DE" altLang="de-DE" dirty="0" err="1"/>
              <a:t>Kompaktierungsrichtung</a:t>
            </a:r>
            <a:endParaRPr lang="de-DE" altLang="de-DE" dirty="0"/>
          </a:p>
          <a:p>
            <a:pPr marL="588963" lvl="1" indent="-304800" defTabSz="849313">
              <a:spcBef>
                <a:spcPct val="30000"/>
              </a:spcBef>
              <a:buFont typeface="Symbol" pitchFamily="18" charset="2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 dirty="0"/>
              <a:t>Abbildung der </a:t>
            </a:r>
            <a:r>
              <a:rPr lang="de-DE" altLang="de-DE" dirty="0" err="1"/>
              <a:t>Layoutelemente</a:t>
            </a:r>
            <a:r>
              <a:rPr lang="de-DE" altLang="de-DE" dirty="0"/>
              <a:t> auf einem binären Raster</a:t>
            </a:r>
          </a:p>
          <a:p>
            <a:pPr marL="588963" lvl="1" indent="-304800" defTabSz="849313">
              <a:spcBef>
                <a:spcPct val="30000"/>
              </a:spcBef>
              <a:buFont typeface="Symbol" pitchFamily="18" charset="2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 dirty="0"/>
              <a:t>Ermitteln von durchgehenden bzw. zusammengesetzten Verdichtungsstreifen</a:t>
            </a:r>
          </a:p>
          <a:p>
            <a:pPr marL="588963" lvl="1" indent="-304800" defTabSz="849313">
              <a:spcBef>
                <a:spcPct val="30000"/>
              </a:spcBef>
              <a:buFont typeface="Symbol" pitchFamily="18" charset="2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 dirty="0"/>
              <a:t>Entfernen der Verdichtungsstreifen. </a:t>
            </a:r>
            <a:br>
              <a:rPr lang="de-DE" altLang="de-DE" dirty="0"/>
            </a:br>
            <a:r>
              <a:rPr lang="de-DE" altLang="de-DE" dirty="0"/>
              <a:t>Bei zusammengesetzten Verdichtungsstreifen: Untersuchung der Scherlinie auf </a:t>
            </a:r>
            <a:r>
              <a:rPr lang="de-DE" altLang="de-DE" dirty="0" err="1"/>
              <a:t>Layoutkonflikte</a:t>
            </a:r>
            <a:r>
              <a:rPr lang="de-DE" altLang="de-DE" dirty="0"/>
              <a:t>.</a:t>
            </a:r>
          </a:p>
          <a:p>
            <a:pPr marL="588963" lvl="1" indent="-304800" defTabSz="849313">
              <a:spcBef>
                <a:spcPct val="30000"/>
              </a:spcBef>
              <a:buFont typeface="Symbol" pitchFamily="18" charset="2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 dirty="0"/>
              <a:t>Falls bei zwei aufeinander folgenden Durchläufen keine Entfernung von Verdichtungsstreifen möglich ist, weiter mit Schritt 3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 dirty="0"/>
              <a:t>Wechsel der </a:t>
            </a:r>
            <a:r>
              <a:rPr lang="de-DE" altLang="de-DE" dirty="0" err="1"/>
              <a:t>Kompaktierungsrichtung</a:t>
            </a:r>
            <a:r>
              <a:rPr lang="de-DE" altLang="de-DE" dirty="0"/>
              <a:t>, weiter mit Schritt 1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 dirty="0"/>
              <a:t>Rückabbildung der Rastertopologie in reale </a:t>
            </a:r>
            <a:r>
              <a:rPr lang="de-DE" altLang="de-DE" dirty="0" err="1"/>
              <a:t>Layoutkoordinaten</a:t>
            </a:r>
            <a:r>
              <a:rPr lang="de-DE" altLang="de-DE" dirty="0"/>
              <a:t>, ENDE.</a:t>
            </a:r>
            <a:r>
              <a:rPr lang="en-US" altLang="de-DE" dirty="0"/>
              <a:t> </a:t>
            </a:r>
            <a:endParaRPr lang="de-DE" alt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8.4.1	Schnittkompaktierung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288" y="1433513"/>
            <a:ext cx="8039100" cy="43799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Implementierung</a:t>
            </a:r>
            <a:endParaRPr lang="de-DE" altLang="de-DE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Zur Identifizierung der zur Kompaktierung geeigneten Verdichtungsstreifen werden die Rasterpunkte binär, d.h. mit 0 oder 1, gekennzeichnet.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Rasterpunkte, denen in der jeweiligen Kompaktierungsrichtung </a:t>
            </a:r>
            <a:r>
              <a:rPr lang="de-DE" altLang="de-DE" u="sng"/>
              <a:t>nicht</a:t>
            </a:r>
            <a:r>
              <a:rPr lang="de-DE" altLang="de-DE"/>
              <a:t> zusammenschiebbare Layoutelemente (Bereiche mit Zellenbelegung oder senkrecht zur aktuellen Kompaktierungsrichtung verlaufenden Leiterzügen) zugeordnet sind, markiert man mit 0.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Anschließend werden alle verbleibenden, für die aktuelle Kompaktierungsrichtung </a:t>
            </a:r>
            <a:r>
              <a:rPr lang="de-DE" altLang="de-DE">
                <a:solidFill>
                  <a:srgbClr val="CC0000"/>
                </a:solidFill>
              </a:rPr>
              <a:t>kompaktierfähigen Layoutbereiche mit 1</a:t>
            </a:r>
            <a:r>
              <a:rPr lang="de-DE" altLang="de-DE"/>
              <a:t> gekennzeichnet.</a:t>
            </a:r>
            <a:r>
              <a:rPr lang="en-US" altLang="de-DE"/>
              <a:t> </a:t>
            </a:r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8.4.1	Schnittkompaktierung: Beispiel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784225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00" name="Text Box 4"/>
          <p:cNvSpPr txBox="1">
            <a:spLocks noChangeAspect="1" noChangeArrowheads="1"/>
          </p:cNvSpPr>
          <p:nvPr/>
        </p:nvSpPr>
        <p:spPr bwMode="auto">
          <a:xfrm>
            <a:off x="754063" y="2503488"/>
            <a:ext cx="38766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Ausgangslayout; horizontale Kompakierung</a:t>
            </a:r>
            <a:endParaRPr lang="en-US" altLang="de-DE" sz="1500" i="0"/>
          </a:p>
        </p:txBody>
      </p:sp>
      <p:sp>
        <p:nvSpPr>
          <p:cNvPr id="29701" name="Rectangle 5"/>
          <p:cNvSpPr>
            <a:spLocks noChangeAspect="1" noChangeArrowheads="1"/>
          </p:cNvSpPr>
          <p:nvPr/>
        </p:nvSpPr>
        <p:spPr bwMode="auto">
          <a:xfrm>
            <a:off x="835025" y="227013"/>
            <a:ext cx="3040063" cy="222250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02" name="Rectangle 6"/>
          <p:cNvSpPr>
            <a:spLocks noChangeAspect="1" noChangeArrowheads="1"/>
          </p:cNvSpPr>
          <p:nvPr/>
        </p:nvSpPr>
        <p:spPr bwMode="auto">
          <a:xfrm rot="-5400000">
            <a:off x="1973263" y="69850"/>
            <a:ext cx="349250" cy="83185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03" name="Rectangle 7"/>
          <p:cNvSpPr>
            <a:spLocks noChangeAspect="1" noChangeArrowheads="1"/>
          </p:cNvSpPr>
          <p:nvPr/>
        </p:nvSpPr>
        <p:spPr bwMode="auto">
          <a:xfrm rot="-5400000">
            <a:off x="2895600" y="1449388"/>
            <a:ext cx="1441450" cy="39370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04" name="Rectangle 8"/>
          <p:cNvSpPr>
            <a:spLocks noChangeAspect="1" noChangeArrowheads="1"/>
          </p:cNvSpPr>
          <p:nvPr/>
        </p:nvSpPr>
        <p:spPr bwMode="auto">
          <a:xfrm rot="-5400000">
            <a:off x="3303588" y="201612"/>
            <a:ext cx="406400" cy="6000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05" name="Rectangle 9"/>
          <p:cNvSpPr>
            <a:spLocks noChangeAspect="1" noChangeArrowheads="1"/>
          </p:cNvSpPr>
          <p:nvPr/>
        </p:nvSpPr>
        <p:spPr bwMode="auto">
          <a:xfrm rot="-5400000">
            <a:off x="911225" y="1774825"/>
            <a:ext cx="601663" cy="6016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06" name="Rectangle 10"/>
          <p:cNvSpPr>
            <a:spLocks noChangeAspect="1" noChangeArrowheads="1"/>
          </p:cNvSpPr>
          <p:nvPr/>
        </p:nvSpPr>
        <p:spPr bwMode="auto">
          <a:xfrm>
            <a:off x="906463" y="304800"/>
            <a:ext cx="395287" cy="3984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07" name="Text Box 11"/>
          <p:cNvSpPr txBox="1">
            <a:spLocks noChangeAspect="1" noChangeArrowheads="1"/>
          </p:cNvSpPr>
          <p:nvPr/>
        </p:nvSpPr>
        <p:spPr bwMode="auto">
          <a:xfrm>
            <a:off x="858838" y="1493838"/>
            <a:ext cx="195262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endParaRPr lang="de-DE" altLang="de-DE" sz="1900"/>
          </a:p>
        </p:txBody>
      </p:sp>
      <p:sp>
        <p:nvSpPr>
          <p:cNvPr id="29708" name="Rectangle 12"/>
          <p:cNvSpPr>
            <a:spLocks noChangeAspect="1" noChangeArrowheads="1"/>
          </p:cNvSpPr>
          <p:nvPr/>
        </p:nvSpPr>
        <p:spPr bwMode="auto">
          <a:xfrm>
            <a:off x="895350" y="296863"/>
            <a:ext cx="419100" cy="40798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09" name="Rectangle 13"/>
          <p:cNvSpPr>
            <a:spLocks noChangeAspect="1" noChangeArrowheads="1"/>
          </p:cNvSpPr>
          <p:nvPr/>
        </p:nvSpPr>
        <p:spPr bwMode="auto">
          <a:xfrm>
            <a:off x="1722438" y="296863"/>
            <a:ext cx="846137" cy="3635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10" name="Rectangle 14"/>
          <p:cNvSpPr>
            <a:spLocks noChangeAspect="1" noChangeArrowheads="1"/>
          </p:cNvSpPr>
          <p:nvPr/>
        </p:nvSpPr>
        <p:spPr bwMode="auto">
          <a:xfrm>
            <a:off x="3194050" y="288925"/>
            <a:ext cx="628650" cy="4206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11" name="Rectangle 15"/>
          <p:cNvSpPr>
            <a:spLocks noChangeAspect="1" noChangeArrowheads="1"/>
          </p:cNvSpPr>
          <p:nvPr/>
        </p:nvSpPr>
        <p:spPr bwMode="auto">
          <a:xfrm>
            <a:off x="895350" y="1762125"/>
            <a:ext cx="627063" cy="628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12" name="Rectangle 16"/>
          <p:cNvSpPr>
            <a:spLocks noChangeAspect="1" noChangeArrowheads="1"/>
          </p:cNvSpPr>
          <p:nvPr/>
        </p:nvSpPr>
        <p:spPr bwMode="auto">
          <a:xfrm>
            <a:off x="3413125" y="925513"/>
            <a:ext cx="409575" cy="14462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13" name="Line 17"/>
          <p:cNvSpPr>
            <a:spLocks noChangeAspect="1" noChangeShapeType="1"/>
          </p:cNvSpPr>
          <p:nvPr/>
        </p:nvSpPr>
        <p:spPr bwMode="auto">
          <a:xfrm flipV="1">
            <a:off x="995363" y="1544638"/>
            <a:ext cx="1587" cy="2079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4" name="Line 18"/>
          <p:cNvSpPr>
            <a:spLocks noChangeAspect="1" noChangeShapeType="1"/>
          </p:cNvSpPr>
          <p:nvPr/>
        </p:nvSpPr>
        <p:spPr bwMode="auto">
          <a:xfrm flipV="1">
            <a:off x="1204913" y="703263"/>
            <a:ext cx="1587" cy="215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5" name="Line 19"/>
          <p:cNvSpPr>
            <a:spLocks noChangeAspect="1" noChangeShapeType="1"/>
          </p:cNvSpPr>
          <p:nvPr/>
        </p:nvSpPr>
        <p:spPr bwMode="auto">
          <a:xfrm>
            <a:off x="1325563" y="403225"/>
            <a:ext cx="40163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6" name="Line 20"/>
          <p:cNvSpPr>
            <a:spLocks noChangeAspect="1" noChangeShapeType="1"/>
          </p:cNvSpPr>
          <p:nvPr/>
        </p:nvSpPr>
        <p:spPr bwMode="auto">
          <a:xfrm>
            <a:off x="2573338" y="403225"/>
            <a:ext cx="62706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7" name="Line 21"/>
          <p:cNvSpPr>
            <a:spLocks noChangeAspect="1" noChangeShapeType="1"/>
          </p:cNvSpPr>
          <p:nvPr/>
        </p:nvSpPr>
        <p:spPr bwMode="auto">
          <a:xfrm flipV="1">
            <a:off x="3714750" y="711200"/>
            <a:ext cx="1588" cy="2000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8" name="Line 22"/>
          <p:cNvSpPr>
            <a:spLocks noChangeAspect="1" noChangeShapeType="1"/>
          </p:cNvSpPr>
          <p:nvPr/>
        </p:nvSpPr>
        <p:spPr bwMode="auto">
          <a:xfrm>
            <a:off x="1636713" y="1262063"/>
            <a:ext cx="330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9" name="Freeform 23"/>
          <p:cNvSpPr>
            <a:spLocks noChangeAspect="1"/>
          </p:cNvSpPr>
          <p:nvPr/>
        </p:nvSpPr>
        <p:spPr bwMode="auto">
          <a:xfrm>
            <a:off x="2781300" y="1254125"/>
            <a:ext cx="627063" cy="1022350"/>
          </a:xfrm>
          <a:custGeom>
            <a:avLst/>
            <a:gdLst>
              <a:gd name="T0" fmla="*/ 0 w 432"/>
              <a:gd name="T1" fmla="*/ 0 h 288"/>
              <a:gd name="T2" fmla="*/ 313532 w 432"/>
              <a:gd name="T3" fmla="*/ 0 h 288"/>
              <a:gd name="T4" fmla="*/ 313532 w 432"/>
              <a:gd name="T5" fmla="*/ 1022350 h 288"/>
              <a:gd name="T6" fmla="*/ 627063 w 432"/>
              <a:gd name="T7" fmla="*/ 102235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288">
                <a:moveTo>
                  <a:pt x="0" y="0"/>
                </a:moveTo>
                <a:lnTo>
                  <a:pt x="216" y="0"/>
                </a:lnTo>
                <a:lnTo>
                  <a:pt x="216" y="288"/>
                </a:lnTo>
                <a:lnTo>
                  <a:pt x="432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20" name="Line 24"/>
          <p:cNvSpPr>
            <a:spLocks noChangeAspect="1" noChangeShapeType="1"/>
          </p:cNvSpPr>
          <p:nvPr/>
        </p:nvSpPr>
        <p:spPr bwMode="auto">
          <a:xfrm>
            <a:off x="1536700" y="2076450"/>
            <a:ext cx="6096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21" name="Rectangle 25"/>
          <p:cNvSpPr>
            <a:spLocks noChangeAspect="1" noChangeArrowheads="1"/>
          </p:cNvSpPr>
          <p:nvPr/>
        </p:nvSpPr>
        <p:spPr bwMode="auto">
          <a:xfrm rot="-5400000">
            <a:off x="965201" y="857250"/>
            <a:ext cx="615950" cy="7524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22" name="Rectangle 26"/>
          <p:cNvSpPr>
            <a:spLocks noChangeAspect="1" noChangeArrowheads="1"/>
          </p:cNvSpPr>
          <p:nvPr/>
        </p:nvSpPr>
        <p:spPr bwMode="auto">
          <a:xfrm>
            <a:off x="904875" y="925513"/>
            <a:ext cx="744538" cy="6270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23" name="Freeform 27"/>
          <p:cNvSpPr>
            <a:spLocks noChangeAspect="1"/>
          </p:cNvSpPr>
          <p:nvPr/>
        </p:nvSpPr>
        <p:spPr bwMode="auto">
          <a:xfrm>
            <a:off x="1936750" y="1262063"/>
            <a:ext cx="225425" cy="198437"/>
          </a:xfrm>
          <a:custGeom>
            <a:avLst/>
            <a:gdLst>
              <a:gd name="T0" fmla="*/ 0 w 156"/>
              <a:gd name="T1" fmla="*/ 0 h 288"/>
              <a:gd name="T2" fmla="*/ 112713 w 156"/>
              <a:gd name="T3" fmla="*/ 0 h 288"/>
              <a:gd name="T4" fmla="*/ 112713 w 156"/>
              <a:gd name="T5" fmla="*/ 198437 h 288"/>
              <a:gd name="T6" fmla="*/ 225425 w 156"/>
              <a:gd name="T7" fmla="*/ 198437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" h="288">
                <a:moveTo>
                  <a:pt x="0" y="0"/>
                </a:moveTo>
                <a:lnTo>
                  <a:pt x="78" y="0"/>
                </a:lnTo>
                <a:lnTo>
                  <a:pt x="78" y="288"/>
                </a:lnTo>
                <a:lnTo>
                  <a:pt x="156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24" name="Rectangle 28"/>
          <p:cNvSpPr>
            <a:spLocks noChangeAspect="1" noChangeArrowheads="1"/>
          </p:cNvSpPr>
          <p:nvPr/>
        </p:nvSpPr>
        <p:spPr bwMode="auto">
          <a:xfrm rot="-5400000">
            <a:off x="1833563" y="1449387"/>
            <a:ext cx="1257300" cy="6000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25" name="Rectangle 29"/>
          <p:cNvSpPr>
            <a:spLocks noChangeAspect="1" noChangeArrowheads="1"/>
          </p:cNvSpPr>
          <p:nvPr/>
        </p:nvSpPr>
        <p:spPr bwMode="auto">
          <a:xfrm>
            <a:off x="2149475" y="1120775"/>
            <a:ext cx="628650" cy="1270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726" name="Text Box 30"/>
          <p:cNvSpPr txBox="1">
            <a:spLocks noChangeAspect="1" noChangeArrowheads="1"/>
          </p:cNvSpPr>
          <p:nvPr/>
        </p:nvSpPr>
        <p:spPr bwMode="auto">
          <a:xfrm>
            <a:off x="2197100" y="1165225"/>
            <a:ext cx="1127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E</a:t>
            </a:r>
          </a:p>
        </p:txBody>
      </p:sp>
      <p:sp>
        <p:nvSpPr>
          <p:cNvPr id="29727" name="Text Box 31"/>
          <p:cNvSpPr txBox="1">
            <a:spLocks noChangeAspect="1" noChangeArrowheads="1"/>
          </p:cNvSpPr>
          <p:nvPr/>
        </p:nvSpPr>
        <p:spPr bwMode="auto">
          <a:xfrm>
            <a:off x="3448050" y="968375"/>
            <a:ext cx="1111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F</a:t>
            </a:r>
          </a:p>
        </p:txBody>
      </p:sp>
      <p:sp>
        <p:nvSpPr>
          <p:cNvPr id="29728" name="Text Box 32"/>
          <p:cNvSpPr txBox="1">
            <a:spLocks noChangeAspect="1" noChangeArrowheads="1"/>
          </p:cNvSpPr>
          <p:nvPr/>
        </p:nvSpPr>
        <p:spPr bwMode="auto">
          <a:xfrm>
            <a:off x="3230563" y="331788"/>
            <a:ext cx="1127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C</a:t>
            </a:r>
          </a:p>
        </p:txBody>
      </p:sp>
      <p:sp>
        <p:nvSpPr>
          <p:cNvPr id="29729" name="Text Box 33"/>
          <p:cNvSpPr txBox="1">
            <a:spLocks noChangeAspect="1" noChangeArrowheads="1"/>
          </p:cNvSpPr>
          <p:nvPr/>
        </p:nvSpPr>
        <p:spPr bwMode="auto">
          <a:xfrm>
            <a:off x="1781175" y="331788"/>
            <a:ext cx="1111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B</a:t>
            </a:r>
          </a:p>
        </p:txBody>
      </p:sp>
      <p:sp>
        <p:nvSpPr>
          <p:cNvPr id="29730" name="Text Box 34"/>
          <p:cNvSpPr txBox="1">
            <a:spLocks noChangeAspect="1" noChangeArrowheads="1"/>
          </p:cNvSpPr>
          <p:nvPr/>
        </p:nvSpPr>
        <p:spPr bwMode="auto">
          <a:xfrm>
            <a:off x="944563" y="331788"/>
            <a:ext cx="1127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A</a:t>
            </a:r>
          </a:p>
        </p:txBody>
      </p:sp>
      <p:sp>
        <p:nvSpPr>
          <p:cNvPr id="29731" name="Text Box 35"/>
          <p:cNvSpPr txBox="1">
            <a:spLocks noChangeAspect="1" noChangeArrowheads="1"/>
          </p:cNvSpPr>
          <p:nvPr/>
        </p:nvSpPr>
        <p:spPr bwMode="auto">
          <a:xfrm>
            <a:off x="944563" y="1781175"/>
            <a:ext cx="1127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G</a:t>
            </a:r>
          </a:p>
        </p:txBody>
      </p:sp>
      <p:sp>
        <p:nvSpPr>
          <p:cNvPr id="29732" name="Text Box 36"/>
          <p:cNvSpPr txBox="1">
            <a:spLocks noChangeAspect="1" noChangeArrowheads="1"/>
          </p:cNvSpPr>
          <p:nvPr/>
        </p:nvSpPr>
        <p:spPr bwMode="auto">
          <a:xfrm>
            <a:off x="942975" y="923925"/>
            <a:ext cx="1143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9788" y="0"/>
            <a:ext cx="8304212" cy="762000"/>
          </a:xfrm>
          <a:prstGeom prst="rect">
            <a:avLst/>
          </a:prstGeom>
        </p:spPr>
        <p:txBody>
          <a:bodyPr/>
          <a:lstStyle/>
          <a:p>
            <a:r>
              <a:rPr lang="de-DE" altLang="de-DE"/>
              <a:t>8.4.1	Schnittkompaktierung: Beispiel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9144000" cy="784225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24" name="Text Box 4"/>
          <p:cNvSpPr txBox="1">
            <a:spLocks noChangeAspect="1" noChangeArrowheads="1"/>
          </p:cNvSpPr>
          <p:nvPr/>
        </p:nvSpPr>
        <p:spPr bwMode="auto">
          <a:xfrm>
            <a:off x="754063" y="2503488"/>
            <a:ext cx="15319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Ausgangslayout</a:t>
            </a:r>
            <a:endParaRPr lang="en-US" altLang="de-DE" sz="1500" i="0"/>
          </a:p>
        </p:txBody>
      </p:sp>
      <p:sp>
        <p:nvSpPr>
          <p:cNvPr id="30725" name="Rectangle 5"/>
          <p:cNvSpPr>
            <a:spLocks noChangeAspect="1" noChangeArrowheads="1"/>
          </p:cNvSpPr>
          <p:nvPr/>
        </p:nvSpPr>
        <p:spPr bwMode="auto">
          <a:xfrm>
            <a:off x="835025" y="227013"/>
            <a:ext cx="3040063" cy="222250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26" name="Rectangle 6"/>
          <p:cNvSpPr>
            <a:spLocks noChangeAspect="1" noChangeArrowheads="1"/>
          </p:cNvSpPr>
          <p:nvPr/>
        </p:nvSpPr>
        <p:spPr bwMode="auto">
          <a:xfrm rot="-5400000">
            <a:off x="1973263" y="69850"/>
            <a:ext cx="349250" cy="83185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27" name="Rectangle 7"/>
          <p:cNvSpPr>
            <a:spLocks noChangeAspect="1" noChangeArrowheads="1"/>
          </p:cNvSpPr>
          <p:nvPr/>
        </p:nvSpPr>
        <p:spPr bwMode="auto">
          <a:xfrm rot="-5400000">
            <a:off x="2895600" y="1449388"/>
            <a:ext cx="1441450" cy="39370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28" name="Rectangle 8"/>
          <p:cNvSpPr>
            <a:spLocks noChangeAspect="1" noChangeArrowheads="1"/>
          </p:cNvSpPr>
          <p:nvPr/>
        </p:nvSpPr>
        <p:spPr bwMode="auto">
          <a:xfrm rot="-5400000">
            <a:off x="3303588" y="201612"/>
            <a:ext cx="406400" cy="6000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29" name="Rectangle 9"/>
          <p:cNvSpPr>
            <a:spLocks noChangeAspect="1" noChangeArrowheads="1"/>
          </p:cNvSpPr>
          <p:nvPr/>
        </p:nvSpPr>
        <p:spPr bwMode="auto">
          <a:xfrm rot="-5400000">
            <a:off x="911225" y="1774825"/>
            <a:ext cx="601663" cy="6016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30" name="Rectangle 10"/>
          <p:cNvSpPr>
            <a:spLocks noChangeAspect="1" noChangeArrowheads="1"/>
          </p:cNvSpPr>
          <p:nvPr/>
        </p:nvSpPr>
        <p:spPr bwMode="auto">
          <a:xfrm>
            <a:off x="906463" y="304800"/>
            <a:ext cx="395287" cy="3984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31" name="Text Box 11"/>
          <p:cNvSpPr txBox="1">
            <a:spLocks noChangeAspect="1" noChangeArrowheads="1"/>
          </p:cNvSpPr>
          <p:nvPr/>
        </p:nvSpPr>
        <p:spPr bwMode="auto">
          <a:xfrm>
            <a:off x="858838" y="1493838"/>
            <a:ext cx="195262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endParaRPr lang="de-DE" altLang="de-DE" sz="1900"/>
          </a:p>
        </p:txBody>
      </p:sp>
      <p:sp>
        <p:nvSpPr>
          <p:cNvPr id="30732" name="Rectangle 12"/>
          <p:cNvSpPr>
            <a:spLocks noChangeAspect="1" noChangeArrowheads="1"/>
          </p:cNvSpPr>
          <p:nvPr/>
        </p:nvSpPr>
        <p:spPr bwMode="auto">
          <a:xfrm>
            <a:off x="895350" y="296863"/>
            <a:ext cx="419100" cy="40798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33" name="Rectangle 13"/>
          <p:cNvSpPr>
            <a:spLocks noChangeAspect="1" noChangeArrowheads="1"/>
          </p:cNvSpPr>
          <p:nvPr/>
        </p:nvSpPr>
        <p:spPr bwMode="auto">
          <a:xfrm>
            <a:off x="1722438" y="296863"/>
            <a:ext cx="846137" cy="3635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34" name="Rectangle 14"/>
          <p:cNvSpPr>
            <a:spLocks noChangeAspect="1" noChangeArrowheads="1"/>
          </p:cNvSpPr>
          <p:nvPr/>
        </p:nvSpPr>
        <p:spPr bwMode="auto">
          <a:xfrm>
            <a:off x="3194050" y="288925"/>
            <a:ext cx="628650" cy="4206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35" name="Rectangle 15"/>
          <p:cNvSpPr>
            <a:spLocks noChangeAspect="1" noChangeArrowheads="1"/>
          </p:cNvSpPr>
          <p:nvPr/>
        </p:nvSpPr>
        <p:spPr bwMode="auto">
          <a:xfrm>
            <a:off x="895350" y="1762125"/>
            <a:ext cx="627063" cy="628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36" name="Rectangle 16"/>
          <p:cNvSpPr>
            <a:spLocks noChangeAspect="1" noChangeArrowheads="1"/>
          </p:cNvSpPr>
          <p:nvPr/>
        </p:nvSpPr>
        <p:spPr bwMode="auto">
          <a:xfrm>
            <a:off x="3413125" y="925513"/>
            <a:ext cx="409575" cy="14462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37" name="Line 17"/>
          <p:cNvSpPr>
            <a:spLocks noChangeAspect="1" noChangeShapeType="1"/>
          </p:cNvSpPr>
          <p:nvPr/>
        </p:nvSpPr>
        <p:spPr bwMode="auto">
          <a:xfrm flipV="1">
            <a:off x="995363" y="1544638"/>
            <a:ext cx="1587" cy="2079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38" name="Line 18"/>
          <p:cNvSpPr>
            <a:spLocks noChangeAspect="1" noChangeShapeType="1"/>
          </p:cNvSpPr>
          <p:nvPr/>
        </p:nvSpPr>
        <p:spPr bwMode="auto">
          <a:xfrm flipV="1">
            <a:off x="1204913" y="703263"/>
            <a:ext cx="1587" cy="215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39" name="Line 19"/>
          <p:cNvSpPr>
            <a:spLocks noChangeAspect="1" noChangeShapeType="1"/>
          </p:cNvSpPr>
          <p:nvPr/>
        </p:nvSpPr>
        <p:spPr bwMode="auto">
          <a:xfrm>
            <a:off x="1325563" y="403225"/>
            <a:ext cx="40163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40" name="Line 20"/>
          <p:cNvSpPr>
            <a:spLocks noChangeAspect="1" noChangeShapeType="1"/>
          </p:cNvSpPr>
          <p:nvPr/>
        </p:nvSpPr>
        <p:spPr bwMode="auto">
          <a:xfrm>
            <a:off x="2573338" y="403225"/>
            <a:ext cx="62706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41" name="Line 21"/>
          <p:cNvSpPr>
            <a:spLocks noChangeAspect="1" noChangeShapeType="1"/>
          </p:cNvSpPr>
          <p:nvPr/>
        </p:nvSpPr>
        <p:spPr bwMode="auto">
          <a:xfrm flipV="1">
            <a:off x="3714750" y="711200"/>
            <a:ext cx="1588" cy="2000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42" name="Line 22"/>
          <p:cNvSpPr>
            <a:spLocks noChangeAspect="1" noChangeShapeType="1"/>
          </p:cNvSpPr>
          <p:nvPr/>
        </p:nvSpPr>
        <p:spPr bwMode="auto">
          <a:xfrm>
            <a:off x="1636713" y="1262063"/>
            <a:ext cx="330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43" name="Freeform 23"/>
          <p:cNvSpPr>
            <a:spLocks noChangeAspect="1"/>
          </p:cNvSpPr>
          <p:nvPr/>
        </p:nvSpPr>
        <p:spPr bwMode="auto">
          <a:xfrm>
            <a:off x="2781300" y="1254125"/>
            <a:ext cx="627063" cy="1022350"/>
          </a:xfrm>
          <a:custGeom>
            <a:avLst/>
            <a:gdLst>
              <a:gd name="T0" fmla="*/ 0 w 432"/>
              <a:gd name="T1" fmla="*/ 0 h 288"/>
              <a:gd name="T2" fmla="*/ 313532 w 432"/>
              <a:gd name="T3" fmla="*/ 0 h 288"/>
              <a:gd name="T4" fmla="*/ 313532 w 432"/>
              <a:gd name="T5" fmla="*/ 1022350 h 288"/>
              <a:gd name="T6" fmla="*/ 627063 w 432"/>
              <a:gd name="T7" fmla="*/ 102235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288">
                <a:moveTo>
                  <a:pt x="0" y="0"/>
                </a:moveTo>
                <a:lnTo>
                  <a:pt x="216" y="0"/>
                </a:lnTo>
                <a:lnTo>
                  <a:pt x="216" y="288"/>
                </a:lnTo>
                <a:lnTo>
                  <a:pt x="432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44" name="Line 24"/>
          <p:cNvSpPr>
            <a:spLocks noChangeAspect="1" noChangeShapeType="1"/>
          </p:cNvSpPr>
          <p:nvPr/>
        </p:nvSpPr>
        <p:spPr bwMode="auto">
          <a:xfrm>
            <a:off x="1536700" y="2076450"/>
            <a:ext cx="6096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45" name="Text Box 25"/>
          <p:cNvSpPr txBox="1">
            <a:spLocks noChangeAspect="1" noChangeArrowheads="1"/>
          </p:cNvSpPr>
          <p:nvPr/>
        </p:nvSpPr>
        <p:spPr bwMode="auto">
          <a:xfrm>
            <a:off x="944563" y="331788"/>
            <a:ext cx="1127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A</a:t>
            </a:r>
          </a:p>
        </p:txBody>
      </p:sp>
      <p:sp>
        <p:nvSpPr>
          <p:cNvPr id="30746" name="Text Box 26"/>
          <p:cNvSpPr txBox="1">
            <a:spLocks noChangeAspect="1" noChangeArrowheads="1"/>
          </p:cNvSpPr>
          <p:nvPr/>
        </p:nvSpPr>
        <p:spPr bwMode="auto">
          <a:xfrm>
            <a:off x="944563" y="1781175"/>
            <a:ext cx="1127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G</a:t>
            </a:r>
          </a:p>
        </p:txBody>
      </p:sp>
      <p:sp>
        <p:nvSpPr>
          <p:cNvPr id="30747" name="Text Box 27"/>
          <p:cNvSpPr txBox="1">
            <a:spLocks noChangeAspect="1" noChangeArrowheads="1"/>
          </p:cNvSpPr>
          <p:nvPr/>
        </p:nvSpPr>
        <p:spPr bwMode="auto">
          <a:xfrm>
            <a:off x="1781175" y="331788"/>
            <a:ext cx="1111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B</a:t>
            </a:r>
          </a:p>
        </p:txBody>
      </p:sp>
      <p:sp>
        <p:nvSpPr>
          <p:cNvPr id="30748" name="Text Box 28"/>
          <p:cNvSpPr txBox="1">
            <a:spLocks noChangeAspect="1" noChangeArrowheads="1"/>
          </p:cNvSpPr>
          <p:nvPr/>
        </p:nvSpPr>
        <p:spPr bwMode="auto">
          <a:xfrm>
            <a:off x="3230563" y="331788"/>
            <a:ext cx="1127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C</a:t>
            </a:r>
          </a:p>
        </p:txBody>
      </p:sp>
      <p:sp>
        <p:nvSpPr>
          <p:cNvPr id="30749" name="Text Box 29"/>
          <p:cNvSpPr txBox="1">
            <a:spLocks noChangeAspect="1" noChangeArrowheads="1"/>
          </p:cNvSpPr>
          <p:nvPr/>
        </p:nvSpPr>
        <p:spPr bwMode="auto">
          <a:xfrm>
            <a:off x="3448050" y="968375"/>
            <a:ext cx="1111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F</a:t>
            </a:r>
          </a:p>
        </p:txBody>
      </p:sp>
      <p:sp>
        <p:nvSpPr>
          <p:cNvPr id="30750" name="Text Box 30"/>
          <p:cNvSpPr txBox="1">
            <a:spLocks noChangeAspect="1" noChangeArrowheads="1"/>
          </p:cNvSpPr>
          <p:nvPr/>
        </p:nvSpPr>
        <p:spPr bwMode="auto">
          <a:xfrm>
            <a:off x="4495800" y="2503488"/>
            <a:ext cx="37147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Schritt 1a: Abbildung auf binärem Raster;</a:t>
            </a:r>
          </a:p>
          <a:p>
            <a:pPr algn="l" eaLnBrk="1" hangingPunct="1">
              <a:spcBef>
                <a:spcPct val="0"/>
              </a:spcBef>
            </a:pPr>
            <a:r>
              <a:rPr lang="de-DE" altLang="de-DE" sz="1500" i="0">
                <a:sym typeface="Symbol" pitchFamily="18" charset="2"/>
              </a:rPr>
              <a:t>Horizontal nicht „zusammenschiebbar“: 0 </a:t>
            </a:r>
            <a:br>
              <a:rPr lang="de-DE" altLang="de-DE" sz="1500" i="0">
                <a:sym typeface="Symbol" pitchFamily="18" charset="2"/>
              </a:rPr>
            </a:br>
            <a:r>
              <a:rPr lang="de-DE" altLang="de-DE" sz="1500" i="0">
                <a:sym typeface="Symbol" pitchFamily="18" charset="2"/>
              </a:rPr>
              <a:t>Horizontal kompaktierfähiger Bereich:   1 </a:t>
            </a:r>
            <a:br>
              <a:rPr lang="de-DE" altLang="de-DE" sz="1500" i="0">
                <a:sym typeface="Symbol" pitchFamily="18" charset="2"/>
              </a:rPr>
            </a:br>
            <a:endParaRPr lang="en-US" altLang="de-DE" sz="1500" i="0">
              <a:sym typeface="Symbol" pitchFamily="18" charset="2"/>
            </a:endParaRPr>
          </a:p>
        </p:txBody>
      </p:sp>
      <p:grpSp>
        <p:nvGrpSpPr>
          <p:cNvPr id="30751" name="Group 31"/>
          <p:cNvGrpSpPr>
            <a:grpSpLocks noChangeAspect="1"/>
          </p:cNvGrpSpPr>
          <p:nvPr/>
        </p:nvGrpSpPr>
        <p:grpSpPr bwMode="auto">
          <a:xfrm>
            <a:off x="4573588" y="254000"/>
            <a:ext cx="3078162" cy="2182813"/>
            <a:chOff x="2721" y="206"/>
            <a:chExt cx="1763" cy="1250"/>
          </a:xfrm>
        </p:grpSpPr>
        <p:sp>
          <p:nvSpPr>
            <p:cNvPr id="30759" name="Line 32"/>
            <p:cNvSpPr>
              <a:spLocks noChangeAspect="1" noChangeShapeType="1"/>
            </p:cNvSpPr>
            <p:nvPr/>
          </p:nvSpPr>
          <p:spPr bwMode="auto">
            <a:xfrm flipH="1" flipV="1">
              <a:off x="3417" y="766"/>
              <a:ext cx="0" cy="135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60" name="Line 33"/>
            <p:cNvSpPr>
              <a:spLocks noChangeAspect="1" noChangeShapeType="1"/>
            </p:cNvSpPr>
            <p:nvPr/>
          </p:nvSpPr>
          <p:spPr bwMode="auto">
            <a:xfrm>
              <a:off x="3426" y="897"/>
              <a:ext cx="239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61" name="Line 34"/>
            <p:cNvSpPr>
              <a:spLocks noChangeAspect="1" noChangeShapeType="1"/>
            </p:cNvSpPr>
            <p:nvPr/>
          </p:nvSpPr>
          <p:spPr bwMode="auto">
            <a:xfrm>
              <a:off x="3176" y="772"/>
              <a:ext cx="239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62" name="Line 35"/>
            <p:cNvSpPr>
              <a:spLocks noChangeAspect="1" noChangeShapeType="1"/>
            </p:cNvSpPr>
            <p:nvPr/>
          </p:nvSpPr>
          <p:spPr bwMode="auto">
            <a:xfrm flipV="1">
              <a:off x="3670" y="437"/>
              <a:ext cx="0" cy="275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63" name="Rectangle 36"/>
            <p:cNvSpPr>
              <a:spLocks noChangeAspect="1" noChangeArrowheads="1"/>
            </p:cNvSpPr>
            <p:nvPr/>
          </p:nvSpPr>
          <p:spPr bwMode="auto">
            <a:xfrm rot="-5400000">
              <a:off x="3368" y="81"/>
              <a:ext cx="240" cy="49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64" name="Rectangle 37"/>
            <p:cNvSpPr>
              <a:spLocks noChangeAspect="1" noChangeArrowheads="1"/>
            </p:cNvSpPr>
            <p:nvPr/>
          </p:nvSpPr>
          <p:spPr bwMode="auto">
            <a:xfrm rot="-5400000">
              <a:off x="3933" y="897"/>
              <a:ext cx="856" cy="23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65" name="Rectangle 38"/>
            <p:cNvSpPr>
              <a:spLocks noChangeAspect="1" noChangeArrowheads="1"/>
            </p:cNvSpPr>
            <p:nvPr/>
          </p:nvSpPr>
          <p:spPr bwMode="auto">
            <a:xfrm rot="-5400000">
              <a:off x="2808" y="521"/>
              <a:ext cx="366" cy="496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66" name="Rectangle 39"/>
            <p:cNvSpPr>
              <a:spLocks noChangeAspect="1" noChangeArrowheads="1"/>
            </p:cNvSpPr>
            <p:nvPr/>
          </p:nvSpPr>
          <p:spPr bwMode="auto">
            <a:xfrm rot="-5400000">
              <a:off x="3306" y="902"/>
              <a:ext cx="737" cy="3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67" name="Rectangle 40"/>
            <p:cNvSpPr>
              <a:spLocks noChangeAspect="1" noChangeArrowheads="1"/>
            </p:cNvSpPr>
            <p:nvPr/>
          </p:nvSpPr>
          <p:spPr bwMode="auto">
            <a:xfrm rot="-5400000">
              <a:off x="4175" y="155"/>
              <a:ext cx="241" cy="3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68" name="Rectangle 41"/>
            <p:cNvSpPr>
              <a:spLocks noChangeAspect="1" noChangeArrowheads="1"/>
            </p:cNvSpPr>
            <p:nvPr/>
          </p:nvSpPr>
          <p:spPr bwMode="auto">
            <a:xfrm rot="-5400000">
              <a:off x="2751" y="1091"/>
              <a:ext cx="357" cy="35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69" name="Rectangle 42"/>
            <p:cNvSpPr>
              <a:spLocks noChangeAspect="1" noChangeArrowheads="1"/>
            </p:cNvSpPr>
            <p:nvPr/>
          </p:nvSpPr>
          <p:spPr bwMode="auto">
            <a:xfrm>
              <a:off x="2748" y="215"/>
              <a:ext cx="236" cy="23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70" name="Text Box 43"/>
            <p:cNvSpPr txBox="1">
              <a:spLocks noChangeAspect="1" noChangeArrowheads="1"/>
            </p:cNvSpPr>
            <p:nvPr/>
          </p:nvSpPr>
          <p:spPr bwMode="auto">
            <a:xfrm>
              <a:off x="2721" y="924"/>
              <a:ext cx="112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endParaRPr lang="de-DE" altLang="de-DE" sz="1900" i="0"/>
            </a:p>
          </p:txBody>
        </p:sp>
        <p:sp>
          <p:nvSpPr>
            <p:cNvPr id="30771" name="Rectangle 44"/>
            <p:cNvSpPr>
              <a:spLocks noChangeAspect="1" noChangeArrowheads="1"/>
            </p:cNvSpPr>
            <p:nvPr/>
          </p:nvSpPr>
          <p:spPr bwMode="auto">
            <a:xfrm>
              <a:off x="2742" y="212"/>
              <a:ext cx="249" cy="24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72" name="Rectangle 45"/>
            <p:cNvSpPr>
              <a:spLocks noChangeAspect="1" noChangeArrowheads="1"/>
            </p:cNvSpPr>
            <p:nvPr/>
          </p:nvSpPr>
          <p:spPr bwMode="auto">
            <a:xfrm>
              <a:off x="2742" y="1083"/>
              <a:ext cx="373" cy="37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73" name="Rectangle 46"/>
            <p:cNvSpPr>
              <a:spLocks noChangeAspect="1" noChangeArrowheads="1"/>
            </p:cNvSpPr>
            <p:nvPr/>
          </p:nvSpPr>
          <p:spPr bwMode="auto">
            <a:xfrm>
              <a:off x="4240" y="585"/>
              <a:ext cx="244" cy="86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74" name="Rectangle 47"/>
            <p:cNvSpPr>
              <a:spLocks noChangeAspect="1" noChangeArrowheads="1"/>
            </p:cNvSpPr>
            <p:nvPr/>
          </p:nvSpPr>
          <p:spPr bwMode="auto">
            <a:xfrm>
              <a:off x="2866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75" name="Rectangle 48"/>
            <p:cNvSpPr>
              <a:spLocks noChangeAspect="1" noChangeArrowheads="1"/>
            </p:cNvSpPr>
            <p:nvPr/>
          </p:nvSpPr>
          <p:spPr bwMode="auto">
            <a:xfrm>
              <a:off x="2991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76" name="Rectangle 49"/>
            <p:cNvSpPr>
              <a:spLocks noChangeAspect="1" noChangeArrowheads="1"/>
            </p:cNvSpPr>
            <p:nvPr/>
          </p:nvSpPr>
          <p:spPr bwMode="auto">
            <a:xfrm>
              <a:off x="3115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77" name="Rectangle 50"/>
            <p:cNvSpPr>
              <a:spLocks noChangeAspect="1" noChangeArrowheads="1"/>
            </p:cNvSpPr>
            <p:nvPr/>
          </p:nvSpPr>
          <p:spPr bwMode="auto">
            <a:xfrm>
              <a:off x="3240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78" name="Rectangle 51"/>
            <p:cNvSpPr>
              <a:spLocks noChangeAspect="1" noChangeArrowheads="1"/>
            </p:cNvSpPr>
            <p:nvPr/>
          </p:nvSpPr>
          <p:spPr bwMode="auto">
            <a:xfrm>
              <a:off x="3364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79" name="Rectangle 52"/>
            <p:cNvSpPr>
              <a:spLocks noChangeAspect="1" noChangeArrowheads="1"/>
            </p:cNvSpPr>
            <p:nvPr/>
          </p:nvSpPr>
          <p:spPr bwMode="auto">
            <a:xfrm>
              <a:off x="3488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0" name="Rectangle 53"/>
            <p:cNvSpPr>
              <a:spLocks noChangeAspect="1" noChangeArrowheads="1"/>
            </p:cNvSpPr>
            <p:nvPr/>
          </p:nvSpPr>
          <p:spPr bwMode="auto">
            <a:xfrm>
              <a:off x="3613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1" name="Rectangle 54"/>
            <p:cNvSpPr>
              <a:spLocks noChangeAspect="1" noChangeArrowheads="1"/>
            </p:cNvSpPr>
            <p:nvPr/>
          </p:nvSpPr>
          <p:spPr bwMode="auto">
            <a:xfrm>
              <a:off x="3737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2" name="Rectangle 55"/>
            <p:cNvSpPr>
              <a:spLocks noChangeAspect="1" noChangeArrowheads="1"/>
            </p:cNvSpPr>
            <p:nvPr/>
          </p:nvSpPr>
          <p:spPr bwMode="auto">
            <a:xfrm>
              <a:off x="3862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3" name="Rectangle 56"/>
            <p:cNvSpPr>
              <a:spLocks noChangeAspect="1" noChangeArrowheads="1"/>
            </p:cNvSpPr>
            <p:nvPr/>
          </p:nvSpPr>
          <p:spPr bwMode="auto">
            <a:xfrm>
              <a:off x="3986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4" name="Rectangle 57"/>
            <p:cNvSpPr>
              <a:spLocks noChangeAspect="1" noChangeArrowheads="1"/>
            </p:cNvSpPr>
            <p:nvPr/>
          </p:nvSpPr>
          <p:spPr bwMode="auto">
            <a:xfrm>
              <a:off x="4110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5" name="Rectangle 58"/>
            <p:cNvSpPr>
              <a:spLocks noChangeAspect="1" noChangeArrowheads="1"/>
            </p:cNvSpPr>
            <p:nvPr/>
          </p:nvSpPr>
          <p:spPr bwMode="auto">
            <a:xfrm>
              <a:off x="4235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6" name="Rectangle 59"/>
            <p:cNvSpPr>
              <a:spLocks noChangeAspect="1" noChangeArrowheads="1"/>
            </p:cNvSpPr>
            <p:nvPr/>
          </p:nvSpPr>
          <p:spPr bwMode="auto">
            <a:xfrm>
              <a:off x="4359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7" name="Rectangle 60"/>
            <p:cNvSpPr>
              <a:spLocks noChangeAspect="1" noChangeArrowheads="1"/>
            </p:cNvSpPr>
            <p:nvPr/>
          </p:nvSpPr>
          <p:spPr bwMode="auto">
            <a:xfrm>
              <a:off x="2742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8" name="Rectangle 61"/>
            <p:cNvSpPr>
              <a:spLocks noChangeAspect="1" noChangeArrowheads="1"/>
            </p:cNvSpPr>
            <p:nvPr/>
          </p:nvSpPr>
          <p:spPr bwMode="auto">
            <a:xfrm>
              <a:off x="2866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89" name="Rectangle 62"/>
            <p:cNvSpPr>
              <a:spLocks noChangeAspect="1" noChangeArrowheads="1"/>
            </p:cNvSpPr>
            <p:nvPr/>
          </p:nvSpPr>
          <p:spPr bwMode="auto">
            <a:xfrm>
              <a:off x="2991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0" name="Rectangle 63"/>
            <p:cNvSpPr>
              <a:spLocks noChangeAspect="1" noChangeArrowheads="1"/>
            </p:cNvSpPr>
            <p:nvPr/>
          </p:nvSpPr>
          <p:spPr bwMode="auto">
            <a:xfrm>
              <a:off x="3115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1" name="Rectangle 64"/>
            <p:cNvSpPr>
              <a:spLocks noChangeAspect="1" noChangeArrowheads="1"/>
            </p:cNvSpPr>
            <p:nvPr/>
          </p:nvSpPr>
          <p:spPr bwMode="auto">
            <a:xfrm>
              <a:off x="3240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2" name="Rectangle 65"/>
            <p:cNvSpPr>
              <a:spLocks noChangeAspect="1" noChangeArrowheads="1"/>
            </p:cNvSpPr>
            <p:nvPr/>
          </p:nvSpPr>
          <p:spPr bwMode="auto">
            <a:xfrm>
              <a:off x="3364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3" name="Rectangle 66"/>
            <p:cNvSpPr>
              <a:spLocks noChangeAspect="1" noChangeArrowheads="1"/>
            </p:cNvSpPr>
            <p:nvPr/>
          </p:nvSpPr>
          <p:spPr bwMode="auto">
            <a:xfrm>
              <a:off x="3488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4" name="Rectangle 67"/>
            <p:cNvSpPr>
              <a:spLocks noChangeAspect="1" noChangeArrowheads="1"/>
            </p:cNvSpPr>
            <p:nvPr/>
          </p:nvSpPr>
          <p:spPr bwMode="auto">
            <a:xfrm>
              <a:off x="3613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5" name="Rectangle 68"/>
            <p:cNvSpPr>
              <a:spLocks noChangeAspect="1" noChangeArrowheads="1"/>
            </p:cNvSpPr>
            <p:nvPr/>
          </p:nvSpPr>
          <p:spPr bwMode="auto">
            <a:xfrm>
              <a:off x="3737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6" name="Rectangle 69"/>
            <p:cNvSpPr>
              <a:spLocks noChangeAspect="1" noChangeArrowheads="1"/>
            </p:cNvSpPr>
            <p:nvPr/>
          </p:nvSpPr>
          <p:spPr bwMode="auto">
            <a:xfrm>
              <a:off x="3862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7" name="Rectangle 70"/>
            <p:cNvSpPr>
              <a:spLocks noChangeAspect="1" noChangeArrowheads="1"/>
            </p:cNvSpPr>
            <p:nvPr/>
          </p:nvSpPr>
          <p:spPr bwMode="auto">
            <a:xfrm>
              <a:off x="3986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8" name="Rectangle 71"/>
            <p:cNvSpPr>
              <a:spLocks noChangeAspect="1" noChangeArrowheads="1"/>
            </p:cNvSpPr>
            <p:nvPr/>
          </p:nvSpPr>
          <p:spPr bwMode="auto">
            <a:xfrm>
              <a:off x="4110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99" name="Rectangle 72"/>
            <p:cNvSpPr>
              <a:spLocks noChangeAspect="1" noChangeArrowheads="1"/>
            </p:cNvSpPr>
            <p:nvPr/>
          </p:nvSpPr>
          <p:spPr bwMode="auto">
            <a:xfrm>
              <a:off x="4235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0" name="Rectangle 73"/>
            <p:cNvSpPr>
              <a:spLocks noChangeAspect="1" noChangeArrowheads="1"/>
            </p:cNvSpPr>
            <p:nvPr/>
          </p:nvSpPr>
          <p:spPr bwMode="auto">
            <a:xfrm>
              <a:off x="4359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1" name="Rectangle 74"/>
            <p:cNvSpPr>
              <a:spLocks noChangeAspect="1" noChangeArrowheads="1"/>
            </p:cNvSpPr>
            <p:nvPr/>
          </p:nvSpPr>
          <p:spPr bwMode="auto">
            <a:xfrm>
              <a:off x="2866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2" name="Rectangle 75"/>
            <p:cNvSpPr>
              <a:spLocks noChangeAspect="1" noChangeArrowheads="1"/>
            </p:cNvSpPr>
            <p:nvPr/>
          </p:nvSpPr>
          <p:spPr bwMode="auto">
            <a:xfrm>
              <a:off x="2991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3" name="Rectangle 76"/>
            <p:cNvSpPr>
              <a:spLocks noChangeAspect="1" noChangeArrowheads="1"/>
            </p:cNvSpPr>
            <p:nvPr/>
          </p:nvSpPr>
          <p:spPr bwMode="auto">
            <a:xfrm>
              <a:off x="3115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4" name="Rectangle 77"/>
            <p:cNvSpPr>
              <a:spLocks noChangeAspect="1" noChangeArrowheads="1"/>
            </p:cNvSpPr>
            <p:nvPr/>
          </p:nvSpPr>
          <p:spPr bwMode="auto">
            <a:xfrm>
              <a:off x="3364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5" name="Rectangle 78"/>
            <p:cNvSpPr>
              <a:spLocks noChangeAspect="1" noChangeArrowheads="1"/>
            </p:cNvSpPr>
            <p:nvPr/>
          </p:nvSpPr>
          <p:spPr bwMode="auto">
            <a:xfrm>
              <a:off x="3488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6" name="Rectangle 79"/>
            <p:cNvSpPr>
              <a:spLocks noChangeAspect="1" noChangeArrowheads="1"/>
            </p:cNvSpPr>
            <p:nvPr/>
          </p:nvSpPr>
          <p:spPr bwMode="auto">
            <a:xfrm>
              <a:off x="3613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7" name="Rectangle 80"/>
            <p:cNvSpPr>
              <a:spLocks noChangeAspect="1" noChangeArrowheads="1"/>
            </p:cNvSpPr>
            <p:nvPr/>
          </p:nvSpPr>
          <p:spPr bwMode="auto">
            <a:xfrm>
              <a:off x="3737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8" name="Rectangle 81"/>
            <p:cNvSpPr>
              <a:spLocks noChangeAspect="1" noChangeArrowheads="1"/>
            </p:cNvSpPr>
            <p:nvPr/>
          </p:nvSpPr>
          <p:spPr bwMode="auto">
            <a:xfrm>
              <a:off x="3862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9" name="Rectangle 82"/>
            <p:cNvSpPr>
              <a:spLocks noChangeAspect="1" noChangeArrowheads="1"/>
            </p:cNvSpPr>
            <p:nvPr/>
          </p:nvSpPr>
          <p:spPr bwMode="auto">
            <a:xfrm>
              <a:off x="3986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0" name="Rectangle 83"/>
            <p:cNvSpPr>
              <a:spLocks noChangeAspect="1" noChangeArrowheads="1"/>
            </p:cNvSpPr>
            <p:nvPr/>
          </p:nvSpPr>
          <p:spPr bwMode="auto">
            <a:xfrm>
              <a:off x="4110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1" name="Rectangle 84"/>
            <p:cNvSpPr>
              <a:spLocks noChangeAspect="1" noChangeArrowheads="1"/>
            </p:cNvSpPr>
            <p:nvPr/>
          </p:nvSpPr>
          <p:spPr bwMode="auto">
            <a:xfrm>
              <a:off x="4235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2" name="Rectangle 85"/>
            <p:cNvSpPr>
              <a:spLocks noChangeAspect="1" noChangeArrowheads="1"/>
            </p:cNvSpPr>
            <p:nvPr/>
          </p:nvSpPr>
          <p:spPr bwMode="auto">
            <a:xfrm>
              <a:off x="4359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3" name="Rectangle 86"/>
            <p:cNvSpPr>
              <a:spLocks noChangeAspect="1" noChangeArrowheads="1"/>
            </p:cNvSpPr>
            <p:nvPr/>
          </p:nvSpPr>
          <p:spPr bwMode="auto">
            <a:xfrm>
              <a:off x="2742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4" name="Rectangle 87"/>
            <p:cNvSpPr>
              <a:spLocks noChangeAspect="1" noChangeArrowheads="1"/>
            </p:cNvSpPr>
            <p:nvPr/>
          </p:nvSpPr>
          <p:spPr bwMode="auto">
            <a:xfrm>
              <a:off x="2991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5" name="Rectangle 88"/>
            <p:cNvSpPr>
              <a:spLocks noChangeAspect="1" noChangeArrowheads="1"/>
            </p:cNvSpPr>
            <p:nvPr/>
          </p:nvSpPr>
          <p:spPr bwMode="auto">
            <a:xfrm>
              <a:off x="3115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6" name="Rectangle 89"/>
            <p:cNvSpPr>
              <a:spLocks noChangeAspect="1" noChangeArrowheads="1"/>
            </p:cNvSpPr>
            <p:nvPr/>
          </p:nvSpPr>
          <p:spPr bwMode="auto">
            <a:xfrm>
              <a:off x="3240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7" name="Rectangle 90"/>
            <p:cNvSpPr>
              <a:spLocks noChangeAspect="1" noChangeArrowheads="1"/>
            </p:cNvSpPr>
            <p:nvPr/>
          </p:nvSpPr>
          <p:spPr bwMode="auto">
            <a:xfrm>
              <a:off x="3364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8" name="Rectangle 91"/>
            <p:cNvSpPr>
              <a:spLocks noChangeAspect="1" noChangeArrowheads="1"/>
            </p:cNvSpPr>
            <p:nvPr/>
          </p:nvSpPr>
          <p:spPr bwMode="auto">
            <a:xfrm>
              <a:off x="3488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19" name="Rectangle 92"/>
            <p:cNvSpPr>
              <a:spLocks noChangeAspect="1" noChangeArrowheads="1"/>
            </p:cNvSpPr>
            <p:nvPr/>
          </p:nvSpPr>
          <p:spPr bwMode="auto">
            <a:xfrm>
              <a:off x="3613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0" name="Rectangle 93"/>
            <p:cNvSpPr>
              <a:spLocks noChangeAspect="1" noChangeArrowheads="1"/>
            </p:cNvSpPr>
            <p:nvPr/>
          </p:nvSpPr>
          <p:spPr bwMode="auto">
            <a:xfrm>
              <a:off x="3737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1" name="Rectangle 94"/>
            <p:cNvSpPr>
              <a:spLocks noChangeAspect="1" noChangeArrowheads="1"/>
            </p:cNvSpPr>
            <p:nvPr/>
          </p:nvSpPr>
          <p:spPr bwMode="auto">
            <a:xfrm>
              <a:off x="3862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2" name="Rectangle 95"/>
            <p:cNvSpPr>
              <a:spLocks noChangeAspect="1" noChangeArrowheads="1"/>
            </p:cNvSpPr>
            <p:nvPr/>
          </p:nvSpPr>
          <p:spPr bwMode="auto">
            <a:xfrm>
              <a:off x="3986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3" name="Rectangle 96"/>
            <p:cNvSpPr>
              <a:spLocks noChangeAspect="1" noChangeArrowheads="1"/>
            </p:cNvSpPr>
            <p:nvPr/>
          </p:nvSpPr>
          <p:spPr bwMode="auto">
            <a:xfrm>
              <a:off x="4110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4" name="Rectangle 97"/>
            <p:cNvSpPr>
              <a:spLocks noChangeAspect="1" noChangeArrowheads="1"/>
            </p:cNvSpPr>
            <p:nvPr/>
          </p:nvSpPr>
          <p:spPr bwMode="auto">
            <a:xfrm>
              <a:off x="4235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5" name="Rectangle 98"/>
            <p:cNvSpPr>
              <a:spLocks noChangeAspect="1" noChangeArrowheads="1"/>
            </p:cNvSpPr>
            <p:nvPr/>
          </p:nvSpPr>
          <p:spPr bwMode="auto">
            <a:xfrm>
              <a:off x="4359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6" name="Rectangle 99"/>
            <p:cNvSpPr>
              <a:spLocks noChangeAspect="1" noChangeArrowheads="1"/>
            </p:cNvSpPr>
            <p:nvPr/>
          </p:nvSpPr>
          <p:spPr bwMode="auto">
            <a:xfrm>
              <a:off x="2742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7" name="Rectangle 100"/>
            <p:cNvSpPr>
              <a:spLocks noChangeAspect="1" noChangeArrowheads="1"/>
            </p:cNvSpPr>
            <p:nvPr/>
          </p:nvSpPr>
          <p:spPr bwMode="auto">
            <a:xfrm>
              <a:off x="2866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8" name="Rectangle 101"/>
            <p:cNvSpPr>
              <a:spLocks noChangeAspect="1" noChangeArrowheads="1"/>
            </p:cNvSpPr>
            <p:nvPr/>
          </p:nvSpPr>
          <p:spPr bwMode="auto">
            <a:xfrm>
              <a:off x="3115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9" name="Rectangle 102"/>
            <p:cNvSpPr>
              <a:spLocks noChangeAspect="1" noChangeArrowheads="1"/>
            </p:cNvSpPr>
            <p:nvPr/>
          </p:nvSpPr>
          <p:spPr bwMode="auto">
            <a:xfrm>
              <a:off x="3240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0" name="Rectangle 103"/>
            <p:cNvSpPr>
              <a:spLocks noChangeAspect="1" noChangeArrowheads="1"/>
            </p:cNvSpPr>
            <p:nvPr/>
          </p:nvSpPr>
          <p:spPr bwMode="auto">
            <a:xfrm>
              <a:off x="3364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1" name="Rectangle 104"/>
            <p:cNvSpPr>
              <a:spLocks noChangeAspect="1" noChangeArrowheads="1"/>
            </p:cNvSpPr>
            <p:nvPr/>
          </p:nvSpPr>
          <p:spPr bwMode="auto">
            <a:xfrm>
              <a:off x="3488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2" name="Rectangle 105"/>
            <p:cNvSpPr>
              <a:spLocks noChangeAspect="1" noChangeArrowheads="1"/>
            </p:cNvSpPr>
            <p:nvPr/>
          </p:nvSpPr>
          <p:spPr bwMode="auto">
            <a:xfrm>
              <a:off x="3737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3" name="Rectangle 106"/>
            <p:cNvSpPr>
              <a:spLocks noChangeAspect="1" noChangeArrowheads="1"/>
            </p:cNvSpPr>
            <p:nvPr/>
          </p:nvSpPr>
          <p:spPr bwMode="auto">
            <a:xfrm>
              <a:off x="3862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4" name="Rectangle 107"/>
            <p:cNvSpPr>
              <a:spLocks noChangeAspect="1" noChangeArrowheads="1"/>
            </p:cNvSpPr>
            <p:nvPr/>
          </p:nvSpPr>
          <p:spPr bwMode="auto">
            <a:xfrm>
              <a:off x="3986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5" name="Rectangle 108"/>
            <p:cNvSpPr>
              <a:spLocks noChangeAspect="1" noChangeArrowheads="1"/>
            </p:cNvSpPr>
            <p:nvPr/>
          </p:nvSpPr>
          <p:spPr bwMode="auto">
            <a:xfrm>
              <a:off x="4235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6" name="Rectangle 109"/>
            <p:cNvSpPr>
              <a:spLocks noChangeAspect="1" noChangeArrowheads="1"/>
            </p:cNvSpPr>
            <p:nvPr/>
          </p:nvSpPr>
          <p:spPr bwMode="auto">
            <a:xfrm>
              <a:off x="4359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7" name="Rectangle 110"/>
            <p:cNvSpPr>
              <a:spLocks noChangeAspect="1" noChangeArrowheads="1"/>
            </p:cNvSpPr>
            <p:nvPr/>
          </p:nvSpPr>
          <p:spPr bwMode="auto">
            <a:xfrm>
              <a:off x="2866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8" name="Rectangle 111"/>
            <p:cNvSpPr>
              <a:spLocks noChangeAspect="1" noChangeArrowheads="1"/>
            </p:cNvSpPr>
            <p:nvPr/>
          </p:nvSpPr>
          <p:spPr bwMode="auto">
            <a:xfrm>
              <a:off x="3115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9" name="Rectangle 112"/>
            <p:cNvSpPr>
              <a:spLocks noChangeAspect="1" noChangeArrowheads="1"/>
            </p:cNvSpPr>
            <p:nvPr/>
          </p:nvSpPr>
          <p:spPr bwMode="auto">
            <a:xfrm>
              <a:off x="3240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0" name="Rectangle 113"/>
            <p:cNvSpPr>
              <a:spLocks noChangeAspect="1" noChangeArrowheads="1"/>
            </p:cNvSpPr>
            <p:nvPr/>
          </p:nvSpPr>
          <p:spPr bwMode="auto">
            <a:xfrm>
              <a:off x="3364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1" name="Rectangle 114"/>
            <p:cNvSpPr>
              <a:spLocks noChangeAspect="1" noChangeArrowheads="1"/>
            </p:cNvSpPr>
            <p:nvPr/>
          </p:nvSpPr>
          <p:spPr bwMode="auto">
            <a:xfrm>
              <a:off x="3488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2" name="Rectangle 115"/>
            <p:cNvSpPr>
              <a:spLocks noChangeAspect="1" noChangeArrowheads="1"/>
            </p:cNvSpPr>
            <p:nvPr/>
          </p:nvSpPr>
          <p:spPr bwMode="auto">
            <a:xfrm>
              <a:off x="3737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3" name="Rectangle 116"/>
            <p:cNvSpPr>
              <a:spLocks noChangeAspect="1" noChangeArrowheads="1"/>
            </p:cNvSpPr>
            <p:nvPr/>
          </p:nvSpPr>
          <p:spPr bwMode="auto">
            <a:xfrm>
              <a:off x="3862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4" name="Rectangle 117"/>
            <p:cNvSpPr>
              <a:spLocks noChangeAspect="1" noChangeArrowheads="1"/>
            </p:cNvSpPr>
            <p:nvPr/>
          </p:nvSpPr>
          <p:spPr bwMode="auto">
            <a:xfrm>
              <a:off x="3986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5" name="Rectangle 118"/>
            <p:cNvSpPr>
              <a:spLocks noChangeAspect="1" noChangeArrowheads="1"/>
            </p:cNvSpPr>
            <p:nvPr/>
          </p:nvSpPr>
          <p:spPr bwMode="auto">
            <a:xfrm>
              <a:off x="4235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6" name="Rectangle 119"/>
            <p:cNvSpPr>
              <a:spLocks noChangeAspect="1" noChangeArrowheads="1"/>
            </p:cNvSpPr>
            <p:nvPr/>
          </p:nvSpPr>
          <p:spPr bwMode="auto">
            <a:xfrm>
              <a:off x="3115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7" name="Rectangle 120"/>
            <p:cNvSpPr>
              <a:spLocks noChangeAspect="1" noChangeArrowheads="1"/>
            </p:cNvSpPr>
            <p:nvPr/>
          </p:nvSpPr>
          <p:spPr bwMode="auto">
            <a:xfrm>
              <a:off x="3240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8" name="Rectangle 121"/>
            <p:cNvSpPr>
              <a:spLocks noChangeAspect="1" noChangeArrowheads="1"/>
            </p:cNvSpPr>
            <p:nvPr/>
          </p:nvSpPr>
          <p:spPr bwMode="auto">
            <a:xfrm>
              <a:off x="3364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49" name="Rectangle 122"/>
            <p:cNvSpPr>
              <a:spLocks noChangeAspect="1" noChangeArrowheads="1"/>
            </p:cNvSpPr>
            <p:nvPr/>
          </p:nvSpPr>
          <p:spPr bwMode="auto">
            <a:xfrm>
              <a:off x="3488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0" name="Rectangle 123"/>
            <p:cNvSpPr>
              <a:spLocks noChangeAspect="1" noChangeArrowheads="1"/>
            </p:cNvSpPr>
            <p:nvPr/>
          </p:nvSpPr>
          <p:spPr bwMode="auto">
            <a:xfrm>
              <a:off x="3613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1" name="Rectangle 124"/>
            <p:cNvSpPr>
              <a:spLocks noChangeAspect="1" noChangeArrowheads="1"/>
            </p:cNvSpPr>
            <p:nvPr/>
          </p:nvSpPr>
          <p:spPr bwMode="auto">
            <a:xfrm>
              <a:off x="3737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2" name="Rectangle 125"/>
            <p:cNvSpPr>
              <a:spLocks noChangeAspect="1" noChangeArrowheads="1"/>
            </p:cNvSpPr>
            <p:nvPr/>
          </p:nvSpPr>
          <p:spPr bwMode="auto">
            <a:xfrm>
              <a:off x="3862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3" name="Rectangle 126"/>
            <p:cNvSpPr>
              <a:spLocks noChangeAspect="1" noChangeArrowheads="1"/>
            </p:cNvSpPr>
            <p:nvPr/>
          </p:nvSpPr>
          <p:spPr bwMode="auto">
            <a:xfrm>
              <a:off x="3986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4" name="Rectangle 127"/>
            <p:cNvSpPr>
              <a:spLocks noChangeAspect="1" noChangeArrowheads="1"/>
            </p:cNvSpPr>
            <p:nvPr/>
          </p:nvSpPr>
          <p:spPr bwMode="auto">
            <a:xfrm>
              <a:off x="4110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5" name="Rectangle 128"/>
            <p:cNvSpPr>
              <a:spLocks noChangeAspect="1" noChangeArrowheads="1"/>
            </p:cNvSpPr>
            <p:nvPr/>
          </p:nvSpPr>
          <p:spPr bwMode="auto">
            <a:xfrm>
              <a:off x="4235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6" name="Rectangle 129"/>
            <p:cNvSpPr>
              <a:spLocks noChangeAspect="1" noChangeArrowheads="1"/>
            </p:cNvSpPr>
            <p:nvPr/>
          </p:nvSpPr>
          <p:spPr bwMode="auto">
            <a:xfrm>
              <a:off x="2742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7" name="Rectangle 130"/>
            <p:cNvSpPr>
              <a:spLocks noChangeAspect="1" noChangeArrowheads="1"/>
            </p:cNvSpPr>
            <p:nvPr/>
          </p:nvSpPr>
          <p:spPr bwMode="auto">
            <a:xfrm>
              <a:off x="2991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8" name="Rectangle 131"/>
            <p:cNvSpPr>
              <a:spLocks noChangeAspect="1" noChangeArrowheads="1"/>
            </p:cNvSpPr>
            <p:nvPr/>
          </p:nvSpPr>
          <p:spPr bwMode="auto">
            <a:xfrm>
              <a:off x="3115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59" name="Rectangle 132"/>
            <p:cNvSpPr>
              <a:spLocks noChangeAspect="1" noChangeArrowheads="1"/>
            </p:cNvSpPr>
            <p:nvPr/>
          </p:nvSpPr>
          <p:spPr bwMode="auto">
            <a:xfrm>
              <a:off x="3240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0" name="Rectangle 133"/>
            <p:cNvSpPr>
              <a:spLocks noChangeAspect="1" noChangeArrowheads="1"/>
            </p:cNvSpPr>
            <p:nvPr/>
          </p:nvSpPr>
          <p:spPr bwMode="auto">
            <a:xfrm>
              <a:off x="3364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1" name="Rectangle 134"/>
            <p:cNvSpPr>
              <a:spLocks noChangeAspect="1" noChangeArrowheads="1"/>
            </p:cNvSpPr>
            <p:nvPr/>
          </p:nvSpPr>
          <p:spPr bwMode="auto">
            <a:xfrm>
              <a:off x="3488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2" name="Rectangle 135"/>
            <p:cNvSpPr>
              <a:spLocks noChangeAspect="1" noChangeArrowheads="1"/>
            </p:cNvSpPr>
            <p:nvPr/>
          </p:nvSpPr>
          <p:spPr bwMode="auto">
            <a:xfrm>
              <a:off x="3613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3" name="Rectangle 136"/>
            <p:cNvSpPr>
              <a:spLocks noChangeAspect="1" noChangeArrowheads="1"/>
            </p:cNvSpPr>
            <p:nvPr/>
          </p:nvSpPr>
          <p:spPr bwMode="auto">
            <a:xfrm>
              <a:off x="3737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4" name="Rectangle 137"/>
            <p:cNvSpPr>
              <a:spLocks noChangeAspect="1" noChangeArrowheads="1"/>
            </p:cNvSpPr>
            <p:nvPr/>
          </p:nvSpPr>
          <p:spPr bwMode="auto">
            <a:xfrm>
              <a:off x="3862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5" name="Rectangle 138"/>
            <p:cNvSpPr>
              <a:spLocks noChangeAspect="1" noChangeArrowheads="1"/>
            </p:cNvSpPr>
            <p:nvPr/>
          </p:nvSpPr>
          <p:spPr bwMode="auto">
            <a:xfrm>
              <a:off x="3986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6" name="Rectangle 139"/>
            <p:cNvSpPr>
              <a:spLocks noChangeAspect="1" noChangeArrowheads="1"/>
            </p:cNvSpPr>
            <p:nvPr/>
          </p:nvSpPr>
          <p:spPr bwMode="auto">
            <a:xfrm>
              <a:off x="4110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7" name="Rectangle 140"/>
            <p:cNvSpPr>
              <a:spLocks noChangeAspect="1" noChangeArrowheads="1"/>
            </p:cNvSpPr>
            <p:nvPr/>
          </p:nvSpPr>
          <p:spPr bwMode="auto">
            <a:xfrm>
              <a:off x="4235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8" name="Rectangle 141"/>
            <p:cNvSpPr>
              <a:spLocks noChangeAspect="1" noChangeArrowheads="1"/>
            </p:cNvSpPr>
            <p:nvPr/>
          </p:nvSpPr>
          <p:spPr bwMode="auto">
            <a:xfrm>
              <a:off x="4359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69" name="Rectangle 142"/>
            <p:cNvSpPr>
              <a:spLocks noChangeAspect="1" noChangeArrowheads="1"/>
            </p:cNvSpPr>
            <p:nvPr/>
          </p:nvSpPr>
          <p:spPr bwMode="auto">
            <a:xfrm>
              <a:off x="2742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0" name="Rectangle 143"/>
            <p:cNvSpPr>
              <a:spLocks noChangeAspect="1" noChangeArrowheads="1"/>
            </p:cNvSpPr>
            <p:nvPr/>
          </p:nvSpPr>
          <p:spPr bwMode="auto">
            <a:xfrm>
              <a:off x="2866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1" name="Rectangle 144"/>
            <p:cNvSpPr>
              <a:spLocks noChangeAspect="1" noChangeArrowheads="1"/>
            </p:cNvSpPr>
            <p:nvPr/>
          </p:nvSpPr>
          <p:spPr bwMode="auto">
            <a:xfrm>
              <a:off x="2991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2" name="Rectangle 145"/>
            <p:cNvSpPr>
              <a:spLocks noChangeAspect="1" noChangeArrowheads="1"/>
            </p:cNvSpPr>
            <p:nvPr/>
          </p:nvSpPr>
          <p:spPr bwMode="auto">
            <a:xfrm>
              <a:off x="3115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3" name="Rectangle 146"/>
            <p:cNvSpPr>
              <a:spLocks noChangeAspect="1" noChangeArrowheads="1"/>
            </p:cNvSpPr>
            <p:nvPr/>
          </p:nvSpPr>
          <p:spPr bwMode="auto">
            <a:xfrm>
              <a:off x="3240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4" name="Rectangle 147"/>
            <p:cNvSpPr>
              <a:spLocks noChangeAspect="1" noChangeArrowheads="1"/>
            </p:cNvSpPr>
            <p:nvPr/>
          </p:nvSpPr>
          <p:spPr bwMode="auto">
            <a:xfrm>
              <a:off x="3364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5" name="Rectangle 148"/>
            <p:cNvSpPr>
              <a:spLocks noChangeAspect="1" noChangeArrowheads="1"/>
            </p:cNvSpPr>
            <p:nvPr/>
          </p:nvSpPr>
          <p:spPr bwMode="auto">
            <a:xfrm>
              <a:off x="3488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6" name="Rectangle 149"/>
            <p:cNvSpPr>
              <a:spLocks noChangeAspect="1" noChangeArrowheads="1"/>
            </p:cNvSpPr>
            <p:nvPr/>
          </p:nvSpPr>
          <p:spPr bwMode="auto">
            <a:xfrm>
              <a:off x="3613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7" name="Rectangle 150"/>
            <p:cNvSpPr>
              <a:spLocks noChangeAspect="1" noChangeArrowheads="1"/>
            </p:cNvSpPr>
            <p:nvPr/>
          </p:nvSpPr>
          <p:spPr bwMode="auto">
            <a:xfrm>
              <a:off x="3737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8" name="Rectangle 151"/>
            <p:cNvSpPr>
              <a:spLocks noChangeAspect="1" noChangeArrowheads="1"/>
            </p:cNvSpPr>
            <p:nvPr/>
          </p:nvSpPr>
          <p:spPr bwMode="auto">
            <a:xfrm>
              <a:off x="3862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9" name="Rectangle 152"/>
            <p:cNvSpPr>
              <a:spLocks noChangeAspect="1" noChangeArrowheads="1"/>
            </p:cNvSpPr>
            <p:nvPr/>
          </p:nvSpPr>
          <p:spPr bwMode="auto">
            <a:xfrm>
              <a:off x="3986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0" name="Rectangle 153"/>
            <p:cNvSpPr>
              <a:spLocks noChangeAspect="1" noChangeArrowheads="1"/>
            </p:cNvSpPr>
            <p:nvPr/>
          </p:nvSpPr>
          <p:spPr bwMode="auto">
            <a:xfrm>
              <a:off x="4110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1" name="Rectangle 154"/>
            <p:cNvSpPr>
              <a:spLocks noChangeAspect="1" noChangeArrowheads="1"/>
            </p:cNvSpPr>
            <p:nvPr/>
          </p:nvSpPr>
          <p:spPr bwMode="auto">
            <a:xfrm>
              <a:off x="4235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2" name="Rectangle 155"/>
            <p:cNvSpPr>
              <a:spLocks noChangeAspect="1" noChangeArrowheads="1"/>
            </p:cNvSpPr>
            <p:nvPr/>
          </p:nvSpPr>
          <p:spPr bwMode="auto">
            <a:xfrm>
              <a:off x="4359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3" name="Rectangle 156"/>
            <p:cNvSpPr>
              <a:spLocks noChangeAspect="1" noChangeArrowheads="1"/>
            </p:cNvSpPr>
            <p:nvPr/>
          </p:nvSpPr>
          <p:spPr bwMode="auto">
            <a:xfrm>
              <a:off x="2742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4" name="Rectangle 157"/>
            <p:cNvSpPr>
              <a:spLocks noChangeAspect="1" noChangeArrowheads="1"/>
            </p:cNvSpPr>
            <p:nvPr/>
          </p:nvSpPr>
          <p:spPr bwMode="auto">
            <a:xfrm>
              <a:off x="2866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5" name="Rectangle 158"/>
            <p:cNvSpPr>
              <a:spLocks noChangeAspect="1" noChangeArrowheads="1"/>
            </p:cNvSpPr>
            <p:nvPr/>
          </p:nvSpPr>
          <p:spPr bwMode="auto">
            <a:xfrm>
              <a:off x="2991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6" name="Rectangle 159"/>
            <p:cNvSpPr>
              <a:spLocks noChangeAspect="1" noChangeArrowheads="1"/>
            </p:cNvSpPr>
            <p:nvPr/>
          </p:nvSpPr>
          <p:spPr bwMode="auto">
            <a:xfrm>
              <a:off x="3115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7" name="Rectangle 160"/>
            <p:cNvSpPr>
              <a:spLocks noChangeAspect="1" noChangeArrowheads="1"/>
            </p:cNvSpPr>
            <p:nvPr/>
          </p:nvSpPr>
          <p:spPr bwMode="auto">
            <a:xfrm>
              <a:off x="3240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8" name="Rectangle 161"/>
            <p:cNvSpPr>
              <a:spLocks noChangeAspect="1" noChangeArrowheads="1"/>
            </p:cNvSpPr>
            <p:nvPr/>
          </p:nvSpPr>
          <p:spPr bwMode="auto">
            <a:xfrm>
              <a:off x="3364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89" name="Rectangle 162"/>
            <p:cNvSpPr>
              <a:spLocks noChangeAspect="1" noChangeArrowheads="1"/>
            </p:cNvSpPr>
            <p:nvPr/>
          </p:nvSpPr>
          <p:spPr bwMode="auto">
            <a:xfrm>
              <a:off x="3488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90" name="Rectangle 163"/>
            <p:cNvSpPr>
              <a:spLocks noChangeAspect="1" noChangeArrowheads="1"/>
            </p:cNvSpPr>
            <p:nvPr/>
          </p:nvSpPr>
          <p:spPr bwMode="auto">
            <a:xfrm>
              <a:off x="3613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91" name="Rectangle 164"/>
            <p:cNvSpPr>
              <a:spLocks noChangeAspect="1" noChangeArrowheads="1"/>
            </p:cNvSpPr>
            <p:nvPr/>
          </p:nvSpPr>
          <p:spPr bwMode="auto">
            <a:xfrm>
              <a:off x="3737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92" name="Rectangle 165"/>
            <p:cNvSpPr>
              <a:spLocks noChangeAspect="1" noChangeArrowheads="1"/>
            </p:cNvSpPr>
            <p:nvPr/>
          </p:nvSpPr>
          <p:spPr bwMode="auto">
            <a:xfrm>
              <a:off x="3862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93" name="Rectangle 166"/>
            <p:cNvSpPr>
              <a:spLocks noChangeAspect="1" noChangeArrowheads="1"/>
            </p:cNvSpPr>
            <p:nvPr/>
          </p:nvSpPr>
          <p:spPr bwMode="auto">
            <a:xfrm>
              <a:off x="3986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94" name="Rectangle 167"/>
            <p:cNvSpPr>
              <a:spLocks noChangeAspect="1" noChangeArrowheads="1"/>
            </p:cNvSpPr>
            <p:nvPr/>
          </p:nvSpPr>
          <p:spPr bwMode="auto">
            <a:xfrm>
              <a:off x="4110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95" name="Rectangle 168"/>
            <p:cNvSpPr>
              <a:spLocks noChangeAspect="1" noChangeArrowheads="1"/>
            </p:cNvSpPr>
            <p:nvPr/>
          </p:nvSpPr>
          <p:spPr bwMode="auto">
            <a:xfrm>
              <a:off x="4235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96" name="Rectangle 169"/>
            <p:cNvSpPr>
              <a:spLocks noChangeAspect="1" noChangeArrowheads="1"/>
            </p:cNvSpPr>
            <p:nvPr/>
          </p:nvSpPr>
          <p:spPr bwMode="auto">
            <a:xfrm>
              <a:off x="4359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97" name="Rectangle 170"/>
            <p:cNvSpPr>
              <a:spLocks noChangeAspect="1" noChangeArrowheads="1"/>
            </p:cNvSpPr>
            <p:nvPr/>
          </p:nvSpPr>
          <p:spPr bwMode="auto">
            <a:xfrm>
              <a:off x="2742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98" name="Line 171"/>
            <p:cNvSpPr>
              <a:spLocks noChangeAspect="1" noChangeShapeType="1"/>
            </p:cNvSpPr>
            <p:nvPr/>
          </p:nvSpPr>
          <p:spPr bwMode="auto">
            <a:xfrm flipV="1">
              <a:off x="2802" y="953"/>
              <a:ext cx="0" cy="125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99" name="Line 172"/>
            <p:cNvSpPr>
              <a:spLocks noChangeAspect="1" noChangeShapeType="1"/>
            </p:cNvSpPr>
            <p:nvPr/>
          </p:nvSpPr>
          <p:spPr bwMode="auto">
            <a:xfrm flipV="1">
              <a:off x="2926" y="452"/>
              <a:ext cx="1" cy="13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00" name="Line 173"/>
            <p:cNvSpPr>
              <a:spLocks noChangeAspect="1" noChangeShapeType="1"/>
            </p:cNvSpPr>
            <p:nvPr/>
          </p:nvSpPr>
          <p:spPr bwMode="auto">
            <a:xfrm>
              <a:off x="2998" y="274"/>
              <a:ext cx="239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01" name="Line 174"/>
            <p:cNvSpPr>
              <a:spLocks noChangeAspect="1" noChangeShapeType="1"/>
            </p:cNvSpPr>
            <p:nvPr/>
          </p:nvSpPr>
          <p:spPr bwMode="auto">
            <a:xfrm>
              <a:off x="3740" y="274"/>
              <a:ext cx="373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02" name="Line 175"/>
            <p:cNvSpPr>
              <a:spLocks noChangeAspect="1" noChangeShapeType="1"/>
            </p:cNvSpPr>
            <p:nvPr/>
          </p:nvSpPr>
          <p:spPr bwMode="auto">
            <a:xfrm flipV="1">
              <a:off x="4419" y="457"/>
              <a:ext cx="1" cy="12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03" name="Freeform 176"/>
            <p:cNvSpPr>
              <a:spLocks noChangeAspect="1"/>
            </p:cNvSpPr>
            <p:nvPr/>
          </p:nvSpPr>
          <p:spPr bwMode="auto">
            <a:xfrm>
              <a:off x="3740" y="891"/>
              <a:ext cx="57" cy="187"/>
            </a:xfrm>
            <a:custGeom>
              <a:avLst/>
              <a:gdLst>
                <a:gd name="T0" fmla="*/ 0 w 66"/>
                <a:gd name="T1" fmla="*/ 0 h 216"/>
                <a:gd name="T2" fmla="*/ 57 w 66"/>
                <a:gd name="T3" fmla="*/ 0 h 216"/>
                <a:gd name="T4" fmla="*/ 57 w 66"/>
                <a:gd name="T5" fmla="*/ 187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" h="216">
                  <a:moveTo>
                    <a:pt x="0" y="0"/>
                  </a:moveTo>
                  <a:lnTo>
                    <a:pt x="66" y="0"/>
                  </a:lnTo>
                  <a:lnTo>
                    <a:pt x="66" y="216"/>
                  </a:lnTo>
                </a:path>
              </a:pathLst>
            </a:custGeom>
            <a:noFill/>
            <a:ln w="38100" cmpd="sng">
              <a:solidFill>
                <a:srgbClr val="B2B2B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04" name="Freeform 177"/>
            <p:cNvSpPr>
              <a:spLocks noChangeAspect="1"/>
            </p:cNvSpPr>
            <p:nvPr/>
          </p:nvSpPr>
          <p:spPr bwMode="auto">
            <a:xfrm>
              <a:off x="3864" y="761"/>
              <a:ext cx="373" cy="638"/>
            </a:xfrm>
            <a:custGeom>
              <a:avLst/>
              <a:gdLst>
                <a:gd name="T0" fmla="*/ 0 w 432"/>
                <a:gd name="T1" fmla="*/ 0 h 288"/>
                <a:gd name="T2" fmla="*/ 187 w 432"/>
                <a:gd name="T3" fmla="*/ 0 h 288"/>
                <a:gd name="T4" fmla="*/ 187 w 432"/>
                <a:gd name="T5" fmla="*/ 638 h 288"/>
                <a:gd name="T6" fmla="*/ 373 w 432"/>
                <a:gd name="T7" fmla="*/ 638 h 2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2" h="288">
                  <a:moveTo>
                    <a:pt x="0" y="0"/>
                  </a:moveTo>
                  <a:lnTo>
                    <a:pt x="216" y="0"/>
                  </a:lnTo>
                  <a:lnTo>
                    <a:pt x="216" y="288"/>
                  </a:lnTo>
                  <a:lnTo>
                    <a:pt x="432" y="288"/>
                  </a:lnTo>
                </a:path>
              </a:pathLst>
            </a:custGeom>
            <a:noFill/>
            <a:ln w="38100" cmpd="sng">
              <a:solidFill>
                <a:srgbClr val="B2B2B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05" name="Line 178"/>
            <p:cNvSpPr>
              <a:spLocks noChangeAspect="1" noChangeShapeType="1"/>
            </p:cNvSpPr>
            <p:nvPr/>
          </p:nvSpPr>
          <p:spPr bwMode="auto">
            <a:xfrm>
              <a:off x="3123" y="1270"/>
              <a:ext cx="363" cy="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06" name="Rectangle 179"/>
            <p:cNvSpPr>
              <a:spLocks noChangeAspect="1" noChangeArrowheads="1"/>
            </p:cNvSpPr>
            <p:nvPr/>
          </p:nvSpPr>
          <p:spPr bwMode="auto">
            <a:xfrm>
              <a:off x="4110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07" name="Rectangle 180"/>
            <p:cNvSpPr>
              <a:spLocks noChangeAspect="1" noChangeArrowheads="1"/>
            </p:cNvSpPr>
            <p:nvPr/>
          </p:nvSpPr>
          <p:spPr bwMode="auto">
            <a:xfrm>
              <a:off x="4110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08" name="Rectangle 181"/>
            <p:cNvSpPr>
              <a:spLocks noChangeAspect="1" noChangeArrowheads="1"/>
            </p:cNvSpPr>
            <p:nvPr/>
          </p:nvSpPr>
          <p:spPr bwMode="auto">
            <a:xfrm>
              <a:off x="4359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09" name="Rectangle 182"/>
            <p:cNvSpPr>
              <a:spLocks noChangeAspect="1" noChangeArrowheads="1"/>
            </p:cNvSpPr>
            <p:nvPr/>
          </p:nvSpPr>
          <p:spPr bwMode="auto">
            <a:xfrm>
              <a:off x="2742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0" name="Rectangle 183"/>
            <p:cNvSpPr>
              <a:spLocks noChangeAspect="1" noChangeArrowheads="1"/>
            </p:cNvSpPr>
            <p:nvPr/>
          </p:nvSpPr>
          <p:spPr bwMode="auto">
            <a:xfrm>
              <a:off x="2742" y="581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1" name="Rectangle 184"/>
            <p:cNvSpPr>
              <a:spLocks noChangeAspect="1" noChangeArrowheads="1"/>
            </p:cNvSpPr>
            <p:nvPr/>
          </p:nvSpPr>
          <p:spPr bwMode="auto">
            <a:xfrm>
              <a:off x="2742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2" name="Rectangle 185"/>
            <p:cNvSpPr>
              <a:spLocks noChangeAspect="1" noChangeArrowheads="1"/>
            </p:cNvSpPr>
            <p:nvPr/>
          </p:nvSpPr>
          <p:spPr bwMode="auto">
            <a:xfrm>
              <a:off x="3613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3" name="Rectangle 186"/>
            <p:cNvSpPr>
              <a:spLocks noChangeAspect="1" noChangeArrowheads="1"/>
            </p:cNvSpPr>
            <p:nvPr/>
          </p:nvSpPr>
          <p:spPr bwMode="auto">
            <a:xfrm>
              <a:off x="2866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4" name="Rectangle 187"/>
            <p:cNvSpPr>
              <a:spLocks noChangeAspect="1" noChangeArrowheads="1"/>
            </p:cNvSpPr>
            <p:nvPr/>
          </p:nvSpPr>
          <p:spPr bwMode="auto">
            <a:xfrm>
              <a:off x="2991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5" name="Rectangle 188"/>
            <p:cNvSpPr>
              <a:spLocks noChangeAspect="1" noChangeArrowheads="1"/>
            </p:cNvSpPr>
            <p:nvPr/>
          </p:nvSpPr>
          <p:spPr bwMode="auto">
            <a:xfrm>
              <a:off x="2989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6" name="Rectangle 189"/>
            <p:cNvSpPr>
              <a:spLocks noChangeAspect="1" noChangeArrowheads="1"/>
            </p:cNvSpPr>
            <p:nvPr/>
          </p:nvSpPr>
          <p:spPr bwMode="auto">
            <a:xfrm>
              <a:off x="2865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7" name="Rectangle 190"/>
            <p:cNvSpPr>
              <a:spLocks noChangeAspect="1" noChangeArrowheads="1"/>
            </p:cNvSpPr>
            <p:nvPr/>
          </p:nvSpPr>
          <p:spPr bwMode="auto">
            <a:xfrm>
              <a:off x="2990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8" name="Rectangle 191"/>
            <p:cNvSpPr>
              <a:spLocks noChangeAspect="1" noChangeArrowheads="1"/>
            </p:cNvSpPr>
            <p:nvPr/>
          </p:nvSpPr>
          <p:spPr bwMode="auto">
            <a:xfrm>
              <a:off x="3114" y="1201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19" name="Rectangle 192"/>
            <p:cNvSpPr>
              <a:spLocks noChangeAspect="1" noChangeArrowheads="1"/>
            </p:cNvSpPr>
            <p:nvPr/>
          </p:nvSpPr>
          <p:spPr bwMode="auto">
            <a:xfrm>
              <a:off x="3114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0" name="Rectangle 193"/>
            <p:cNvSpPr>
              <a:spLocks noChangeAspect="1" noChangeArrowheads="1"/>
            </p:cNvSpPr>
            <p:nvPr/>
          </p:nvSpPr>
          <p:spPr bwMode="auto">
            <a:xfrm>
              <a:off x="3239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1" name="Rectangle 194"/>
            <p:cNvSpPr>
              <a:spLocks noChangeAspect="1" noChangeArrowheads="1"/>
            </p:cNvSpPr>
            <p:nvPr/>
          </p:nvSpPr>
          <p:spPr bwMode="auto">
            <a:xfrm>
              <a:off x="3363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2" name="Rectangle 195"/>
            <p:cNvSpPr>
              <a:spLocks noChangeAspect="1" noChangeArrowheads="1"/>
            </p:cNvSpPr>
            <p:nvPr/>
          </p:nvSpPr>
          <p:spPr bwMode="auto">
            <a:xfrm>
              <a:off x="3488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3" name="Rectangle 196"/>
            <p:cNvSpPr>
              <a:spLocks noChangeAspect="1" noChangeArrowheads="1"/>
            </p:cNvSpPr>
            <p:nvPr/>
          </p:nvSpPr>
          <p:spPr bwMode="auto">
            <a:xfrm>
              <a:off x="3612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4" name="Rectangle 197"/>
            <p:cNvSpPr>
              <a:spLocks noChangeAspect="1" noChangeArrowheads="1"/>
            </p:cNvSpPr>
            <p:nvPr/>
          </p:nvSpPr>
          <p:spPr bwMode="auto">
            <a:xfrm>
              <a:off x="3736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5" name="Rectangle 198"/>
            <p:cNvSpPr>
              <a:spLocks noChangeAspect="1" noChangeArrowheads="1"/>
            </p:cNvSpPr>
            <p:nvPr/>
          </p:nvSpPr>
          <p:spPr bwMode="auto">
            <a:xfrm>
              <a:off x="3861" y="1201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6" name="Rectangle 199"/>
            <p:cNvSpPr>
              <a:spLocks noChangeAspect="1" noChangeArrowheads="1"/>
            </p:cNvSpPr>
            <p:nvPr/>
          </p:nvSpPr>
          <p:spPr bwMode="auto">
            <a:xfrm>
              <a:off x="3861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7" name="Rectangle 200"/>
            <p:cNvSpPr>
              <a:spLocks noChangeAspect="1" noChangeArrowheads="1"/>
            </p:cNvSpPr>
            <p:nvPr/>
          </p:nvSpPr>
          <p:spPr bwMode="auto">
            <a:xfrm>
              <a:off x="3985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8" name="Rectangle 201"/>
            <p:cNvSpPr>
              <a:spLocks noChangeAspect="1" noChangeArrowheads="1"/>
            </p:cNvSpPr>
            <p:nvPr/>
          </p:nvSpPr>
          <p:spPr bwMode="auto">
            <a:xfrm>
              <a:off x="4110" y="1201"/>
              <a:ext cx="124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29" name="Rectangle 202"/>
            <p:cNvSpPr>
              <a:spLocks noChangeAspect="1" noChangeArrowheads="1"/>
            </p:cNvSpPr>
            <p:nvPr/>
          </p:nvSpPr>
          <p:spPr bwMode="auto">
            <a:xfrm>
              <a:off x="4110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0" name="Rectangle 203"/>
            <p:cNvSpPr>
              <a:spLocks noChangeAspect="1" noChangeArrowheads="1"/>
            </p:cNvSpPr>
            <p:nvPr/>
          </p:nvSpPr>
          <p:spPr bwMode="auto">
            <a:xfrm>
              <a:off x="4234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1" name="Rectangle 204"/>
            <p:cNvSpPr>
              <a:spLocks noChangeAspect="1" noChangeArrowheads="1"/>
            </p:cNvSpPr>
            <p:nvPr/>
          </p:nvSpPr>
          <p:spPr bwMode="auto">
            <a:xfrm>
              <a:off x="4358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2" name="Rectangle 205"/>
            <p:cNvSpPr>
              <a:spLocks noChangeAspect="1" noChangeArrowheads="1"/>
            </p:cNvSpPr>
            <p:nvPr/>
          </p:nvSpPr>
          <p:spPr bwMode="auto">
            <a:xfrm>
              <a:off x="2741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3" name="Rectangle 206"/>
            <p:cNvSpPr>
              <a:spLocks noChangeAspect="1" noChangeArrowheads="1"/>
            </p:cNvSpPr>
            <p:nvPr/>
          </p:nvSpPr>
          <p:spPr bwMode="auto">
            <a:xfrm>
              <a:off x="2865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4" name="Rectangle 207"/>
            <p:cNvSpPr>
              <a:spLocks noChangeAspect="1" noChangeArrowheads="1"/>
            </p:cNvSpPr>
            <p:nvPr/>
          </p:nvSpPr>
          <p:spPr bwMode="auto">
            <a:xfrm>
              <a:off x="2990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5" name="Rectangle 208"/>
            <p:cNvSpPr>
              <a:spLocks noChangeAspect="1" noChangeArrowheads="1"/>
            </p:cNvSpPr>
            <p:nvPr/>
          </p:nvSpPr>
          <p:spPr bwMode="auto">
            <a:xfrm>
              <a:off x="3114" y="1326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6" name="Rectangle 209"/>
            <p:cNvSpPr>
              <a:spLocks noChangeAspect="1" noChangeArrowheads="1"/>
            </p:cNvSpPr>
            <p:nvPr/>
          </p:nvSpPr>
          <p:spPr bwMode="auto">
            <a:xfrm>
              <a:off x="3114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7" name="Rectangle 210"/>
            <p:cNvSpPr>
              <a:spLocks noChangeAspect="1" noChangeArrowheads="1"/>
            </p:cNvSpPr>
            <p:nvPr/>
          </p:nvSpPr>
          <p:spPr bwMode="auto">
            <a:xfrm>
              <a:off x="3239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8" name="Rectangle 211"/>
            <p:cNvSpPr>
              <a:spLocks noChangeAspect="1" noChangeArrowheads="1"/>
            </p:cNvSpPr>
            <p:nvPr/>
          </p:nvSpPr>
          <p:spPr bwMode="auto">
            <a:xfrm>
              <a:off x="3363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39" name="Rectangle 212"/>
            <p:cNvSpPr>
              <a:spLocks noChangeAspect="1" noChangeArrowheads="1"/>
            </p:cNvSpPr>
            <p:nvPr/>
          </p:nvSpPr>
          <p:spPr bwMode="auto">
            <a:xfrm>
              <a:off x="3488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0" name="Rectangle 213"/>
            <p:cNvSpPr>
              <a:spLocks noChangeAspect="1" noChangeArrowheads="1"/>
            </p:cNvSpPr>
            <p:nvPr/>
          </p:nvSpPr>
          <p:spPr bwMode="auto">
            <a:xfrm>
              <a:off x="3612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1" name="Rectangle 214"/>
            <p:cNvSpPr>
              <a:spLocks noChangeAspect="1" noChangeArrowheads="1"/>
            </p:cNvSpPr>
            <p:nvPr/>
          </p:nvSpPr>
          <p:spPr bwMode="auto">
            <a:xfrm>
              <a:off x="3736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2" name="Rectangle 215"/>
            <p:cNvSpPr>
              <a:spLocks noChangeAspect="1" noChangeArrowheads="1"/>
            </p:cNvSpPr>
            <p:nvPr/>
          </p:nvSpPr>
          <p:spPr bwMode="auto">
            <a:xfrm>
              <a:off x="3861" y="1326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3" name="Rectangle 216"/>
            <p:cNvSpPr>
              <a:spLocks noChangeAspect="1" noChangeArrowheads="1"/>
            </p:cNvSpPr>
            <p:nvPr/>
          </p:nvSpPr>
          <p:spPr bwMode="auto">
            <a:xfrm>
              <a:off x="3861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4" name="Rectangle 217"/>
            <p:cNvSpPr>
              <a:spLocks noChangeAspect="1" noChangeArrowheads="1"/>
            </p:cNvSpPr>
            <p:nvPr/>
          </p:nvSpPr>
          <p:spPr bwMode="auto">
            <a:xfrm>
              <a:off x="3985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5" name="Rectangle 218"/>
            <p:cNvSpPr>
              <a:spLocks noChangeAspect="1" noChangeArrowheads="1"/>
            </p:cNvSpPr>
            <p:nvPr/>
          </p:nvSpPr>
          <p:spPr bwMode="auto">
            <a:xfrm>
              <a:off x="4110" y="1326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6" name="Rectangle 219"/>
            <p:cNvSpPr>
              <a:spLocks noChangeAspect="1" noChangeArrowheads="1"/>
            </p:cNvSpPr>
            <p:nvPr/>
          </p:nvSpPr>
          <p:spPr bwMode="auto">
            <a:xfrm>
              <a:off x="4110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7" name="Rectangle 220"/>
            <p:cNvSpPr>
              <a:spLocks noChangeAspect="1" noChangeArrowheads="1"/>
            </p:cNvSpPr>
            <p:nvPr/>
          </p:nvSpPr>
          <p:spPr bwMode="auto">
            <a:xfrm>
              <a:off x="4234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8" name="Rectangle 221"/>
            <p:cNvSpPr>
              <a:spLocks noChangeAspect="1" noChangeArrowheads="1"/>
            </p:cNvSpPr>
            <p:nvPr/>
          </p:nvSpPr>
          <p:spPr bwMode="auto">
            <a:xfrm>
              <a:off x="4358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49" name="Rectangle 222"/>
            <p:cNvSpPr>
              <a:spLocks noChangeAspect="1" noChangeArrowheads="1"/>
            </p:cNvSpPr>
            <p:nvPr/>
          </p:nvSpPr>
          <p:spPr bwMode="auto">
            <a:xfrm>
              <a:off x="2741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0" name="Rectangle 223"/>
            <p:cNvSpPr>
              <a:spLocks noChangeAspect="1" noChangeArrowheads="1"/>
            </p:cNvSpPr>
            <p:nvPr/>
          </p:nvSpPr>
          <p:spPr bwMode="auto">
            <a:xfrm>
              <a:off x="2865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1" name="Rectangle 224"/>
            <p:cNvSpPr>
              <a:spLocks noChangeAspect="1" noChangeArrowheads="1"/>
            </p:cNvSpPr>
            <p:nvPr/>
          </p:nvSpPr>
          <p:spPr bwMode="auto">
            <a:xfrm>
              <a:off x="2990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2" name="Rectangle 225"/>
            <p:cNvSpPr>
              <a:spLocks noChangeAspect="1" noChangeArrowheads="1"/>
            </p:cNvSpPr>
            <p:nvPr/>
          </p:nvSpPr>
          <p:spPr bwMode="auto">
            <a:xfrm>
              <a:off x="3114" y="206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3" name="Rectangle 226"/>
            <p:cNvSpPr>
              <a:spLocks noChangeAspect="1" noChangeArrowheads="1"/>
            </p:cNvSpPr>
            <p:nvPr/>
          </p:nvSpPr>
          <p:spPr bwMode="auto">
            <a:xfrm>
              <a:off x="3114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4" name="Rectangle 227"/>
            <p:cNvSpPr>
              <a:spLocks noChangeAspect="1" noChangeArrowheads="1"/>
            </p:cNvSpPr>
            <p:nvPr/>
          </p:nvSpPr>
          <p:spPr bwMode="auto">
            <a:xfrm>
              <a:off x="3239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5" name="Rectangle 228"/>
            <p:cNvSpPr>
              <a:spLocks noChangeAspect="1" noChangeArrowheads="1"/>
            </p:cNvSpPr>
            <p:nvPr/>
          </p:nvSpPr>
          <p:spPr bwMode="auto">
            <a:xfrm>
              <a:off x="3363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6" name="Rectangle 229"/>
            <p:cNvSpPr>
              <a:spLocks noChangeAspect="1" noChangeArrowheads="1"/>
            </p:cNvSpPr>
            <p:nvPr/>
          </p:nvSpPr>
          <p:spPr bwMode="auto">
            <a:xfrm>
              <a:off x="3488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7" name="Rectangle 230"/>
            <p:cNvSpPr>
              <a:spLocks noChangeAspect="1" noChangeArrowheads="1"/>
            </p:cNvSpPr>
            <p:nvPr/>
          </p:nvSpPr>
          <p:spPr bwMode="auto">
            <a:xfrm>
              <a:off x="3612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8" name="Rectangle 231"/>
            <p:cNvSpPr>
              <a:spLocks noChangeAspect="1" noChangeArrowheads="1"/>
            </p:cNvSpPr>
            <p:nvPr/>
          </p:nvSpPr>
          <p:spPr bwMode="auto">
            <a:xfrm>
              <a:off x="3736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59" name="Rectangle 232"/>
            <p:cNvSpPr>
              <a:spLocks noChangeAspect="1" noChangeArrowheads="1"/>
            </p:cNvSpPr>
            <p:nvPr/>
          </p:nvSpPr>
          <p:spPr bwMode="auto">
            <a:xfrm>
              <a:off x="3861" y="206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0" name="Rectangle 233"/>
            <p:cNvSpPr>
              <a:spLocks noChangeAspect="1" noChangeArrowheads="1"/>
            </p:cNvSpPr>
            <p:nvPr/>
          </p:nvSpPr>
          <p:spPr bwMode="auto">
            <a:xfrm>
              <a:off x="3861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1" name="Rectangle 234"/>
            <p:cNvSpPr>
              <a:spLocks noChangeAspect="1" noChangeArrowheads="1"/>
            </p:cNvSpPr>
            <p:nvPr/>
          </p:nvSpPr>
          <p:spPr bwMode="auto">
            <a:xfrm>
              <a:off x="3985" y="206"/>
              <a:ext cx="125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2" name="Rectangle 235"/>
            <p:cNvSpPr>
              <a:spLocks noChangeAspect="1" noChangeArrowheads="1"/>
            </p:cNvSpPr>
            <p:nvPr/>
          </p:nvSpPr>
          <p:spPr bwMode="auto">
            <a:xfrm>
              <a:off x="3985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3" name="Rectangle 236"/>
            <p:cNvSpPr>
              <a:spLocks noChangeAspect="1" noChangeArrowheads="1"/>
            </p:cNvSpPr>
            <p:nvPr/>
          </p:nvSpPr>
          <p:spPr bwMode="auto">
            <a:xfrm>
              <a:off x="4110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4" name="Rectangle 237"/>
            <p:cNvSpPr>
              <a:spLocks noChangeAspect="1" noChangeArrowheads="1"/>
            </p:cNvSpPr>
            <p:nvPr/>
          </p:nvSpPr>
          <p:spPr bwMode="auto">
            <a:xfrm>
              <a:off x="4234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5" name="Rectangle 238"/>
            <p:cNvSpPr>
              <a:spLocks noChangeAspect="1" noChangeArrowheads="1"/>
            </p:cNvSpPr>
            <p:nvPr/>
          </p:nvSpPr>
          <p:spPr bwMode="auto">
            <a:xfrm>
              <a:off x="4358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6" name="Rectangle 239"/>
            <p:cNvSpPr>
              <a:spLocks noChangeAspect="1" noChangeArrowheads="1"/>
            </p:cNvSpPr>
            <p:nvPr/>
          </p:nvSpPr>
          <p:spPr bwMode="auto">
            <a:xfrm>
              <a:off x="2741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7" name="Rectangle 240"/>
            <p:cNvSpPr>
              <a:spLocks noChangeAspect="1" noChangeArrowheads="1"/>
            </p:cNvSpPr>
            <p:nvPr/>
          </p:nvSpPr>
          <p:spPr bwMode="auto">
            <a:xfrm>
              <a:off x="2990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8" name="Rectangle 241"/>
            <p:cNvSpPr>
              <a:spLocks noChangeAspect="1" noChangeArrowheads="1"/>
            </p:cNvSpPr>
            <p:nvPr/>
          </p:nvSpPr>
          <p:spPr bwMode="auto">
            <a:xfrm>
              <a:off x="3114" y="330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69" name="Rectangle 242"/>
            <p:cNvSpPr>
              <a:spLocks noChangeAspect="1" noChangeArrowheads="1"/>
            </p:cNvSpPr>
            <p:nvPr/>
          </p:nvSpPr>
          <p:spPr bwMode="auto">
            <a:xfrm>
              <a:off x="3114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0" name="Rectangle 243"/>
            <p:cNvSpPr>
              <a:spLocks noChangeAspect="1" noChangeArrowheads="1"/>
            </p:cNvSpPr>
            <p:nvPr/>
          </p:nvSpPr>
          <p:spPr bwMode="auto">
            <a:xfrm>
              <a:off x="3239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1" name="Rectangle 244"/>
            <p:cNvSpPr>
              <a:spLocks noChangeAspect="1" noChangeArrowheads="1"/>
            </p:cNvSpPr>
            <p:nvPr/>
          </p:nvSpPr>
          <p:spPr bwMode="auto">
            <a:xfrm>
              <a:off x="3363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2" name="Rectangle 245"/>
            <p:cNvSpPr>
              <a:spLocks noChangeAspect="1" noChangeArrowheads="1"/>
            </p:cNvSpPr>
            <p:nvPr/>
          </p:nvSpPr>
          <p:spPr bwMode="auto">
            <a:xfrm>
              <a:off x="3488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3" name="Rectangle 246"/>
            <p:cNvSpPr>
              <a:spLocks noChangeAspect="1" noChangeArrowheads="1"/>
            </p:cNvSpPr>
            <p:nvPr/>
          </p:nvSpPr>
          <p:spPr bwMode="auto">
            <a:xfrm>
              <a:off x="3612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4" name="Rectangle 247"/>
            <p:cNvSpPr>
              <a:spLocks noChangeAspect="1" noChangeArrowheads="1"/>
            </p:cNvSpPr>
            <p:nvPr/>
          </p:nvSpPr>
          <p:spPr bwMode="auto">
            <a:xfrm>
              <a:off x="3736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5" name="Rectangle 248"/>
            <p:cNvSpPr>
              <a:spLocks noChangeAspect="1" noChangeArrowheads="1"/>
            </p:cNvSpPr>
            <p:nvPr/>
          </p:nvSpPr>
          <p:spPr bwMode="auto">
            <a:xfrm>
              <a:off x="3861" y="330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6" name="Rectangle 249"/>
            <p:cNvSpPr>
              <a:spLocks noChangeAspect="1" noChangeArrowheads="1"/>
            </p:cNvSpPr>
            <p:nvPr/>
          </p:nvSpPr>
          <p:spPr bwMode="auto">
            <a:xfrm>
              <a:off x="3861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7" name="Rectangle 250"/>
            <p:cNvSpPr>
              <a:spLocks noChangeAspect="1" noChangeArrowheads="1"/>
            </p:cNvSpPr>
            <p:nvPr/>
          </p:nvSpPr>
          <p:spPr bwMode="auto">
            <a:xfrm>
              <a:off x="3985" y="330"/>
              <a:ext cx="125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8" name="Rectangle 251"/>
            <p:cNvSpPr>
              <a:spLocks noChangeAspect="1" noChangeArrowheads="1"/>
            </p:cNvSpPr>
            <p:nvPr/>
          </p:nvSpPr>
          <p:spPr bwMode="auto">
            <a:xfrm>
              <a:off x="3985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79" name="Rectangle 252"/>
            <p:cNvSpPr>
              <a:spLocks noChangeAspect="1" noChangeArrowheads="1"/>
            </p:cNvSpPr>
            <p:nvPr/>
          </p:nvSpPr>
          <p:spPr bwMode="auto">
            <a:xfrm>
              <a:off x="4110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0" name="Rectangle 253"/>
            <p:cNvSpPr>
              <a:spLocks noChangeAspect="1" noChangeArrowheads="1"/>
            </p:cNvSpPr>
            <p:nvPr/>
          </p:nvSpPr>
          <p:spPr bwMode="auto">
            <a:xfrm>
              <a:off x="4234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1" name="Rectangle 254"/>
            <p:cNvSpPr>
              <a:spLocks noChangeAspect="1" noChangeArrowheads="1"/>
            </p:cNvSpPr>
            <p:nvPr/>
          </p:nvSpPr>
          <p:spPr bwMode="auto">
            <a:xfrm>
              <a:off x="4358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2" name="Rectangle 255"/>
            <p:cNvSpPr>
              <a:spLocks noChangeAspect="1" noChangeArrowheads="1"/>
            </p:cNvSpPr>
            <p:nvPr/>
          </p:nvSpPr>
          <p:spPr bwMode="auto">
            <a:xfrm>
              <a:off x="2741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3" name="Rectangle 256"/>
            <p:cNvSpPr>
              <a:spLocks noChangeAspect="1" noChangeArrowheads="1"/>
            </p:cNvSpPr>
            <p:nvPr/>
          </p:nvSpPr>
          <p:spPr bwMode="auto">
            <a:xfrm>
              <a:off x="2865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4" name="Rectangle 257"/>
            <p:cNvSpPr>
              <a:spLocks noChangeAspect="1" noChangeArrowheads="1"/>
            </p:cNvSpPr>
            <p:nvPr/>
          </p:nvSpPr>
          <p:spPr bwMode="auto">
            <a:xfrm>
              <a:off x="3114" y="455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5" name="Rectangle 258"/>
            <p:cNvSpPr>
              <a:spLocks noChangeAspect="1" noChangeArrowheads="1"/>
            </p:cNvSpPr>
            <p:nvPr/>
          </p:nvSpPr>
          <p:spPr bwMode="auto">
            <a:xfrm>
              <a:off x="3114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6" name="Rectangle 259"/>
            <p:cNvSpPr>
              <a:spLocks noChangeAspect="1" noChangeArrowheads="1"/>
            </p:cNvSpPr>
            <p:nvPr/>
          </p:nvSpPr>
          <p:spPr bwMode="auto">
            <a:xfrm>
              <a:off x="3239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7" name="Rectangle 260"/>
            <p:cNvSpPr>
              <a:spLocks noChangeAspect="1" noChangeArrowheads="1"/>
            </p:cNvSpPr>
            <p:nvPr/>
          </p:nvSpPr>
          <p:spPr bwMode="auto">
            <a:xfrm>
              <a:off x="3363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8" name="Rectangle 261"/>
            <p:cNvSpPr>
              <a:spLocks noChangeAspect="1" noChangeArrowheads="1"/>
            </p:cNvSpPr>
            <p:nvPr/>
          </p:nvSpPr>
          <p:spPr bwMode="auto">
            <a:xfrm>
              <a:off x="3488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89" name="Rectangle 262"/>
            <p:cNvSpPr>
              <a:spLocks noChangeAspect="1" noChangeArrowheads="1"/>
            </p:cNvSpPr>
            <p:nvPr/>
          </p:nvSpPr>
          <p:spPr bwMode="auto">
            <a:xfrm>
              <a:off x="3612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0" name="Rectangle 263"/>
            <p:cNvSpPr>
              <a:spLocks noChangeAspect="1" noChangeArrowheads="1"/>
            </p:cNvSpPr>
            <p:nvPr/>
          </p:nvSpPr>
          <p:spPr bwMode="auto">
            <a:xfrm>
              <a:off x="3736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1" name="Rectangle 264"/>
            <p:cNvSpPr>
              <a:spLocks noChangeAspect="1" noChangeArrowheads="1"/>
            </p:cNvSpPr>
            <p:nvPr/>
          </p:nvSpPr>
          <p:spPr bwMode="auto">
            <a:xfrm>
              <a:off x="3861" y="455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2" name="Rectangle 265"/>
            <p:cNvSpPr>
              <a:spLocks noChangeAspect="1" noChangeArrowheads="1"/>
            </p:cNvSpPr>
            <p:nvPr/>
          </p:nvSpPr>
          <p:spPr bwMode="auto">
            <a:xfrm>
              <a:off x="3861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3" name="Rectangle 266"/>
            <p:cNvSpPr>
              <a:spLocks noChangeAspect="1" noChangeArrowheads="1"/>
            </p:cNvSpPr>
            <p:nvPr/>
          </p:nvSpPr>
          <p:spPr bwMode="auto">
            <a:xfrm>
              <a:off x="4111" y="455"/>
              <a:ext cx="125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4" name="Rectangle 267"/>
            <p:cNvSpPr>
              <a:spLocks noChangeAspect="1" noChangeArrowheads="1"/>
            </p:cNvSpPr>
            <p:nvPr/>
          </p:nvSpPr>
          <p:spPr bwMode="auto">
            <a:xfrm>
              <a:off x="3985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5" name="Rectangle 268"/>
            <p:cNvSpPr>
              <a:spLocks noChangeAspect="1" noChangeArrowheads="1"/>
            </p:cNvSpPr>
            <p:nvPr/>
          </p:nvSpPr>
          <p:spPr bwMode="auto">
            <a:xfrm>
              <a:off x="4110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6" name="Rectangle 269"/>
            <p:cNvSpPr>
              <a:spLocks noChangeAspect="1" noChangeArrowheads="1"/>
            </p:cNvSpPr>
            <p:nvPr/>
          </p:nvSpPr>
          <p:spPr bwMode="auto">
            <a:xfrm>
              <a:off x="4234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7" name="Rectangle 270"/>
            <p:cNvSpPr>
              <a:spLocks noChangeAspect="1" noChangeArrowheads="1"/>
            </p:cNvSpPr>
            <p:nvPr/>
          </p:nvSpPr>
          <p:spPr bwMode="auto">
            <a:xfrm>
              <a:off x="4358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8" name="Rectangle 271"/>
            <p:cNvSpPr>
              <a:spLocks noChangeAspect="1" noChangeArrowheads="1"/>
            </p:cNvSpPr>
            <p:nvPr/>
          </p:nvSpPr>
          <p:spPr bwMode="auto">
            <a:xfrm>
              <a:off x="2741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999" name="Rectangle 272"/>
            <p:cNvSpPr>
              <a:spLocks noChangeAspect="1" noChangeArrowheads="1"/>
            </p:cNvSpPr>
            <p:nvPr/>
          </p:nvSpPr>
          <p:spPr bwMode="auto">
            <a:xfrm>
              <a:off x="2865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0" name="Rectangle 273"/>
            <p:cNvSpPr>
              <a:spLocks noChangeAspect="1" noChangeArrowheads="1"/>
            </p:cNvSpPr>
            <p:nvPr/>
          </p:nvSpPr>
          <p:spPr bwMode="auto">
            <a:xfrm>
              <a:off x="2990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1" name="Rectangle 274"/>
            <p:cNvSpPr>
              <a:spLocks noChangeAspect="1" noChangeArrowheads="1"/>
            </p:cNvSpPr>
            <p:nvPr/>
          </p:nvSpPr>
          <p:spPr bwMode="auto">
            <a:xfrm>
              <a:off x="3114" y="579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2" name="Rectangle 275"/>
            <p:cNvSpPr>
              <a:spLocks noChangeAspect="1" noChangeArrowheads="1"/>
            </p:cNvSpPr>
            <p:nvPr/>
          </p:nvSpPr>
          <p:spPr bwMode="auto">
            <a:xfrm>
              <a:off x="3114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3" name="Rectangle 276"/>
            <p:cNvSpPr>
              <a:spLocks noChangeAspect="1" noChangeArrowheads="1"/>
            </p:cNvSpPr>
            <p:nvPr/>
          </p:nvSpPr>
          <p:spPr bwMode="auto">
            <a:xfrm>
              <a:off x="3239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4" name="Rectangle 277"/>
            <p:cNvSpPr>
              <a:spLocks noChangeAspect="1" noChangeArrowheads="1"/>
            </p:cNvSpPr>
            <p:nvPr/>
          </p:nvSpPr>
          <p:spPr bwMode="auto">
            <a:xfrm>
              <a:off x="3363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5" name="Rectangle 278"/>
            <p:cNvSpPr>
              <a:spLocks noChangeAspect="1" noChangeArrowheads="1"/>
            </p:cNvSpPr>
            <p:nvPr/>
          </p:nvSpPr>
          <p:spPr bwMode="auto">
            <a:xfrm>
              <a:off x="3488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6" name="Rectangle 279"/>
            <p:cNvSpPr>
              <a:spLocks noChangeAspect="1" noChangeArrowheads="1"/>
            </p:cNvSpPr>
            <p:nvPr/>
          </p:nvSpPr>
          <p:spPr bwMode="auto">
            <a:xfrm>
              <a:off x="3612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7" name="Rectangle 280"/>
            <p:cNvSpPr>
              <a:spLocks noChangeAspect="1" noChangeArrowheads="1"/>
            </p:cNvSpPr>
            <p:nvPr/>
          </p:nvSpPr>
          <p:spPr bwMode="auto">
            <a:xfrm>
              <a:off x="3736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8" name="Rectangle 281"/>
            <p:cNvSpPr>
              <a:spLocks noChangeAspect="1" noChangeArrowheads="1"/>
            </p:cNvSpPr>
            <p:nvPr/>
          </p:nvSpPr>
          <p:spPr bwMode="auto">
            <a:xfrm>
              <a:off x="3861" y="579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09" name="Rectangle 282"/>
            <p:cNvSpPr>
              <a:spLocks noChangeAspect="1" noChangeArrowheads="1"/>
            </p:cNvSpPr>
            <p:nvPr/>
          </p:nvSpPr>
          <p:spPr bwMode="auto">
            <a:xfrm>
              <a:off x="3861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0" name="Rectangle 283"/>
            <p:cNvSpPr>
              <a:spLocks noChangeAspect="1" noChangeArrowheads="1"/>
            </p:cNvSpPr>
            <p:nvPr/>
          </p:nvSpPr>
          <p:spPr bwMode="auto">
            <a:xfrm>
              <a:off x="3985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1" name="Rectangle 284"/>
            <p:cNvSpPr>
              <a:spLocks noChangeAspect="1" noChangeArrowheads="1"/>
            </p:cNvSpPr>
            <p:nvPr/>
          </p:nvSpPr>
          <p:spPr bwMode="auto">
            <a:xfrm>
              <a:off x="4110" y="579"/>
              <a:ext cx="124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2" name="Rectangle 285"/>
            <p:cNvSpPr>
              <a:spLocks noChangeAspect="1" noChangeArrowheads="1"/>
            </p:cNvSpPr>
            <p:nvPr/>
          </p:nvSpPr>
          <p:spPr bwMode="auto">
            <a:xfrm>
              <a:off x="4110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3" name="Rectangle 286"/>
            <p:cNvSpPr>
              <a:spLocks noChangeAspect="1" noChangeArrowheads="1"/>
            </p:cNvSpPr>
            <p:nvPr/>
          </p:nvSpPr>
          <p:spPr bwMode="auto">
            <a:xfrm>
              <a:off x="4234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4" name="Rectangle 287"/>
            <p:cNvSpPr>
              <a:spLocks noChangeAspect="1" noChangeArrowheads="1"/>
            </p:cNvSpPr>
            <p:nvPr/>
          </p:nvSpPr>
          <p:spPr bwMode="auto">
            <a:xfrm>
              <a:off x="4358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5" name="Rectangle 288"/>
            <p:cNvSpPr>
              <a:spLocks noChangeAspect="1" noChangeArrowheads="1"/>
            </p:cNvSpPr>
            <p:nvPr/>
          </p:nvSpPr>
          <p:spPr bwMode="auto">
            <a:xfrm>
              <a:off x="2741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6" name="Rectangle 289"/>
            <p:cNvSpPr>
              <a:spLocks noChangeAspect="1" noChangeArrowheads="1"/>
            </p:cNvSpPr>
            <p:nvPr/>
          </p:nvSpPr>
          <p:spPr bwMode="auto">
            <a:xfrm>
              <a:off x="2865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7" name="Rectangle 290"/>
            <p:cNvSpPr>
              <a:spLocks noChangeAspect="1" noChangeArrowheads="1"/>
            </p:cNvSpPr>
            <p:nvPr/>
          </p:nvSpPr>
          <p:spPr bwMode="auto">
            <a:xfrm>
              <a:off x="2990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8" name="Rectangle 291"/>
            <p:cNvSpPr>
              <a:spLocks noChangeAspect="1" noChangeArrowheads="1"/>
            </p:cNvSpPr>
            <p:nvPr/>
          </p:nvSpPr>
          <p:spPr bwMode="auto">
            <a:xfrm>
              <a:off x="3114" y="704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19" name="Rectangle 292"/>
            <p:cNvSpPr>
              <a:spLocks noChangeAspect="1" noChangeArrowheads="1"/>
            </p:cNvSpPr>
            <p:nvPr/>
          </p:nvSpPr>
          <p:spPr bwMode="auto">
            <a:xfrm>
              <a:off x="3114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0" name="Rectangle 293"/>
            <p:cNvSpPr>
              <a:spLocks noChangeAspect="1" noChangeArrowheads="1"/>
            </p:cNvSpPr>
            <p:nvPr/>
          </p:nvSpPr>
          <p:spPr bwMode="auto">
            <a:xfrm>
              <a:off x="3239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1" name="Rectangle 294"/>
            <p:cNvSpPr>
              <a:spLocks noChangeAspect="1" noChangeArrowheads="1"/>
            </p:cNvSpPr>
            <p:nvPr/>
          </p:nvSpPr>
          <p:spPr bwMode="auto">
            <a:xfrm>
              <a:off x="3363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2" name="Rectangle 295"/>
            <p:cNvSpPr>
              <a:spLocks noChangeAspect="1" noChangeArrowheads="1"/>
            </p:cNvSpPr>
            <p:nvPr/>
          </p:nvSpPr>
          <p:spPr bwMode="auto">
            <a:xfrm>
              <a:off x="3488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3" name="Rectangle 296"/>
            <p:cNvSpPr>
              <a:spLocks noChangeAspect="1" noChangeArrowheads="1"/>
            </p:cNvSpPr>
            <p:nvPr/>
          </p:nvSpPr>
          <p:spPr bwMode="auto">
            <a:xfrm>
              <a:off x="3612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4" name="Rectangle 297"/>
            <p:cNvSpPr>
              <a:spLocks noChangeAspect="1" noChangeArrowheads="1"/>
            </p:cNvSpPr>
            <p:nvPr/>
          </p:nvSpPr>
          <p:spPr bwMode="auto">
            <a:xfrm>
              <a:off x="3736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5" name="Rectangle 298"/>
            <p:cNvSpPr>
              <a:spLocks noChangeAspect="1" noChangeArrowheads="1"/>
            </p:cNvSpPr>
            <p:nvPr/>
          </p:nvSpPr>
          <p:spPr bwMode="auto">
            <a:xfrm>
              <a:off x="3861" y="704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6" name="Rectangle 299"/>
            <p:cNvSpPr>
              <a:spLocks noChangeAspect="1" noChangeArrowheads="1"/>
            </p:cNvSpPr>
            <p:nvPr/>
          </p:nvSpPr>
          <p:spPr bwMode="auto">
            <a:xfrm>
              <a:off x="3861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7" name="Rectangle 300"/>
            <p:cNvSpPr>
              <a:spLocks noChangeAspect="1" noChangeArrowheads="1"/>
            </p:cNvSpPr>
            <p:nvPr/>
          </p:nvSpPr>
          <p:spPr bwMode="auto">
            <a:xfrm>
              <a:off x="3985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8" name="Rectangle 301"/>
            <p:cNvSpPr>
              <a:spLocks noChangeAspect="1" noChangeArrowheads="1"/>
            </p:cNvSpPr>
            <p:nvPr/>
          </p:nvSpPr>
          <p:spPr bwMode="auto">
            <a:xfrm>
              <a:off x="4110" y="704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29" name="Rectangle 302"/>
            <p:cNvSpPr>
              <a:spLocks noChangeAspect="1" noChangeArrowheads="1"/>
            </p:cNvSpPr>
            <p:nvPr/>
          </p:nvSpPr>
          <p:spPr bwMode="auto">
            <a:xfrm>
              <a:off x="4110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0" name="Rectangle 303"/>
            <p:cNvSpPr>
              <a:spLocks noChangeAspect="1" noChangeArrowheads="1"/>
            </p:cNvSpPr>
            <p:nvPr/>
          </p:nvSpPr>
          <p:spPr bwMode="auto">
            <a:xfrm>
              <a:off x="4234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1" name="Rectangle 304"/>
            <p:cNvSpPr>
              <a:spLocks noChangeAspect="1" noChangeArrowheads="1"/>
            </p:cNvSpPr>
            <p:nvPr/>
          </p:nvSpPr>
          <p:spPr bwMode="auto">
            <a:xfrm>
              <a:off x="4358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2" name="Rectangle 305"/>
            <p:cNvSpPr>
              <a:spLocks noChangeAspect="1" noChangeArrowheads="1"/>
            </p:cNvSpPr>
            <p:nvPr/>
          </p:nvSpPr>
          <p:spPr bwMode="auto">
            <a:xfrm>
              <a:off x="2741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3" name="Rectangle 306"/>
            <p:cNvSpPr>
              <a:spLocks noChangeAspect="1" noChangeArrowheads="1"/>
            </p:cNvSpPr>
            <p:nvPr/>
          </p:nvSpPr>
          <p:spPr bwMode="auto">
            <a:xfrm>
              <a:off x="2865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4" name="Rectangle 307"/>
            <p:cNvSpPr>
              <a:spLocks noChangeAspect="1" noChangeArrowheads="1"/>
            </p:cNvSpPr>
            <p:nvPr/>
          </p:nvSpPr>
          <p:spPr bwMode="auto">
            <a:xfrm>
              <a:off x="2990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5" name="Rectangle 308"/>
            <p:cNvSpPr>
              <a:spLocks noChangeAspect="1" noChangeArrowheads="1"/>
            </p:cNvSpPr>
            <p:nvPr/>
          </p:nvSpPr>
          <p:spPr bwMode="auto">
            <a:xfrm>
              <a:off x="3114" y="828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6" name="Rectangle 309"/>
            <p:cNvSpPr>
              <a:spLocks noChangeAspect="1" noChangeArrowheads="1"/>
            </p:cNvSpPr>
            <p:nvPr/>
          </p:nvSpPr>
          <p:spPr bwMode="auto">
            <a:xfrm>
              <a:off x="3114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7" name="Rectangle 310"/>
            <p:cNvSpPr>
              <a:spLocks noChangeAspect="1" noChangeArrowheads="1"/>
            </p:cNvSpPr>
            <p:nvPr/>
          </p:nvSpPr>
          <p:spPr bwMode="auto">
            <a:xfrm>
              <a:off x="3239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8" name="Rectangle 311"/>
            <p:cNvSpPr>
              <a:spLocks noChangeAspect="1" noChangeArrowheads="1"/>
            </p:cNvSpPr>
            <p:nvPr/>
          </p:nvSpPr>
          <p:spPr bwMode="auto">
            <a:xfrm>
              <a:off x="3363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39" name="Rectangle 312"/>
            <p:cNvSpPr>
              <a:spLocks noChangeAspect="1" noChangeArrowheads="1"/>
            </p:cNvSpPr>
            <p:nvPr/>
          </p:nvSpPr>
          <p:spPr bwMode="auto">
            <a:xfrm>
              <a:off x="3488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0" name="Rectangle 313"/>
            <p:cNvSpPr>
              <a:spLocks noChangeAspect="1" noChangeArrowheads="1"/>
            </p:cNvSpPr>
            <p:nvPr/>
          </p:nvSpPr>
          <p:spPr bwMode="auto">
            <a:xfrm>
              <a:off x="3612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1" name="Rectangle 314"/>
            <p:cNvSpPr>
              <a:spLocks noChangeAspect="1" noChangeArrowheads="1"/>
            </p:cNvSpPr>
            <p:nvPr/>
          </p:nvSpPr>
          <p:spPr bwMode="auto">
            <a:xfrm>
              <a:off x="3736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2" name="Rectangle 315"/>
            <p:cNvSpPr>
              <a:spLocks noChangeAspect="1" noChangeArrowheads="1"/>
            </p:cNvSpPr>
            <p:nvPr/>
          </p:nvSpPr>
          <p:spPr bwMode="auto">
            <a:xfrm>
              <a:off x="3861" y="828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3" name="Rectangle 316"/>
            <p:cNvSpPr>
              <a:spLocks noChangeAspect="1" noChangeArrowheads="1"/>
            </p:cNvSpPr>
            <p:nvPr/>
          </p:nvSpPr>
          <p:spPr bwMode="auto">
            <a:xfrm>
              <a:off x="3861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4" name="Rectangle 317"/>
            <p:cNvSpPr>
              <a:spLocks noChangeAspect="1" noChangeArrowheads="1"/>
            </p:cNvSpPr>
            <p:nvPr/>
          </p:nvSpPr>
          <p:spPr bwMode="auto">
            <a:xfrm>
              <a:off x="3985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5" name="Rectangle 318"/>
            <p:cNvSpPr>
              <a:spLocks noChangeAspect="1" noChangeArrowheads="1"/>
            </p:cNvSpPr>
            <p:nvPr/>
          </p:nvSpPr>
          <p:spPr bwMode="auto">
            <a:xfrm>
              <a:off x="4110" y="828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6" name="Rectangle 319"/>
            <p:cNvSpPr>
              <a:spLocks noChangeAspect="1" noChangeArrowheads="1"/>
            </p:cNvSpPr>
            <p:nvPr/>
          </p:nvSpPr>
          <p:spPr bwMode="auto">
            <a:xfrm>
              <a:off x="4110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7" name="Rectangle 320"/>
            <p:cNvSpPr>
              <a:spLocks noChangeAspect="1" noChangeArrowheads="1"/>
            </p:cNvSpPr>
            <p:nvPr/>
          </p:nvSpPr>
          <p:spPr bwMode="auto">
            <a:xfrm>
              <a:off x="4234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8" name="Rectangle 321"/>
            <p:cNvSpPr>
              <a:spLocks noChangeAspect="1" noChangeArrowheads="1"/>
            </p:cNvSpPr>
            <p:nvPr/>
          </p:nvSpPr>
          <p:spPr bwMode="auto">
            <a:xfrm>
              <a:off x="4358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49" name="Rectangle 322"/>
            <p:cNvSpPr>
              <a:spLocks noChangeAspect="1" noChangeArrowheads="1"/>
            </p:cNvSpPr>
            <p:nvPr/>
          </p:nvSpPr>
          <p:spPr bwMode="auto">
            <a:xfrm>
              <a:off x="2741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0" name="Rectangle 323"/>
            <p:cNvSpPr>
              <a:spLocks noChangeAspect="1" noChangeArrowheads="1"/>
            </p:cNvSpPr>
            <p:nvPr/>
          </p:nvSpPr>
          <p:spPr bwMode="auto">
            <a:xfrm>
              <a:off x="2865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1" name="Rectangle 324"/>
            <p:cNvSpPr>
              <a:spLocks noChangeAspect="1" noChangeArrowheads="1"/>
            </p:cNvSpPr>
            <p:nvPr/>
          </p:nvSpPr>
          <p:spPr bwMode="auto">
            <a:xfrm>
              <a:off x="2990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2" name="Rectangle 325"/>
            <p:cNvSpPr>
              <a:spLocks noChangeAspect="1" noChangeArrowheads="1"/>
            </p:cNvSpPr>
            <p:nvPr/>
          </p:nvSpPr>
          <p:spPr bwMode="auto">
            <a:xfrm>
              <a:off x="3114" y="952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3" name="Rectangle 326"/>
            <p:cNvSpPr>
              <a:spLocks noChangeAspect="1" noChangeArrowheads="1"/>
            </p:cNvSpPr>
            <p:nvPr/>
          </p:nvSpPr>
          <p:spPr bwMode="auto">
            <a:xfrm>
              <a:off x="3114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4" name="Rectangle 327"/>
            <p:cNvSpPr>
              <a:spLocks noChangeAspect="1" noChangeArrowheads="1"/>
            </p:cNvSpPr>
            <p:nvPr/>
          </p:nvSpPr>
          <p:spPr bwMode="auto">
            <a:xfrm>
              <a:off x="3239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5" name="Rectangle 328"/>
            <p:cNvSpPr>
              <a:spLocks noChangeAspect="1" noChangeArrowheads="1"/>
            </p:cNvSpPr>
            <p:nvPr/>
          </p:nvSpPr>
          <p:spPr bwMode="auto">
            <a:xfrm>
              <a:off x="3363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6" name="Rectangle 329"/>
            <p:cNvSpPr>
              <a:spLocks noChangeAspect="1" noChangeArrowheads="1"/>
            </p:cNvSpPr>
            <p:nvPr/>
          </p:nvSpPr>
          <p:spPr bwMode="auto">
            <a:xfrm>
              <a:off x="3488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7" name="Rectangle 330"/>
            <p:cNvSpPr>
              <a:spLocks noChangeAspect="1" noChangeArrowheads="1"/>
            </p:cNvSpPr>
            <p:nvPr/>
          </p:nvSpPr>
          <p:spPr bwMode="auto">
            <a:xfrm>
              <a:off x="3612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8" name="Rectangle 331"/>
            <p:cNvSpPr>
              <a:spLocks noChangeAspect="1" noChangeArrowheads="1"/>
            </p:cNvSpPr>
            <p:nvPr/>
          </p:nvSpPr>
          <p:spPr bwMode="auto">
            <a:xfrm>
              <a:off x="3736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59" name="Rectangle 332"/>
            <p:cNvSpPr>
              <a:spLocks noChangeAspect="1" noChangeArrowheads="1"/>
            </p:cNvSpPr>
            <p:nvPr/>
          </p:nvSpPr>
          <p:spPr bwMode="auto">
            <a:xfrm>
              <a:off x="3861" y="952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0" name="Rectangle 333"/>
            <p:cNvSpPr>
              <a:spLocks noChangeAspect="1" noChangeArrowheads="1"/>
            </p:cNvSpPr>
            <p:nvPr/>
          </p:nvSpPr>
          <p:spPr bwMode="auto">
            <a:xfrm>
              <a:off x="3861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1" name="Rectangle 334"/>
            <p:cNvSpPr>
              <a:spLocks noChangeAspect="1" noChangeArrowheads="1"/>
            </p:cNvSpPr>
            <p:nvPr/>
          </p:nvSpPr>
          <p:spPr bwMode="auto">
            <a:xfrm>
              <a:off x="3985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2" name="Rectangle 335"/>
            <p:cNvSpPr>
              <a:spLocks noChangeAspect="1" noChangeArrowheads="1"/>
            </p:cNvSpPr>
            <p:nvPr/>
          </p:nvSpPr>
          <p:spPr bwMode="auto">
            <a:xfrm>
              <a:off x="4110" y="952"/>
              <a:ext cx="124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3" name="Rectangle 336"/>
            <p:cNvSpPr>
              <a:spLocks noChangeAspect="1" noChangeArrowheads="1"/>
            </p:cNvSpPr>
            <p:nvPr/>
          </p:nvSpPr>
          <p:spPr bwMode="auto">
            <a:xfrm>
              <a:off x="4110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4" name="Rectangle 337"/>
            <p:cNvSpPr>
              <a:spLocks noChangeAspect="1" noChangeArrowheads="1"/>
            </p:cNvSpPr>
            <p:nvPr/>
          </p:nvSpPr>
          <p:spPr bwMode="auto">
            <a:xfrm>
              <a:off x="4234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5" name="Rectangle 338"/>
            <p:cNvSpPr>
              <a:spLocks noChangeAspect="1" noChangeArrowheads="1"/>
            </p:cNvSpPr>
            <p:nvPr/>
          </p:nvSpPr>
          <p:spPr bwMode="auto">
            <a:xfrm>
              <a:off x="4358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6" name="Rectangle 339"/>
            <p:cNvSpPr>
              <a:spLocks noChangeAspect="1" noChangeArrowheads="1"/>
            </p:cNvSpPr>
            <p:nvPr/>
          </p:nvSpPr>
          <p:spPr bwMode="auto">
            <a:xfrm>
              <a:off x="2741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7" name="Rectangle 340"/>
            <p:cNvSpPr>
              <a:spLocks noChangeAspect="1" noChangeArrowheads="1"/>
            </p:cNvSpPr>
            <p:nvPr/>
          </p:nvSpPr>
          <p:spPr bwMode="auto">
            <a:xfrm>
              <a:off x="2865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8" name="Rectangle 341"/>
            <p:cNvSpPr>
              <a:spLocks noChangeAspect="1" noChangeArrowheads="1"/>
            </p:cNvSpPr>
            <p:nvPr/>
          </p:nvSpPr>
          <p:spPr bwMode="auto">
            <a:xfrm>
              <a:off x="2990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69" name="Rectangle 342"/>
            <p:cNvSpPr>
              <a:spLocks noChangeAspect="1" noChangeArrowheads="1"/>
            </p:cNvSpPr>
            <p:nvPr/>
          </p:nvSpPr>
          <p:spPr bwMode="auto">
            <a:xfrm>
              <a:off x="3114" y="1077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0" name="Rectangle 343"/>
            <p:cNvSpPr>
              <a:spLocks noChangeAspect="1" noChangeArrowheads="1"/>
            </p:cNvSpPr>
            <p:nvPr/>
          </p:nvSpPr>
          <p:spPr bwMode="auto">
            <a:xfrm>
              <a:off x="3114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1" name="Rectangle 344"/>
            <p:cNvSpPr>
              <a:spLocks noChangeAspect="1" noChangeArrowheads="1"/>
            </p:cNvSpPr>
            <p:nvPr/>
          </p:nvSpPr>
          <p:spPr bwMode="auto">
            <a:xfrm>
              <a:off x="3239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2" name="Rectangle 345"/>
            <p:cNvSpPr>
              <a:spLocks noChangeAspect="1" noChangeArrowheads="1"/>
            </p:cNvSpPr>
            <p:nvPr/>
          </p:nvSpPr>
          <p:spPr bwMode="auto">
            <a:xfrm>
              <a:off x="3363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3" name="Rectangle 346"/>
            <p:cNvSpPr>
              <a:spLocks noChangeAspect="1" noChangeArrowheads="1"/>
            </p:cNvSpPr>
            <p:nvPr/>
          </p:nvSpPr>
          <p:spPr bwMode="auto">
            <a:xfrm>
              <a:off x="3488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4" name="Rectangle 347"/>
            <p:cNvSpPr>
              <a:spLocks noChangeAspect="1" noChangeArrowheads="1"/>
            </p:cNvSpPr>
            <p:nvPr/>
          </p:nvSpPr>
          <p:spPr bwMode="auto">
            <a:xfrm>
              <a:off x="3612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5" name="Rectangle 348"/>
            <p:cNvSpPr>
              <a:spLocks noChangeAspect="1" noChangeArrowheads="1"/>
            </p:cNvSpPr>
            <p:nvPr/>
          </p:nvSpPr>
          <p:spPr bwMode="auto">
            <a:xfrm>
              <a:off x="3736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6" name="Rectangle 349"/>
            <p:cNvSpPr>
              <a:spLocks noChangeAspect="1" noChangeArrowheads="1"/>
            </p:cNvSpPr>
            <p:nvPr/>
          </p:nvSpPr>
          <p:spPr bwMode="auto">
            <a:xfrm>
              <a:off x="3861" y="1077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7" name="Rectangle 350"/>
            <p:cNvSpPr>
              <a:spLocks noChangeAspect="1" noChangeArrowheads="1"/>
            </p:cNvSpPr>
            <p:nvPr/>
          </p:nvSpPr>
          <p:spPr bwMode="auto">
            <a:xfrm>
              <a:off x="3861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8" name="Rectangle 351"/>
            <p:cNvSpPr>
              <a:spLocks noChangeAspect="1" noChangeArrowheads="1"/>
            </p:cNvSpPr>
            <p:nvPr/>
          </p:nvSpPr>
          <p:spPr bwMode="auto">
            <a:xfrm>
              <a:off x="3985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79" name="Rectangle 352"/>
            <p:cNvSpPr>
              <a:spLocks noChangeAspect="1" noChangeArrowheads="1"/>
            </p:cNvSpPr>
            <p:nvPr/>
          </p:nvSpPr>
          <p:spPr bwMode="auto">
            <a:xfrm>
              <a:off x="4110" y="1077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80" name="Rectangle 353"/>
            <p:cNvSpPr>
              <a:spLocks noChangeAspect="1" noChangeArrowheads="1"/>
            </p:cNvSpPr>
            <p:nvPr/>
          </p:nvSpPr>
          <p:spPr bwMode="auto">
            <a:xfrm>
              <a:off x="4110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81" name="Rectangle 354"/>
            <p:cNvSpPr>
              <a:spLocks noChangeAspect="1" noChangeArrowheads="1"/>
            </p:cNvSpPr>
            <p:nvPr/>
          </p:nvSpPr>
          <p:spPr bwMode="auto">
            <a:xfrm>
              <a:off x="4234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82" name="Rectangle 355"/>
            <p:cNvSpPr>
              <a:spLocks noChangeAspect="1" noChangeArrowheads="1"/>
            </p:cNvSpPr>
            <p:nvPr/>
          </p:nvSpPr>
          <p:spPr bwMode="auto">
            <a:xfrm>
              <a:off x="4358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83" name="Rectangle 356"/>
            <p:cNvSpPr>
              <a:spLocks noChangeAspect="1" noChangeArrowheads="1"/>
            </p:cNvSpPr>
            <p:nvPr/>
          </p:nvSpPr>
          <p:spPr bwMode="auto">
            <a:xfrm>
              <a:off x="2741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084" name="Text Box 357"/>
            <p:cNvSpPr txBox="1">
              <a:spLocks noChangeAspect="1" noChangeArrowheads="1"/>
            </p:cNvSpPr>
            <p:nvPr/>
          </p:nvSpPr>
          <p:spPr bwMode="auto">
            <a:xfrm>
              <a:off x="2780" y="224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85" name="Text Box 358"/>
            <p:cNvSpPr txBox="1">
              <a:spLocks noChangeAspect="1" noChangeArrowheads="1"/>
            </p:cNvSpPr>
            <p:nvPr/>
          </p:nvSpPr>
          <p:spPr bwMode="auto">
            <a:xfrm>
              <a:off x="2897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86" name="Text Box 359"/>
            <p:cNvSpPr txBox="1">
              <a:spLocks noChangeAspect="1" noChangeArrowheads="1"/>
            </p:cNvSpPr>
            <p:nvPr/>
          </p:nvSpPr>
          <p:spPr bwMode="auto">
            <a:xfrm>
              <a:off x="2780" y="342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87" name="Text Box 360"/>
            <p:cNvSpPr txBox="1">
              <a:spLocks noChangeAspect="1" noChangeArrowheads="1"/>
            </p:cNvSpPr>
            <p:nvPr/>
          </p:nvSpPr>
          <p:spPr bwMode="auto">
            <a:xfrm>
              <a:off x="2897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88" name="Text Box 361"/>
            <p:cNvSpPr txBox="1">
              <a:spLocks noChangeAspect="1" noChangeArrowheads="1"/>
            </p:cNvSpPr>
            <p:nvPr/>
          </p:nvSpPr>
          <p:spPr bwMode="auto">
            <a:xfrm>
              <a:off x="3277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89" name="Text Box 362"/>
            <p:cNvSpPr txBox="1">
              <a:spLocks noChangeAspect="1" noChangeArrowheads="1"/>
            </p:cNvSpPr>
            <p:nvPr/>
          </p:nvSpPr>
          <p:spPr bwMode="auto">
            <a:xfrm>
              <a:off x="3396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0" name="Text Box 363"/>
            <p:cNvSpPr txBox="1">
              <a:spLocks noChangeAspect="1" noChangeArrowheads="1"/>
            </p:cNvSpPr>
            <p:nvPr/>
          </p:nvSpPr>
          <p:spPr bwMode="auto">
            <a:xfrm>
              <a:off x="3521" y="224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1" name="Text Box 364"/>
            <p:cNvSpPr txBox="1">
              <a:spLocks noChangeAspect="1" noChangeArrowheads="1"/>
            </p:cNvSpPr>
            <p:nvPr/>
          </p:nvSpPr>
          <p:spPr bwMode="auto">
            <a:xfrm>
              <a:off x="3643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2" name="Text Box 365"/>
            <p:cNvSpPr txBox="1">
              <a:spLocks noChangeAspect="1" noChangeArrowheads="1"/>
            </p:cNvSpPr>
            <p:nvPr/>
          </p:nvSpPr>
          <p:spPr bwMode="auto">
            <a:xfrm>
              <a:off x="4141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3" name="Text Box 366"/>
            <p:cNvSpPr txBox="1">
              <a:spLocks noChangeAspect="1" noChangeArrowheads="1"/>
            </p:cNvSpPr>
            <p:nvPr/>
          </p:nvSpPr>
          <p:spPr bwMode="auto">
            <a:xfrm>
              <a:off x="4264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4" name="Text Box 367"/>
            <p:cNvSpPr txBox="1">
              <a:spLocks noChangeAspect="1" noChangeArrowheads="1"/>
            </p:cNvSpPr>
            <p:nvPr/>
          </p:nvSpPr>
          <p:spPr bwMode="auto">
            <a:xfrm>
              <a:off x="4392" y="225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5" name="Text Box 368"/>
            <p:cNvSpPr txBox="1">
              <a:spLocks noChangeAspect="1" noChangeArrowheads="1"/>
            </p:cNvSpPr>
            <p:nvPr/>
          </p:nvSpPr>
          <p:spPr bwMode="auto">
            <a:xfrm>
              <a:off x="4141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6" name="Text Box 369"/>
            <p:cNvSpPr txBox="1">
              <a:spLocks noChangeAspect="1" noChangeArrowheads="1"/>
            </p:cNvSpPr>
            <p:nvPr/>
          </p:nvSpPr>
          <p:spPr bwMode="auto">
            <a:xfrm>
              <a:off x="4264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7" name="Text Box 370"/>
            <p:cNvSpPr txBox="1">
              <a:spLocks noChangeAspect="1" noChangeArrowheads="1"/>
            </p:cNvSpPr>
            <p:nvPr/>
          </p:nvSpPr>
          <p:spPr bwMode="auto">
            <a:xfrm>
              <a:off x="4392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8" name="Text Box 371"/>
            <p:cNvSpPr txBox="1">
              <a:spLocks noChangeAspect="1" noChangeArrowheads="1"/>
            </p:cNvSpPr>
            <p:nvPr/>
          </p:nvSpPr>
          <p:spPr bwMode="auto">
            <a:xfrm>
              <a:off x="4264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099" name="Text Box 372"/>
            <p:cNvSpPr txBox="1">
              <a:spLocks noChangeAspect="1" noChangeArrowheads="1"/>
            </p:cNvSpPr>
            <p:nvPr/>
          </p:nvSpPr>
          <p:spPr bwMode="auto">
            <a:xfrm>
              <a:off x="4392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0" name="Text Box 373"/>
            <p:cNvSpPr txBox="1">
              <a:spLocks noChangeAspect="1" noChangeArrowheads="1"/>
            </p:cNvSpPr>
            <p:nvPr/>
          </p:nvSpPr>
          <p:spPr bwMode="auto">
            <a:xfrm>
              <a:off x="4264" y="72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1" name="Text Box 374"/>
            <p:cNvSpPr txBox="1">
              <a:spLocks noChangeAspect="1" noChangeArrowheads="1"/>
            </p:cNvSpPr>
            <p:nvPr/>
          </p:nvSpPr>
          <p:spPr bwMode="auto">
            <a:xfrm>
              <a:off x="4264" y="846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2" name="Text Box 375"/>
            <p:cNvSpPr txBox="1">
              <a:spLocks noChangeAspect="1" noChangeArrowheads="1"/>
            </p:cNvSpPr>
            <p:nvPr/>
          </p:nvSpPr>
          <p:spPr bwMode="auto">
            <a:xfrm>
              <a:off x="4264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3" name="Text Box 376"/>
            <p:cNvSpPr txBox="1">
              <a:spLocks noChangeAspect="1" noChangeArrowheads="1"/>
            </p:cNvSpPr>
            <p:nvPr/>
          </p:nvSpPr>
          <p:spPr bwMode="auto">
            <a:xfrm>
              <a:off x="4264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4" name="Text Box 377"/>
            <p:cNvSpPr txBox="1">
              <a:spLocks noChangeAspect="1" noChangeArrowheads="1"/>
            </p:cNvSpPr>
            <p:nvPr/>
          </p:nvSpPr>
          <p:spPr bwMode="auto">
            <a:xfrm>
              <a:off x="4264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5" name="Text Box 378"/>
            <p:cNvSpPr txBox="1">
              <a:spLocks noChangeAspect="1" noChangeArrowheads="1"/>
            </p:cNvSpPr>
            <p:nvPr/>
          </p:nvSpPr>
          <p:spPr bwMode="auto">
            <a:xfrm>
              <a:off x="4264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6" name="Text Box 379"/>
            <p:cNvSpPr txBox="1">
              <a:spLocks noChangeAspect="1" noChangeArrowheads="1"/>
            </p:cNvSpPr>
            <p:nvPr/>
          </p:nvSpPr>
          <p:spPr bwMode="auto">
            <a:xfrm>
              <a:off x="4392" y="725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7" name="Text Box 380"/>
            <p:cNvSpPr txBox="1">
              <a:spLocks noChangeAspect="1" noChangeArrowheads="1"/>
            </p:cNvSpPr>
            <p:nvPr/>
          </p:nvSpPr>
          <p:spPr bwMode="auto">
            <a:xfrm>
              <a:off x="4392" y="841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8" name="Text Box 381"/>
            <p:cNvSpPr txBox="1">
              <a:spLocks noChangeAspect="1" noChangeArrowheads="1"/>
            </p:cNvSpPr>
            <p:nvPr/>
          </p:nvSpPr>
          <p:spPr bwMode="auto">
            <a:xfrm>
              <a:off x="4391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09" name="Text Box 382"/>
            <p:cNvSpPr txBox="1">
              <a:spLocks noChangeAspect="1" noChangeArrowheads="1"/>
            </p:cNvSpPr>
            <p:nvPr/>
          </p:nvSpPr>
          <p:spPr bwMode="auto">
            <a:xfrm>
              <a:off x="4392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10" name="Text Box 383"/>
            <p:cNvSpPr txBox="1">
              <a:spLocks noChangeAspect="1" noChangeArrowheads="1"/>
            </p:cNvSpPr>
            <p:nvPr/>
          </p:nvSpPr>
          <p:spPr bwMode="auto">
            <a:xfrm>
              <a:off x="4391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11" name="Text Box 384"/>
            <p:cNvSpPr txBox="1">
              <a:spLocks noChangeAspect="1" noChangeArrowheads="1"/>
            </p:cNvSpPr>
            <p:nvPr/>
          </p:nvSpPr>
          <p:spPr bwMode="auto">
            <a:xfrm>
              <a:off x="4392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12" name="Text Box 385"/>
            <p:cNvSpPr txBox="1">
              <a:spLocks noChangeAspect="1" noChangeArrowheads="1"/>
            </p:cNvSpPr>
            <p:nvPr/>
          </p:nvSpPr>
          <p:spPr bwMode="auto">
            <a:xfrm>
              <a:off x="3277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13" name="Text Box 386"/>
            <p:cNvSpPr txBox="1">
              <a:spLocks noChangeAspect="1" noChangeArrowheads="1"/>
            </p:cNvSpPr>
            <p:nvPr/>
          </p:nvSpPr>
          <p:spPr bwMode="auto">
            <a:xfrm>
              <a:off x="3396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14" name="Text Box 387"/>
            <p:cNvSpPr txBox="1">
              <a:spLocks noChangeAspect="1" noChangeArrowheads="1"/>
            </p:cNvSpPr>
            <p:nvPr/>
          </p:nvSpPr>
          <p:spPr bwMode="auto">
            <a:xfrm>
              <a:off x="3521" y="722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15" name="Text Box 388"/>
            <p:cNvSpPr txBox="1">
              <a:spLocks noChangeAspect="1" noChangeArrowheads="1"/>
            </p:cNvSpPr>
            <p:nvPr/>
          </p:nvSpPr>
          <p:spPr bwMode="auto">
            <a:xfrm>
              <a:off x="3643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16" name="Text Box 389"/>
            <p:cNvSpPr txBox="1">
              <a:spLocks noChangeAspect="1" noChangeArrowheads="1"/>
            </p:cNvSpPr>
            <p:nvPr/>
          </p:nvSpPr>
          <p:spPr bwMode="auto">
            <a:xfrm>
              <a:off x="3277" y="846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17" name="Text Box 390"/>
            <p:cNvSpPr txBox="1">
              <a:spLocks noChangeAspect="1" noChangeArrowheads="1"/>
            </p:cNvSpPr>
            <p:nvPr/>
          </p:nvSpPr>
          <p:spPr bwMode="auto">
            <a:xfrm>
              <a:off x="3396" y="84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18" name="Text Box 391"/>
            <p:cNvSpPr txBox="1">
              <a:spLocks noChangeAspect="1" noChangeArrowheads="1"/>
            </p:cNvSpPr>
            <p:nvPr/>
          </p:nvSpPr>
          <p:spPr bwMode="auto">
            <a:xfrm>
              <a:off x="3521" y="846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19" name="Text Box 392"/>
            <p:cNvSpPr txBox="1">
              <a:spLocks noChangeAspect="1" noChangeArrowheads="1"/>
            </p:cNvSpPr>
            <p:nvPr/>
          </p:nvSpPr>
          <p:spPr bwMode="auto">
            <a:xfrm>
              <a:off x="3643" y="841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0" name="Text Box 393"/>
            <p:cNvSpPr txBox="1">
              <a:spLocks noChangeAspect="1" noChangeArrowheads="1"/>
            </p:cNvSpPr>
            <p:nvPr/>
          </p:nvSpPr>
          <p:spPr bwMode="auto">
            <a:xfrm>
              <a:off x="2780" y="598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1" name="Text Box 394"/>
            <p:cNvSpPr txBox="1">
              <a:spLocks noChangeAspect="1" noChangeArrowheads="1"/>
            </p:cNvSpPr>
            <p:nvPr/>
          </p:nvSpPr>
          <p:spPr bwMode="auto">
            <a:xfrm>
              <a:off x="2897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2" name="Text Box 395"/>
            <p:cNvSpPr txBox="1">
              <a:spLocks noChangeAspect="1" noChangeArrowheads="1"/>
            </p:cNvSpPr>
            <p:nvPr/>
          </p:nvSpPr>
          <p:spPr bwMode="auto">
            <a:xfrm>
              <a:off x="2779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3" name="Text Box 396"/>
            <p:cNvSpPr txBox="1">
              <a:spLocks noChangeAspect="1" noChangeArrowheads="1"/>
            </p:cNvSpPr>
            <p:nvPr/>
          </p:nvSpPr>
          <p:spPr bwMode="auto">
            <a:xfrm>
              <a:off x="2897" y="723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4" name="Text Box 397"/>
            <p:cNvSpPr txBox="1">
              <a:spLocks noChangeAspect="1" noChangeArrowheads="1"/>
            </p:cNvSpPr>
            <p:nvPr/>
          </p:nvSpPr>
          <p:spPr bwMode="auto">
            <a:xfrm>
              <a:off x="2897" y="845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5" name="Text Box 398"/>
            <p:cNvSpPr txBox="1">
              <a:spLocks noChangeAspect="1" noChangeArrowheads="1"/>
            </p:cNvSpPr>
            <p:nvPr/>
          </p:nvSpPr>
          <p:spPr bwMode="auto">
            <a:xfrm>
              <a:off x="2779" y="846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6" name="Text Box 399"/>
            <p:cNvSpPr txBox="1">
              <a:spLocks noChangeAspect="1" noChangeArrowheads="1"/>
            </p:cNvSpPr>
            <p:nvPr/>
          </p:nvSpPr>
          <p:spPr bwMode="auto">
            <a:xfrm>
              <a:off x="2779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7" name="Text Box 400"/>
            <p:cNvSpPr txBox="1">
              <a:spLocks noChangeAspect="1" noChangeArrowheads="1"/>
            </p:cNvSpPr>
            <p:nvPr/>
          </p:nvSpPr>
          <p:spPr bwMode="auto">
            <a:xfrm>
              <a:off x="2897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8" name="Text Box 401"/>
            <p:cNvSpPr txBox="1">
              <a:spLocks noChangeAspect="1" noChangeArrowheads="1"/>
            </p:cNvSpPr>
            <p:nvPr/>
          </p:nvSpPr>
          <p:spPr bwMode="auto">
            <a:xfrm>
              <a:off x="3016" y="1088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29" name="Text Box 402"/>
            <p:cNvSpPr txBox="1">
              <a:spLocks noChangeAspect="1" noChangeArrowheads="1"/>
            </p:cNvSpPr>
            <p:nvPr/>
          </p:nvSpPr>
          <p:spPr bwMode="auto">
            <a:xfrm>
              <a:off x="3016" y="1219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0" name="Text Box 403"/>
            <p:cNvSpPr txBox="1">
              <a:spLocks noChangeAspect="1" noChangeArrowheads="1"/>
            </p:cNvSpPr>
            <p:nvPr/>
          </p:nvSpPr>
          <p:spPr bwMode="auto">
            <a:xfrm>
              <a:off x="2897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1" name="Text Box 404"/>
            <p:cNvSpPr txBox="1">
              <a:spLocks noChangeAspect="1" noChangeArrowheads="1"/>
            </p:cNvSpPr>
            <p:nvPr/>
          </p:nvSpPr>
          <p:spPr bwMode="auto">
            <a:xfrm>
              <a:off x="2779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2" name="Text Box 405"/>
            <p:cNvSpPr txBox="1">
              <a:spLocks noChangeAspect="1" noChangeArrowheads="1"/>
            </p:cNvSpPr>
            <p:nvPr/>
          </p:nvSpPr>
          <p:spPr bwMode="auto">
            <a:xfrm>
              <a:off x="2779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3" name="Text Box 406"/>
            <p:cNvSpPr txBox="1">
              <a:spLocks noChangeAspect="1" noChangeArrowheads="1"/>
            </p:cNvSpPr>
            <p:nvPr/>
          </p:nvSpPr>
          <p:spPr bwMode="auto">
            <a:xfrm>
              <a:off x="2897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4" name="Text Box 407"/>
            <p:cNvSpPr txBox="1">
              <a:spLocks noChangeAspect="1" noChangeArrowheads="1"/>
            </p:cNvSpPr>
            <p:nvPr/>
          </p:nvSpPr>
          <p:spPr bwMode="auto">
            <a:xfrm>
              <a:off x="3016" y="1340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5" name="Text Box 408"/>
            <p:cNvSpPr txBox="1">
              <a:spLocks noChangeAspect="1" noChangeArrowheads="1"/>
            </p:cNvSpPr>
            <p:nvPr/>
          </p:nvSpPr>
          <p:spPr bwMode="auto">
            <a:xfrm>
              <a:off x="3521" y="1219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6" name="Text Box 409"/>
            <p:cNvSpPr txBox="1">
              <a:spLocks noChangeAspect="1" noChangeArrowheads="1"/>
            </p:cNvSpPr>
            <p:nvPr/>
          </p:nvSpPr>
          <p:spPr bwMode="auto">
            <a:xfrm>
              <a:off x="3643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7" name="Text Box 410"/>
            <p:cNvSpPr txBox="1">
              <a:spLocks noChangeAspect="1" noChangeArrowheads="1"/>
            </p:cNvSpPr>
            <p:nvPr/>
          </p:nvSpPr>
          <p:spPr bwMode="auto">
            <a:xfrm>
              <a:off x="3769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8" name="Text Box 411"/>
            <p:cNvSpPr txBox="1">
              <a:spLocks noChangeAspect="1" noChangeArrowheads="1"/>
            </p:cNvSpPr>
            <p:nvPr/>
          </p:nvSpPr>
          <p:spPr bwMode="auto">
            <a:xfrm>
              <a:off x="3643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39" name="Text Box 412"/>
            <p:cNvSpPr txBox="1">
              <a:spLocks noChangeAspect="1" noChangeArrowheads="1"/>
            </p:cNvSpPr>
            <p:nvPr/>
          </p:nvSpPr>
          <p:spPr bwMode="auto">
            <a:xfrm>
              <a:off x="3521" y="1340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40" name="Text Box 413"/>
            <p:cNvSpPr txBox="1">
              <a:spLocks noChangeAspect="1" noChangeArrowheads="1"/>
            </p:cNvSpPr>
            <p:nvPr/>
          </p:nvSpPr>
          <p:spPr bwMode="auto">
            <a:xfrm>
              <a:off x="3521" y="1088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41" name="Text Box 414"/>
            <p:cNvSpPr txBox="1">
              <a:spLocks noChangeAspect="1" noChangeArrowheads="1"/>
            </p:cNvSpPr>
            <p:nvPr/>
          </p:nvSpPr>
          <p:spPr bwMode="auto">
            <a:xfrm>
              <a:off x="3643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42" name="Text Box 415"/>
            <p:cNvSpPr txBox="1">
              <a:spLocks noChangeAspect="1" noChangeArrowheads="1"/>
            </p:cNvSpPr>
            <p:nvPr/>
          </p:nvSpPr>
          <p:spPr bwMode="auto">
            <a:xfrm>
              <a:off x="3769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43" name="Text Box 416"/>
            <p:cNvSpPr txBox="1">
              <a:spLocks noChangeAspect="1" noChangeArrowheads="1"/>
            </p:cNvSpPr>
            <p:nvPr/>
          </p:nvSpPr>
          <p:spPr bwMode="auto">
            <a:xfrm>
              <a:off x="3769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44" name="Text Box 417"/>
            <p:cNvSpPr txBox="1">
              <a:spLocks noChangeAspect="1" noChangeArrowheads="1"/>
            </p:cNvSpPr>
            <p:nvPr/>
          </p:nvSpPr>
          <p:spPr bwMode="auto">
            <a:xfrm>
              <a:off x="2897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45" name="Text Box 418"/>
            <p:cNvSpPr txBox="1">
              <a:spLocks noChangeAspect="1" noChangeArrowheads="1"/>
            </p:cNvSpPr>
            <p:nvPr/>
          </p:nvSpPr>
          <p:spPr bwMode="auto">
            <a:xfrm>
              <a:off x="2779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46" name="Text Box 419"/>
            <p:cNvSpPr txBox="1">
              <a:spLocks noChangeAspect="1" noChangeArrowheads="1"/>
            </p:cNvSpPr>
            <p:nvPr/>
          </p:nvSpPr>
          <p:spPr bwMode="auto">
            <a:xfrm>
              <a:off x="3277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47" name="Text Box 420"/>
            <p:cNvSpPr txBox="1">
              <a:spLocks noChangeAspect="1" noChangeArrowheads="1"/>
            </p:cNvSpPr>
            <p:nvPr/>
          </p:nvSpPr>
          <p:spPr bwMode="auto">
            <a:xfrm>
              <a:off x="3277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48" name="Text Box 421"/>
            <p:cNvSpPr txBox="1">
              <a:spLocks noChangeAspect="1" noChangeArrowheads="1"/>
            </p:cNvSpPr>
            <p:nvPr/>
          </p:nvSpPr>
          <p:spPr bwMode="auto">
            <a:xfrm>
              <a:off x="3277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49" name="Text Box 422"/>
            <p:cNvSpPr txBox="1">
              <a:spLocks noChangeAspect="1" noChangeArrowheads="1"/>
            </p:cNvSpPr>
            <p:nvPr/>
          </p:nvSpPr>
          <p:spPr bwMode="auto">
            <a:xfrm>
              <a:off x="3278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50" name="Text Box 423"/>
            <p:cNvSpPr txBox="1">
              <a:spLocks noChangeAspect="1" noChangeArrowheads="1"/>
            </p:cNvSpPr>
            <p:nvPr/>
          </p:nvSpPr>
          <p:spPr bwMode="auto">
            <a:xfrm>
              <a:off x="3277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51" name="Text Box 424"/>
            <p:cNvSpPr txBox="1">
              <a:spLocks noChangeAspect="1" noChangeArrowheads="1"/>
            </p:cNvSpPr>
            <p:nvPr/>
          </p:nvSpPr>
          <p:spPr bwMode="auto">
            <a:xfrm>
              <a:off x="4392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52" name="Text Box 425"/>
            <p:cNvSpPr txBox="1">
              <a:spLocks noChangeAspect="1" noChangeArrowheads="1"/>
            </p:cNvSpPr>
            <p:nvPr/>
          </p:nvSpPr>
          <p:spPr bwMode="auto">
            <a:xfrm>
              <a:off x="3769" y="841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53" name="Text Box 426"/>
            <p:cNvSpPr txBox="1">
              <a:spLocks noChangeAspect="1" noChangeArrowheads="1"/>
            </p:cNvSpPr>
            <p:nvPr/>
          </p:nvSpPr>
          <p:spPr bwMode="auto">
            <a:xfrm>
              <a:off x="3769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54" name="Text Box 427"/>
            <p:cNvSpPr txBox="1">
              <a:spLocks noChangeAspect="1" noChangeArrowheads="1"/>
            </p:cNvSpPr>
            <p:nvPr/>
          </p:nvSpPr>
          <p:spPr bwMode="auto">
            <a:xfrm>
              <a:off x="4029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55" name="Text Box 428"/>
            <p:cNvSpPr txBox="1">
              <a:spLocks noChangeAspect="1" noChangeArrowheads="1"/>
            </p:cNvSpPr>
            <p:nvPr/>
          </p:nvSpPr>
          <p:spPr bwMode="auto">
            <a:xfrm>
              <a:off x="4029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56" name="Text Box 429"/>
            <p:cNvSpPr txBox="1">
              <a:spLocks noChangeAspect="1" noChangeArrowheads="1"/>
            </p:cNvSpPr>
            <p:nvPr/>
          </p:nvSpPr>
          <p:spPr bwMode="auto">
            <a:xfrm>
              <a:off x="4029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57" name="Text Box 430"/>
            <p:cNvSpPr txBox="1">
              <a:spLocks noChangeAspect="1" noChangeArrowheads="1"/>
            </p:cNvSpPr>
            <p:nvPr/>
          </p:nvSpPr>
          <p:spPr bwMode="auto">
            <a:xfrm>
              <a:off x="3016" y="224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58" name="Text Box 431"/>
            <p:cNvSpPr txBox="1">
              <a:spLocks noChangeAspect="1" noChangeArrowheads="1"/>
            </p:cNvSpPr>
            <p:nvPr/>
          </p:nvSpPr>
          <p:spPr bwMode="auto">
            <a:xfrm>
              <a:off x="3145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59" name="Text Box 432"/>
            <p:cNvSpPr txBox="1">
              <a:spLocks noChangeAspect="1" noChangeArrowheads="1"/>
            </p:cNvSpPr>
            <p:nvPr/>
          </p:nvSpPr>
          <p:spPr bwMode="auto">
            <a:xfrm>
              <a:off x="3145" y="34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60" name="Text Box 433"/>
            <p:cNvSpPr txBox="1">
              <a:spLocks noChangeAspect="1" noChangeArrowheads="1"/>
            </p:cNvSpPr>
            <p:nvPr/>
          </p:nvSpPr>
          <p:spPr bwMode="auto">
            <a:xfrm>
              <a:off x="3016" y="348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61" name="Text Box 434"/>
            <p:cNvSpPr txBox="1">
              <a:spLocks noChangeAspect="1" noChangeArrowheads="1"/>
            </p:cNvSpPr>
            <p:nvPr/>
          </p:nvSpPr>
          <p:spPr bwMode="auto">
            <a:xfrm>
              <a:off x="3016" y="467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62" name="Text Box 435"/>
            <p:cNvSpPr txBox="1">
              <a:spLocks noChangeAspect="1" noChangeArrowheads="1"/>
            </p:cNvSpPr>
            <p:nvPr/>
          </p:nvSpPr>
          <p:spPr bwMode="auto">
            <a:xfrm>
              <a:off x="2779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63" name="Text Box 436"/>
            <p:cNvSpPr txBox="1">
              <a:spLocks noChangeAspect="1" noChangeArrowheads="1"/>
            </p:cNvSpPr>
            <p:nvPr/>
          </p:nvSpPr>
          <p:spPr bwMode="auto">
            <a:xfrm>
              <a:off x="3145" y="462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64" name="Text Box 437"/>
            <p:cNvSpPr txBox="1">
              <a:spLocks noChangeAspect="1" noChangeArrowheads="1"/>
            </p:cNvSpPr>
            <p:nvPr/>
          </p:nvSpPr>
          <p:spPr bwMode="auto">
            <a:xfrm>
              <a:off x="2897" y="963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65" name="Text Box 438"/>
            <p:cNvSpPr txBox="1">
              <a:spLocks noChangeAspect="1" noChangeArrowheads="1"/>
            </p:cNvSpPr>
            <p:nvPr/>
          </p:nvSpPr>
          <p:spPr bwMode="auto">
            <a:xfrm>
              <a:off x="3016" y="598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66" name="Text Box 439"/>
            <p:cNvSpPr txBox="1">
              <a:spLocks noChangeAspect="1" noChangeArrowheads="1"/>
            </p:cNvSpPr>
            <p:nvPr/>
          </p:nvSpPr>
          <p:spPr bwMode="auto">
            <a:xfrm>
              <a:off x="3016" y="722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67" name="Text Box 440"/>
            <p:cNvSpPr txBox="1">
              <a:spLocks noChangeAspect="1" noChangeArrowheads="1"/>
            </p:cNvSpPr>
            <p:nvPr/>
          </p:nvSpPr>
          <p:spPr bwMode="auto">
            <a:xfrm>
              <a:off x="3016" y="845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68" name="Text Box 441"/>
            <p:cNvSpPr txBox="1">
              <a:spLocks noChangeAspect="1" noChangeArrowheads="1"/>
            </p:cNvSpPr>
            <p:nvPr/>
          </p:nvSpPr>
          <p:spPr bwMode="auto">
            <a:xfrm>
              <a:off x="3016" y="964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69" name="Text Box 442"/>
            <p:cNvSpPr txBox="1">
              <a:spLocks noChangeAspect="1" noChangeArrowheads="1"/>
            </p:cNvSpPr>
            <p:nvPr/>
          </p:nvSpPr>
          <p:spPr bwMode="auto">
            <a:xfrm>
              <a:off x="3145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70" name="Text Box 443"/>
            <p:cNvSpPr txBox="1">
              <a:spLocks noChangeAspect="1" noChangeArrowheads="1"/>
            </p:cNvSpPr>
            <p:nvPr/>
          </p:nvSpPr>
          <p:spPr bwMode="auto">
            <a:xfrm>
              <a:off x="3145" y="723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71" name="Text Box 444"/>
            <p:cNvSpPr txBox="1">
              <a:spLocks noChangeAspect="1" noChangeArrowheads="1"/>
            </p:cNvSpPr>
            <p:nvPr/>
          </p:nvSpPr>
          <p:spPr bwMode="auto">
            <a:xfrm>
              <a:off x="3145" y="849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72" name="Text Box 445"/>
            <p:cNvSpPr txBox="1">
              <a:spLocks noChangeAspect="1" noChangeArrowheads="1"/>
            </p:cNvSpPr>
            <p:nvPr/>
          </p:nvSpPr>
          <p:spPr bwMode="auto">
            <a:xfrm>
              <a:off x="3145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73" name="Text Box 446"/>
            <p:cNvSpPr txBox="1">
              <a:spLocks noChangeAspect="1" noChangeArrowheads="1"/>
            </p:cNvSpPr>
            <p:nvPr/>
          </p:nvSpPr>
          <p:spPr bwMode="auto">
            <a:xfrm>
              <a:off x="3145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74" name="Text Box 447"/>
            <p:cNvSpPr txBox="1">
              <a:spLocks noChangeAspect="1" noChangeArrowheads="1"/>
            </p:cNvSpPr>
            <p:nvPr/>
          </p:nvSpPr>
          <p:spPr bwMode="auto">
            <a:xfrm>
              <a:off x="3145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75" name="Text Box 448"/>
            <p:cNvSpPr txBox="1">
              <a:spLocks noChangeAspect="1" noChangeArrowheads="1"/>
            </p:cNvSpPr>
            <p:nvPr/>
          </p:nvSpPr>
          <p:spPr bwMode="auto">
            <a:xfrm>
              <a:off x="3145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76" name="Text Box 449"/>
            <p:cNvSpPr txBox="1">
              <a:spLocks noChangeAspect="1" noChangeArrowheads="1"/>
            </p:cNvSpPr>
            <p:nvPr/>
          </p:nvSpPr>
          <p:spPr bwMode="auto">
            <a:xfrm>
              <a:off x="3277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77" name="Text Box 450"/>
            <p:cNvSpPr txBox="1">
              <a:spLocks noChangeAspect="1" noChangeArrowheads="1"/>
            </p:cNvSpPr>
            <p:nvPr/>
          </p:nvSpPr>
          <p:spPr bwMode="auto">
            <a:xfrm>
              <a:off x="3277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78" name="Text Box 451"/>
            <p:cNvSpPr txBox="1">
              <a:spLocks noChangeAspect="1" noChangeArrowheads="1"/>
            </p:cNvSpPr>
            <p:nvPr/>
          </p:nvSpPr>
          <p:spPr bwMode="auto">
            <a:xfrm>
              <a:off x="3396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79" name="Text Box 452"/>
            <p:cNvSpPr txBox="1">
              <a:spLocks noChangeAspect="1" noChangeArrowheads="1"/>
            </p:cNvSpPr>
            <p:nvPr/>
          </p:nvSpPr>
          <p:spPr bwMode="auto">
            <a:xfrm>
              <a:off x="3396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80" name="Text Box 453"/>
            <p:cNvSpPr txBox="1">
              <a:spLocks noChangeAspect="1" noChangeArrowheads="1"/>
            </p:cNvSpPr>
            <p:nvPr/>
          </p:nvSpPr>
          <p:spPr bwMode="auto">
            <a:xfrm>
              <a:off x="3396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81" name="Text Box 454"/>
            <p:cNvSpPr txBox="1">
              <a:spLocks noChangeAspect="1" noChangeArrowheads="1"/>
            </p:cNvSpPr>
            <p:nvPr/>
          </p:nvSpPr>
          <p:spPr bwMode="auto">
            <a:xfrm>
              <a:off x="3396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82" name="Text Box 455"/>
            <p:cNvSpPr txBox="1">
              <a:spLocks noChangeAspect="1" noChangeArrowheads="1"/>
            </p:cNvSpPr>
            <p:nvPr/>
          </p:nvSpPr>
          <p:spPr bwMode="auto">
            <a:xfrm>
              <a:off x="3396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83" name="Text Box 456"/>
            <p:cNvSpPr txBox="1">
              <a:spLocks noChangeAspect="1" noChangeArrowheads="1"/>
            </p:cNvSpPr>
            <p:nvPr/>
          </p:nvSpPr>
          <p:spPr bwMode="auto">
            <a:xfrm>
              <a:off x="3396" y="1220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84" name="Text Box 457"/>
            <p:cNvSpPr txBox="1">
              <a:spLocks noChangeAspect="1" noChangeArrowheads="1"/>
            </p:cNvSpPr>
            <p:nvPr/>
          </p:nvSpPr>
          <p:spPr bwMode="auto">
            <a:xfrm>
              <a:off x="3396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85" name="Text Box 458"/>
            <p:cNvSpPr txBox="1">
              <a:spLocks noChangeAspect="1" noChangeArrowheads="1"/>
            </p:cNvSpPr>
            <p:nvPr/>
          </p:nvSpPr>
          <p:spPr bwMode="auto">
            <a:xfrm>
              <a:off x="3521" y="342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86" name="Text Box 459"/>
            <p:cNvSpPr txBox="1">
              <a:spLocks noChangeAspect="1" noChangeArrowheads="1"/>
            </p:cNvSpPr>
            <p:nvPr/>
          </p:nvSpPr>
          <p:spPr bwMode="auto">
            <a:xfrm>
              <a:off x="3521" y="467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87" name="Text Box 460"/>
            <p:cNvSpPr txBox="1">
              <a:spLocks noChangeAspect="1" noChangeArrowheads="1"/>
            </p:cNvSpPr>
            <p:nvPr/>
          </p:nvSpPr>
          <p:spPr bwMode="auto">
            <a:xfrm>
              <a:off x="3521" y="598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88" name="Text Box 461"/>
            <p:cNvSpPr txBox="1">
              <a:spLocks noChangeAspect="1" noChangeArrowheads="1"/>
            </p:cNvSpPr>
            <p:nvPr/>
          </p:nvSpPr>
          <p:spPr bwMode="auto">
            <a:xfrm>
              <a:off x="3521" y="964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89" name="Text Box 462"/>
            <p:cNvSpPr txBox="1">
              <a:spLocks noChangeAspect="1" noChangeArrowheads="1"/>
            </p:cNvSpPr>
            <p:nvPr/>
          </p:nvSpPr>
          <p:spPr bwMode="auto">
            <a:xfrm>
              <a:off x="3643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90" name="Text Box 463"/>
            <p:cNvSpPr txBox="1">
              <a:spLocks noChangeAspect="1" noChangeArrowheads="1"/>
            </p:cNvSpPr>
            <p:nvPr/>
          </p:nvSpPr>
          <p:spPr bwMode="auto">
            <a:xfrm>
              <a:off x="3643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91" name="Text Box 464"/>
            <p:cNvSpPr txBox="1">
              <a:spLocks noChangeAspect="1" noChangeArrowheads="1"/>
            </p:cNvSpPr>
            <p:nvPr/>
          </p:nvSpPr>
          <p:spPr bwMode="auto">
            <a:xfrm>
              <a:off x="3643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92" name="Text Box 465"/>
            <p:cNvSpPr txBox="1">
              <a:spLocks noChangeAspect="1" noChangeArrowheads="1"/>
            </p:cNvSpPr>
            <p:nvPr/>
          </p:nvSpPr>
          <p:spPr bwMode="auto">
            <a:xfrm>
              <a:off x="3643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93" name="Text Box 466"/>
            <p:cNvSpPr txBox="1">
              <a:spLocks noChangeAspect="1" noChangeArrowheads="1"/>
            </p:cNvSpPr>
            <p:nvPr/>
          </p:nvSpPr>
          <p:spPr bwMode="auto">
            <a:xfrm>
              <a:off x="3769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94" name="Text Box 467"/>
            <p:cNvSpPr txBox="1">
              <a:spLocks noChangeAspect="1" noChangeArrowheads="1"/>
            </p:cNvSpPr>
            <p:nvPr/>
          </p:nvSpPr>
          <p:spPr bwMode="auto">
            <a:xfrm>
              <a:off x="3769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95" name="Text Box 468"/>
            <p:cNvSpPr txBox="1">
              <a:spLocks noChangeAspect="1" noChangeArrowheads="1"/>
            </p:cNvSpPr>
            <p:nvPr/>
          </p:nvSpPr>
          <p:spPr bwMode="auto">
            <a:xfrm>
              <a:off x="3769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96" name="Text Box 469"/>
            <p:cNvSpPr txBox="1">
              <a:spLocks noChangeAspect="1" noChangeArrowheads="1"/>
            </p:cNvSpPr>
            <p:nvPr/>
          </p:nvSpPr>
          <p:spPr bwMode="auto">
            <a:xfrm>
              <a:off x="3769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97" name="Text Box 470"/>
            <p:cNvSpPr txBox="1">
              <a:spLocks noChangeAspect="1" noChangeArrowheads="1"/>
            </p:cNvSpPr>
            <p:nvPr/>
          </p:nvSpPr>
          <p:spPr bwMode="auto">
            <a:xfrm>
              <a:off x="3769" y="723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198" name="Text Box 471"/>
            <p:cNvSpPr txBox="1">
              <a:spLocks noChangeAspect="1" noChangeArrowheads="1"/>
            </p:cNvSpPr>
            <p:nvPr/>
          </p:nvSpPr>
          <p:spPr bwMode="auto">
            <a:xfrm>
              <a:off x="3898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199" name="Text Box 472"/>
            <p:cNvSpPr txBox="1">
              <a:spLocks noChangeAspect="1" noChangeArrowheads="1"/>
            </p:cNvSpPr>
            <p:nvPr/>
          </p:nvSpPr>
          <p:spPr bwMode="auto">
            <a:xfrm>
              <a:off x="3898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0" name="Text Box 473"/>
            <p:cNvSpPr txBox="1">
              <a:spLocks noChangeAspect="1" noChangeArrowheads="1"/>
            </p:cNvSpPr>
            <p:nvPr/>
          </p:nvSpPr>
          <p:spPr bwMode="auto">
            <a:xfrm>
              <a:off x="3898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1" name="Text Box 474"/>
            <p:cNvSpPr txBox="1">
              <a:spLocks noChangeAspect="1" noChangeArrowheads="1"/>
            </p:cNvSpPr>
            <p:nvPr/>
          </p:nvSpPr>
          <p:spPr bwMode="auto">
            <a:xfrm>
              <a:off x="3898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2" name="Text Box 475"/>
            <p:cNvSpPr txBox="1">
              <a:spLocks noChangeAspect="1" noChangeArrowheads="1"/>
            </p:cNvSpPr>
            <p:nvPr/>
          </p:nvSpPr>
          <p:spPr bwMode="auto">
            <a:xfrm>
              <a:off x="3898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3" name="Text Box 476"/>
            <p:cNvSpPr txBox="1">
              <a:spLocks noChangeAspect="1" noChangeArrowheads="1"/>
            </p:cNvSpPr>
            <p:nvPr/>
          </p:nvSpPr>
          <p:spPr bwMode="auto">
            <a:xfrm>
              <a:off x="3898" y="841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4" name="Text Box 477"/>
            <p:cNvSpPr txBox="1">
              <a:spLocks noChangeAspect="1" noChangeArrowheads="1"/>
            </p:cNvSpPr>
            <p:nvPr/>
          </p:nvSpPr>
          <p:spPr bwMode="auto">
            <a:xfrm>
              <a:off x="3898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5" name="Text Box 478"/>
            <p:cNvSpPr txBox="1">
              <a:spLocks noChangeAspect="1" noChangeArrowheads="1"/>
            </p:cNvSpPr>
            <p:nvPr/>
          </p:nvSpPr>
          <p:spPr bwMode="auto">
            <a:xfrm>
              <a:off x="3898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6" name="Text Box 479"/>
            <p:cNvSpPr txBox="1">
              <a:spLocks noChangeAspect="1" noChangeArrowheads="1"/>
            </p:cNvSpPr>
            <p:nvPr/>
          </p:nvSpPr>
          <p:spPr bwMode="auto">
            <a:xfrm>
              <a:off x="3898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7" name="Text Box 480"/>
            <p:cNvSpPr txBox="1">
              <a:spLocks noChangeAspect="1" noChangeArrowheads="1"/>
            </p:cNvSpPr>
            <p:nvPr/>
          </p:nvSpPr>
          <p:spPr bwMode="auto">
            <a:xfrm>
              <a:off x="3898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8" name="Text Box 481"/>
            <p:cNvSpPr txBox="1">
              <a:spLocks noChangeAspect="1" noChangeArrowheads="1"/>
            </p:cNvSpPr>
            <p:nvPr/>
          </p:nvSpPr>
          <p:spPr bwMode="auto">
            <a:xfrm>
              <a:off x="4029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09" name="Text Box 482"/>
            <p:cNvSpPr txBox="1">
              <a:spLocks noChangeAspect="1" noChangeArrowheads="1"/>
            </p:cNvSpPr>
            <p:nvPr/>
          </p:nvSpPr>
          <p:spPr bwMode="auto">
            <a:xfrm>
              <a:off x="4029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10" name="Text Box 483"/>
            <p:cNvSpPr txBox="1">
              <a:spLocks noChangeAspect="1" noChangeArrowheads="1"/>
            </p:cNvSpPr>
            <p:nvPr/>
          </p:nvSpPr>
          <p:spPr bwMode="auto">
            <a:xfrm>
              <a:off x="4029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11" name="Text Box 484"/>
            <p:cNvSpPr txBox="1">
              <a:spLocks noChangeAspect="1" noChangeArrowheads="1"/>
            </p:cNvSpPr>
            <p:nvPr/>
          </p:nvSpPr>
          <p:spPr bwMode="auto">
            <a:xfrm>
              <a:off x="4029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12" name="Text Box 485"/>
            <p:cNvSpPr txBox="1">
              <a:spLocks noChangeAspect="1" noChangeArrowheads="1"/>
            </p:cNvSpPr>
            <p:nvPr/>
          </p:nvSpPr>
          <p:spPr bwMode="auto">
            <a:xfrm>
              <a:off x="4030" y="72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213" name="Text Box 486"/>
            <p:cNvSpPr txBox="1">
              <a:spLocks noChangeAspect="1" noChangeArrowheads="1"/>
            </p:cNvSpPr>
            <p:nvPr/>
          </p:nvSpPr>
          <p:spPr bwMode="auto">
            <a:xfrm>
              <a:off x="4030" y="841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214" name="Text Box 487"/>
            <p:cNvSpPr txBox="1">
              <a:spLocks noChangeAspect="1" noChangeArrowheads="1"/>
            </p:cNvSpPr>
            <p:nvPr/>
          </p:nvSpPr>
          <p:spPr bwMode="auto">
            <a:xfrm>
              <a:off x="4029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1215" name="Text Box 488"/>
            <p:cNvSpPr txBox="1">
              <a:spLocks noChangeAspect="1" noChangeArrowheads="1"/>
            </p:cNvSpPr>
            <p:nvPr/>
          </p:nvSpPr>
          <p:spPr bwMode="auto">
            <a:xfrm>
              <a:off x="4141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16" name="Text Box 489"/>
            <p:cNvSpPr txBox="1">
              <a:spLocks noChangeAspect="1" noChangeArrowheads="1"/>
            </p:cNvSpPr>
            <p:nvPr/>
          </p:nvSpPr>
          <p:spPr bwMode="auto">
            <a:xfrm>
              <a:off x="4141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17" name="Text Box 490"/>
            <p:cNvSpPr txBox="1">
              <a:spLocks noChangeAspect="1" noChangeArrowheads="1"/>
            </p:cNvSpPr>
            <p:nvPr/>
          </p:nvSpPr>
          <p:spPr bwMode="auto">
            <a:xfrm>
              <a:off x="4141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18" name="Text Box 491"/>
            <p:cNvSpPr txBox="1">
              <a:spLocks noChangeAspect="1" noChangeArrowheads="1"/>
            </p:cNvSpPr>
            <p:nvPr/>
          </p:nvSpPr>
          <p:spPr bwMode="auto">
            <a:xfrm>
              <a:off x="4141" y="841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19" name="Text Box 492"/>
            <p:cNvSpPr txBox="1">
              <a:spLocks noChangeAspect="1" noChangeArrowheads="1"/>
            </p:cNvSpPr>
            <p:nvPr/>
          </p:nvSpPr>
          <p:spPr bwMode="auto">
            <a:xfrm>
              <a:off x="4141" y="963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20" name="Text Box 493"/>
            <p:cNvSpPr txBox="1">
              <a:spLocks noChangeAspect="1" noChangeArrowheads="1"/>
            </p:cNvSpPr>
            <p:nvPr/>
          </p:nvSpPr>
          <p:spPr bwMode="auto">
            <a:xfrm>
              <a:off x="4141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21" name="Text Box 494"/>
            <p:cNvSpPr txBox="1">
              <a:spLocks noChangeAspect="1" noChangeArrowheads="1"/>
            </p:cNvSpPr>
            <p:nvPr/>
          </p:nvSpPr>
          <p:spPr bwMode="auto">
            <a:xfrm>
              <a:off x="4141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22" name="Text Box 495"/>
            <p:cNvSpPr txBox="1">
              <a:spLocks noChangeAspect="1" noChangeArrowheads="1"/>
            </p:cNvSpPr>
            <p:nvPr/>
          </p:nvSpPr>
          <p:spPr bwMode="auto">
            <a:xfrm>
              <a:off x="4141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23" name="Text Box 496"/>
            <p:cNvSpPr txBox="1">
              <a:spLocks noChangeAspect="1" noChangeArrowheads="1"/>
            </p:cNvSpPr>
            <p:nvPr/>
          </p:nvSpPr>
          <p:spPr bwMode="auto">
            <a:xfrm>
              <a:off x="4264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1224" name="Rectangle 497"/>
            <p:cNvSpPr>
              <a:spLocks noChangeAspect="1" noChangeArrowheads="1"/>
            </p:cNvSpPr>
            <p:nvPr/>
          </p:nvSpPr>
          <p:spPr bwMode="auto">
            <a:xfrm>
              <a:off x="3488" y="708"/>
              <a:ext cx="374" cy="74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225" name="Rectangle 498"/>
            <p:cNvSpPr>
              <a:spLocks noChangeAspect="1" noChangeArrowheads="1"/>
            </p:cNvSpPr>
            <p:nvPr/>
          </p:nvSpPr>
          <p:spPr bwMode="auto">
            <a:xfrm>
              <a:off x="2747" y="585"/>
              <a:ext cx="492" cy="37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226" name="Rectangle 499"/>
            <p:cNvSpPr>
              <a:spLocks noChangeAspect="1" noChangeArrowheads="1"/>
            </p:cNvSpPr>
            <p:nvPr/>
          </p:nvSpPr>
          <p:spPr bwMode="auto">
            <a:xfrm>
              <a:off x="3240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227" name="Rectangle 500"/>
            <p:cNvSpPr>
              <a:spLocks noChangeAspect="1" noChangeArrowheads="1"/>
            </p:cNvSpPr>
            <p:nvPr/>
          </p:nvSpPr>
          <p:spPr bwMode="auto">
            <a:xfrm>
              <a:off x="3234" y="212"/>
              <a:ext cx="503" cy="24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1228" name="Rectangle 501"/>
            <p:cNvSpPr>
              <a:spLocks noChangeAspect="1" noChangeArrowheads="1"/>
            </p:cNvSpPr>
            <p:nvPr/>
          </p:nvSpPr>
          <p:spPr bwMode="auto">
            <a:xfrm>
              <a:off x="4110" y="207"/>
              <a:ext cx="374" cy="24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30752" name="Rectangle 502"/>
          <p:cNvSpPr>
            <a:spLocks noChangeAspect="1" noChangeArrowheads="1"/>
          </p:cNvSpPr>
          <p:nvPr/>
        </p:nvSpPr>
        <p:spPr bwMode="auto">
          <a:xfrm rot="-5400000">
            <a:off x="965201" y="857250"/>
            <a:ext cx="615950" cy="7524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53" name="Rectangle 503"/>
          <p:cNvSpPr>
            <a:spLocks noChangeAspect="1" noChangeArrowheads="1"/>
          </p:cNvSpPr>
          <p:nvPr/>
        </p:nvSpPr>
        <p:spPr bwMode="auto">
          <a:xfrm>
            <a:off x="904875" y="925513"/>
            <a:ext cx="744538" cy="6270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54" name="Rectangle 504"/>
          <p:cNvSpPr>
            <a:spLocks noChangeAspect="1" noChangeArrowheads="1"/>
          </p:cNvSpPr>
          <p:nvPr/>
        </p:nvSpPr>
        <p:spPr bwMode="auto">
          <a:xfrm rot="-5400000">
            <a:off x="1833563" y="1449387"/>
            <a:ext cx="1257300" cy="6000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55" name="Rectangle 505"/>
          <p:cNvSpPr>
            <a:spLocks noChangeAspect="1" noChangeArrowheads="1"/>
          </p:cNvSpPr>
          <p:nvPr/>
        </p:nvSpPr>
        <p:spPr bwMode="auto">
          <a:xfrm>
            <a:off x="2149475" y="1120775"/>
            <a:ext cx="628650" cy="1270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756" name="Text Box 506"/>
          <p:cNvSpPr txBox="1">
            <a:spLocks noChangeAspect="1" noChangeArrowheads="1"/>
          </p:cNvSpPr>
          <p:nvPr/>
        </p:nvSpPr>
        <p:spPr bwMode="auto">
          <a:xfrm>
            <a:off x="942975" y="923925"/>
            <a:ext cx="1143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D</a:t>
            </a:r>
          </a:p>
        </p:txBody>
      </p:sp>
      <p:sp>
        <p:nvSpPr>
          <p:cNvPr id="30757" name="Text Box 507"/>
          <p:cNvSpPr txBox="1">
            <a:spLocks noChangeAspect="1" noChangeArrowheads="1"/>
          </p:cNvSpPr>
          <p:nvPr/>
        </p:nvSpPr>
        <p:spPr bwMode="auto">
          <a:xfrm>
            <a:off x="2197100" y="1165225"/>
            <a:ext cx="1127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E</a:t>
            </a:r>
          </a:p>
        </p:txBody>
      </p:sp>
      <p:sp>
        <p:nvSpPr>
          <p:cNvPr id="30758" name="Freeform 508"/>
          <p:cNvSpPr>
            <a:spLocks noChangeAspect="1"/>
          </p:cNvSpPr>
          <p:nvPr/>
        </p:nvSpPr>
        <p:spPr bwMode="auto">
          <a:xfrm>
            <a:off x="1936750" y="1262063"/>
            <a:ext cx="225425" cy="198437"/>
          </a:xfrm>
          <a:custGeom>
            <a:avLst/>
            <a:gdLst>
              <a:gd name="T0" fmla="*/ 0 w 156"/>
              <a:gd name="T1" fmla="*/ 0 h 288"/>
              <a:gd name="T2" fmla="*/ 112713 w 156"/>
              <a:gd name="T3" fmla="*/ 0 h 288"/>
              <a:gd name="T4" fmla="*/ 112713 w 156"/>
              <a:gd name="T5" fmla="*/ 198437 h 288"/>
              <a:gd name="T6" fmla="*/ 225425 w 156"/>
              <a:gd name="T7" fmla="*/ 198437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" h="288">
                <a:moveTo>
                  <a:pt x="0" y="0"/>
                </a:moveTo>
                <a:lnTo>
                  <a:pt x="78" y="0"/>
                </a:lnTo>
                <a:lnTo>
                  <a:pt x="78" y="288"/>
                </a:lnTo>
                <a:lnTo>
                  <a:pt x="156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9788" y="0"/>
            <a:ext cx="8304212" cy="762000"/>
          </a:xfrm>
          <a:prstGeom prst="rect">
            <a:avLst/>
          </a:prstGeom>
        </p:spPr>
        <p:txBody>
          <a:bodyPr/>
          <a:lstStyle/>
          <a:p>
            <a:r>
              <a:rPr lang="de-DE" altLang="de-DE"/>
              <a:t>8.4.1	Schnittkompaktierung: Beispiel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0"/>
            <a:ext cx="9144000" cy="784225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48" name="Text Box 4"/>
          <p:cNvSpPr txBox="1">
            <a:spLocks noChangeAspect="1" noChangeArrowheads="1"/>
          </p:cNvSpPr>
          <p:nvPr/>
        </p:nvSpPr>
        <p:spPr bwMode="auto">
          <a:xfrm>
            <a:off x="754063" y="2503488"/>
            <a:ext cx="15319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Ausgangslayout</a:t>
            </a:r>
            <a:endParaRPr lang="en-US" altLang="de-DE" sz="1500" i="0"/>
          </a:p>
        </p:txBody>
      </p:sp>
      <p:sp>
        <p:nvSpPr>
          <p:cNvPr id="31749" name="Rectangle 5"/>
          <p:cNvSpPr>
            <a:spLocks noChangeAspect="1" noChangeArrowheads="1"/>
          </p:cNvSpPr>
          <p:nvPr/>
        </p:nvSpPr>
        <p:spPr bwMode="auto">
          <a:xfrm>
            <a:off x="835025" y="227013"/>
            <a:ext cx="3040063" cy="222250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50" name="Rectangle 6"/>
          <p:cNvSpPr>
            <a:spLocks noChangeAspect="1" noChangeArrowheads="1"/>
          </p:cNvSpPr>
          <p:nvPr/>
        </p:nvSpPr>
        <p:spPr bwMode="auto">
          <a:xfrm rot="-5400000">
            <a:off x="1973263" y="69850"/>
            <a:ext cx="349250" cy="83185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51" name="Rectangle 7"/>
          <p:cNvSpPr>
            <a:spLocks noChangeAspect="1" noChangeArrowheads="1"/>
          </p:cNvSpPr>
          <p:nvPr/>
        </p:nvSpPr>
        <p:spPr bwMode="auto">
          <a:xfrm rot="-5400000">
            <a:off x="2895600" y="1449388"/>
            <a:ext cx="1441450" cy="39370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52" name="Rectangle 8"/>
          <p:cNvSpPr>
            <a:spLocks noChangeAspect="1" noChangeArrowheads="1"/>
          </p:cNvSpPr>
          <p:nvPr/>
        </p:nvSpPr>
        <p:spPr bwMode="auto">
          <a:xfrm rot="-5400000">
            <a:off x="3303588" y="201612"/>
            <a:ext cx="406400" cy="6000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53" name="Rectangle 9"/>
          <p:cNvSpPr>
            <a:spLocks noChangeAspect="1" noChangeArrowheads="1"/>
          </p:cNvSpPr>
          <p:nvPr/>
        </p:nvSpPr>
        <p:spPr bwMode="auto">
          <a:xfrm rot="-5400000">
            <a:off x="911225" y="1774825"/>
            <a:ext cx="601663" cy="6016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54" name="Rectangle 10"/>
          <p:cNvSpPr>
            <a:spLocks noChangeAspect="1" noChangeArrowheads="1"/>
          </p:cNvSpPr>
          <p:nvPr/>
        </p:nvSpPr>
        <p:spPr bwMode="auto">
          <a:xfrm>
            <a:off x="906463" y="304800"/>
            <a:ext cx="395287" cy="3984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55" name="Text Box 11"/>
          <p:cNvSpPr txBox="1">
            <a:spLocks noChangeAspect="1" noChangeArrowheads="1"/>
          </p:cNvSpPr>
          <p:nvPr/>
        </p:nvSpPr>
        <p:spPr bwMode="auto">
          <a:xfrm>
            <a:off x="858838" y="1493838"/>
            <a:ext cx="195262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endParaRPr lang="de-DE" altLang="de-DE" sz="1900"/>
          </a:p>
        </p:txBody>
      </p:sp>
      <p:sp>
        <p:nvSpPr>
          <p:cNvPr id="31756" name="Rectangle 12"/>
          <p:cNvSpPr>
            <a:spLocks noChangeAspect="1" noChangeArrowheads="1"/>
          </p:cNvSpPr>
          <p:nvPr/>
        </p:nvSpPr>
        <p:spPr bwMode="auto">
          <a:xfrm>
            <a:off x="895350" y="296863"/>
            <a:ext cx="419100" cy="40798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57" name="Rectangle 13"/>
          <p:cNvSpPr>
            <a:spLocks noChangeAspect="1" noChangeArrowheads="1"/>
          </p:cNvSpPr>
          <p:nvPr/>
        </p:nvSpPr>
        <p:spPr bwMode="auto">
          <a:xfrm>
            <a:off x="1722438" y="296863"/>
            <a:ext cx="846137" cy="3635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58" name="Rectangle 14"/>
          <p:cNvSpPr>
            <a:spLocks noChangeAspect="1" noChangeArrowheads="1"/>
          </p:cNvSpPr>
          <p:nvPr/>
        </p:nvSpPr>
        <p:spPr bwMode="auto">
          <a:xfrm>
            <a:off x="3194050" y="288925"/>
            <a:ext cx="628650" cy="4206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59" name="Rectangle 15"/>
          <p:cNvSpPr>
            <a:spLocks noChangeAspect="1" noChangeArrowheads="1"/>
          </p:cNvSpPr>
          <p:nvPr/>
        </p:nvSpPr>
        <p:spPr bwMode="auto">
          <a:xfrm>
            <a:off x="895350" y="1762125"/>
            <a:ext cx="627063" cy="628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60" name="Rectangle 16"/>
          <p:cNvSpPr>
            <a:spLocks noChangeAspect="1" noChangeArrowheads="1"/>
          </p:cNvSpPr>
          <p:nvPr/>
        </p:nvSpPr>
        <p:spPr bwMode="auto">
          <a:xfrm>
            <a:off x="3413125" y="925513"/>
            <a:ext cx="409575" cy="14462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761" name="Line 17"/>
          <p:cNvSpPr>
            <a:spLocks noChangeAspect="1" noChangeShapeType="1"/>
          </p:cNvSpPr>
          <p:nvPr/>
        </p:nvSpPr>
        <p:spPr bwMode="auto">
          <a:xfrm flipV="1">
            <a:off x="995363" y="1544638"/>
            <a:ext cx="1587" cy="2079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2" name="Line 18"/>
          <p:cNvSpPr>
            <a:spLocks noChangeAspect="1" noChangeShapeType="1"/>
          </p:cNvSpPr>
          <p:nvPr/>
        </p:nvSpPr>
        <p:spPr bwMode="auto">
          <a:xfrm flipV="1">
            <a:off x="1204913" y="703263"/>
            <a:ext cx="1587" cy="215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3" name="Line 19"/>
          <p:cNvSpPr>
            <a:spLocks noChangeAspect="1" noChangeShapeType="1"/>
          </p:cNvSpPr>
          <p:nvPr/>
        </p:nvSpPr>
        <p:spPr bwMode="auto">
          <a:xfrm>
            <a:off x="1325563" y="403225"/>
            <a:ext cx="40163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4" name="Line 20"/>
          <p:cNvSpPr>
            <a:spLocks noChangeAspect="1" noChangeShapeType="1"/>
          </p:cNvSpPr>
          <p:nvPr/>
        </p:nvSpPr>
        <p:spPr bwMode="auto">
          <a:xfrm>
            <a:off x="2573338" y="403225"/>
            <a:ext cx="62706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5" name="Line 21"/>
          <p:cNvSpPr>
            <a:spLocks noChangeAspect="1" noChangeShapeType="1"/>
          </p:cNvSpPr>
          <p:nvPr/>
        </p:nvSpPr>
        <p:spPr bwMode="auto">
          <a:xfrm flipV="1">
            <a:off x="3714750" y="711200"/>
            <a:ext cx="1588" cy="2000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6" name="Line 22"/>
          <p:cNvSpPr>
            <a:spLocks noChangeAspect="1" noChangeShapeType="1"/>
          </p:cNvSpPr>
          <p:nvPr/>
        </p:nvSpPr>
        <p:spPr bwMode="auto">
          <a:xfrm>
            <a:off x="1636713" y="1262063"/>
            <a:ext cx="330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7" name="Freeform 23"/>
          <p:cNvSpPr>
            <a:spLocks noChangeAspect="1"/>
          </p:cNvSpPr>
          <p:nvPr/>
        </p:nvSpPr>
        <p:spPr bwMode="auto">
          <a:xfrm>
            <a:off x="2781300" y="1254125"/>
            <a:ext cx="627063" cy="1022350"/>
          </a:xfrm>
          <a:custGeom>
            <a:avLst/>
            <a:gdLst>
              <a:gd name="T0" fmla="*/ 0 w 432"/>
              <a:gd name="T1" fmla="*/ 0 h 288"/>
              <a:gd name="T2" fmla="*/ 313532 w 432"/>
              <a:gd name="T3" fmla="*/ 0 h 288"/>
              <a:gd name="T4" fmla="*/ 313532 w 432"/>
              <a:gd name="T5" fmla="*/ 1022350 h 288"/>
              <a:gd name="T6" fmla="*/ 627063 w 432"/>
              <a:gd name="T7" fmla="*/ 102235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288">
                <a:moveTo>
                  <a:pt x="0" y="0"/>
                </a:moveTo>
                <a:lnTo>
                  <a:pt x="216" y="0"/>
                </a:lnTo>
                <a:lnTo>
                  <a:pt x="216" y="288"/>
                </a:lnTo>
                <a:lnTo>
                  <a:pt x="432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8" name="Line 24"/>
          <p:cNvSpPr>
            <a:spLocks noChangeAspect="1" noChangeShapeType="1"/>
          </p:cNvSpPr>
          <p:nvPr/>
        </p:nvSpPr>
        <p:spPr bwMode="auto">
          <a:xfrm>
            <a:off x="1536700" y="2076450"/>
            <a:ext cx="6096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9" name="Text Box 25"/>
          <p:cNvSpPr txBox="1">
            <a:spLocks noChangeAspect="1" noChangeArrowheads="1"/>
          </p:cNvSpPr>
          <p:nvPr/>
        </p:nvSpPr>
        <p:spPr bwMode="auto">
          <a:xfrm>
            <a:off x="944563" y="331788"/>
            <a:ext cx="1127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A</a:t>
            </a:r>
          </a:p>
        </p:txBody>
      </p:sp>
      <p:sp>
        <p:nvSpPr>
          <p:cNvPr id="31770" name="Text Box 26"/>
          <p:cNvSpPr txBox="1">
            <a:spLocks noChangeAspect="1" noChangeArrowheads="1"/>
          </p:cNvSpPr>
          <p:nvPr/>
        </p:nvSpPr>
        <p:spPr bwMode="auto">
          <a:xfrm>
            <a:off x="944563" y="1781175"/>
            <a:ext cx="1127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G</a:t>
            </a:r>
          </a:p>
        </p:txBody>
      </p:sp>
      <p:sp>
        <p:nvSpPr>
          <p:cNvPr id="31771" name="Text Box 27"/>
          <p:cNvSpPr txBox="1">
            <a:spLocks noChangeAspect="1" noChangeArrowheads="1"/>
          </p:cNvSpPr>
          <p:nvPr/>
        </p:nvSpPr>
        <p:spPr bwMode="auto">
          <a:xfrm>
            <a:off x="1781175" y="331788"/>
            <a:ext cx="1111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B</a:t>
            </a:r>
          </a:p>
        </p:txBody>
      </p:sp>
      <p:sp>
        <p:nvSpPr>
          <p:cNvPr id="31772" name="Text Box 28"/>
          <p:cNvSpPr txBox="1">
            <a:spLocks noChangeAspect="1" noChangeArrowheads="1"/>
          </p:cNvSpPr>
          <p:nvPr/>
        </p:nvSpPr>
        <p:spPr bwMode="auto">
          <a:xfrm>
            <a:off x="3230563" y="331788"/>
            <a:ext cx="1127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C</a:t>
            </a:r>
          </a:p>
        </p:txBody>
      </p:sp>
      <p:sp>
        <p:nvSpPr>
          <p:cNvPr id="31773" name="Text Box 29"/>
          <p:cNvSpPr txBox="1">
            <a:spLocks noChangeAspect="1" noChangeArrowheads="1"/>
          </p:cNvSpPr>
          <p:nvPr/>
        </p:nvSpPr>
        <p:spPr bwMode="auto">
          <a:xfrm>
            <a:off x="3448050" y="968375"/>
            <a:ext cx="1111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F</a:t>
            </a:r>
          </a:p>
        </p:txBody>
      </p:sp>
      <p:sp>
        <p:nvSpPr>
          <p:cNvPr id="31774" name="Text Box 30"/>
          <p:cNvSpPr txBox="1">
            <a:spLocks noChangeAspect="1" noChangeArrowheads="1"/>
          </p:cNvSpPr>
          <p:nvPr/>
        </p:nvSpPr>
        <p:spPr bwMode="auto">
          <a:xfrm>
            <a:off x="4495800" y="2503488"/>
            <a:ext cx="3575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Schritt 1a: Abbildung auf binärem Raster</a:t>
            </a:r>
            <a:endParaRPr lang="en-US" altLang="de-DE" sz="1500" i="0"/>
          </a:p>
        </p:txBody>
      </p:sp>
      <p:grpSp>
        <p:nvGrpSpPr>
          <p:cNvPr id="32081" name="Group 337"/>
          <p:cNvGrpSpPr>
            <a:grpSpLocks noChangeAspect="1"/>
          </p:cNvGrpSpPr>
          <p:nvPr/>
        </p:nvGrpSpPr>
        <p:grpSpPr bwMode="auto">
          <a:xfrm>
            <a:off x="4573588" y="254000"/>
            <a:ext cx="3078162" cy="2182813"/>
            <a:chOff x="2721" y="206"/>
            <a:chExt cx="1763" cy="1250"/>
          </a:xfrm>
        </p:grpSpPr>
        <p:sp>
          <p:nvSpPr>
            <p:cNvPr id="32091" name="Line 338"/>
            <p:cNvSpPr>
              <a:spLocks noChangeAspect="1" noChangeShapeType="1"/>
            </p:cNvSpPr>
            <p:nvPr/>
          </p:nvSpPr>
          <p:spPr bwMode="auto">
            <a:xfrm flipH="1" flipV="1">
              <a:off x="3417" y="766"/>
              <a:ext cx="0" cy="135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92" name="Line 339"/>
            <p:cNvSpPr>
              <a:spLocks noChangeAspect="1" noChangeShapeType="1"/>
            </p:cNvSpPr>
            <p:nvPr/>
          </p:nvSpPr>
          <p:spPr bwMode="auto">
            <a:xfrm>
              <a:off x="3426" y="897"/>
              <a:ext cx="239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93" name="Line 340"/>
            <p:cNvSpPr>
              <a:spLocks noChangeAspect="1" noChangeShapeType="1"/>
            </p:cNvSpPr>
            <p:nvPr/>
          </p:nvSpPr>
          <p:spPr bwMode="auto">
            <a:xfrm>
              <a:off x="3176" y="772"/>
              <a:ext cx="239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94" name="Line 341"/>
            <p:cNvSpPr>
              <a:spLocks noChangeAspect="1" noChangeShapeType="1"/>
            </p:cNvSpPr>
            <p:nvPr/>
          </p:nvSpPr>
          <p:spPr bwMode="auto">
            <a:xfrm flipV="1">
              <a:off x="3670" y="437"/>
              <a:ext cx="0" cy="275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95" name="Rectangle 342"/>
            <p:cNvSpPr>
              <a:spLocks noChangeAspect="1" noChangeArrowheads="1"/>
            </p:cNvSpPr>
            <p:nvPr/>
          </p:nvSpPr>
          <p:spPr bwMode="auto">
            <a:xfrm rot="-5400000">
              <a:off x="3368" y="81"/>
              <a:ext cx="240" cy="49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096" name="Rectangle 343"/>
            <p:cNvSpPr>
              <a:spLocks noChangeAspect="1" noChangeArrowheads="1"/>
            </p:cNvSpPr>
            <p:nvPr/>
          </p:nvSpPr>
          <p:spPr bwMode="auto">
            <a:xfrm rot="-5400000">
              <a:off x="3933" y="897"/>
              <a:ext cx="856" cy="23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097" name="Rectangle 344"/>
            <p:cNvSpPr>
              <a:spLocks noChangeAspect="1" noChangeArrowheads="1"/>
            </p:cNvSpPr>
            <p:nvPr/>
          </p:nvSpPr>
          <p:spPr bwMode="auto">
            <a:xfrm rot="-5400000">
              <a:off x="2808" y="521"/>
              <a:ext cx="366" cy="496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098" name="Rectangle 345"/>
            <p:cNvSpPr>
              <a:spLocks noChangeAspect="1" noChangeArrowheads="1"/>
            </p:cNvSpPr>
            <p:nvPr/>
          </p:nvSpPr>
          <p:spPr bwMode="auto">
            <a:xfrm rot="-5400000">
              <a:off x="3306" y="902"/>
              <a:ext cx="737" cy="3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099" name="Rectangle 346"/>
            <p:cNvSpPr>
              <a:spLocks noChangeAspect="1" noChangeArrowheads="1"/>
            </p:cNvSpPr>
            <p:nvPr/>
          </p:nvSpPr>
          <p:spPr bwMode="auto">
            <a:xfrm rot="-5400000">
              <a:off x="4175" y="155"/>
              <a:ext cx="241" cy="3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00" name="Rectangle 347"/>
            <p:cNvSpPr>
              <a:spLocks noChangeAspect="1" noChangeArrowheads="1"/>
            </p:cNvSpPr>
            <p:nvPr/>
          </p:nvSpPr>
          <p:spPr bwMode="auto">
            <a:xfrm rot="-5400000">
              <a:off x="2751" y="1091"/>
              <a:ext cx="357" cy="35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01" name="Rectangle 348"/>
            <p:cNvSpPr>
              <a:spLocks noChangeAspect="1" noChangeArrowheads="1"/>
            </p:cNvSpPr>
            <p:nvPr/>
          </p:nvSpPr>
          <p:spPr bwMode="auto">
            <a:xfrm>
              <a:off x="2748" y="215"/>
              <a:ext cx="236" cy="23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02" name="Text Box 349"/>
            <p:cNvSpPr txBox="1">
              <a:spLocks noChangeAspect="1" noChangeArrowheads="1"/>
            </p:cNvSpPr>
            <p:nvPr/>
          </p:nvSpPr>
          <p:spPr bwMode="auto">
            <a:xfrm>
              <a:off x="2721" y="924"/>
              <a:ext cx="112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endParaRPr lang="de-DE" altLang="de-DE" sz="1900" i="0"/>
            </a:p>
          </p:txBody>
        </p:sp>
        <p:sp>
          <p:nvSpPr>
            <p:cNvPr id="32103" name="Rectangle 350"/>
            <p:cNvSpPr>
              <a:spLocks noChangeAspect="1" noChangeArrowheads="1"/>
            </p:cNvSpPr>
            <p:nvPr/>
          </p:nvSpPr>
          <p:spPr bwMode="auto">
            <a:xfrm>
              <a:off x="2742" y="212"/>
              <a:ext cx="249" cy="24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04" name="Rectangle 351"/>
            <p:cNvSpPr>
              <a:spLocks noChangeAspect="1" noChangeArrowheads="1"/>
            </p:cNvSpPr>
            <p:nvPr/>
          </p:nvSpPr>
          <p:spPr bwMode="auto">
            <a:xfrm>
              <a:off x="2742" y="1083"/>
              <a:ext cx="373" cy="37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05" name="Rectangle 352"/>
            <p:cNvSpPr>
              <a:spLocks noChangeAspect="1" noChangeArrowheads="1"/>
            </p:cNvSpPr>
            <p:nvPr/>
          </p:nvSpPr>
          <p:spPr bwMode="auto">
            <a:xfrm>
              <a:off x="4240" y="585"/>
              <a:ext cx="244" cy="86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06" name="Rectangle 353"/>
            <p:cNvSpPr>
              <a:spLocks noChangeAspect="1" noChangeArrowheads="1"/>
            </p:cNvSpPr>
            <p:nvPr/>
          </p:nvSpPr>
          <p:spPr bwMode="auto">
            <a:xfrm>
              <a:off x="2866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07" name="Rectangle 354"/>
            <p:cNvSpPr>
              <a:spLocks noChangeAspect="1" noChangeArrowheads="1"/>
            </p:cNvSpPr>
            <p:nvPr/>
          </p:nvSpPr>
          <p:spPr bwMode="auto">
            <a:xfrm>
              <a:off x="2991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08" name="Rectangle 355"/>
            <p:cNvSpPr>
              <a:spLocks noChangeAspect="1" noChangeArrowheads="1"/>
            </p:cNvSpPr>
            <p:nvPr/>
          </p:nvSpPr>
          <p:spPr bwMode="auto">
            <a:xfrm>
              <a:off x="3115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09" name="Rectangle 356"/>
            <p:cNvSpPr>
              <a:spLocks noChangeAspect="1" noChangeArrowheads="1"/>
            </p:cNvSpPr>
            <p:nvPr/>
          </p:nvSpPr>
          <p:spPr bwMode="auto">
            <a:xfrm>
              <a:off x="3240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0" name="Rectangle 357"/>
            <p:cNvSpPr>
              <a:spLocks noChangeAspect="1" noChangeArrowheads="1"/>
            </p:cNvSpPr>
            <p:nvPr/>
          </p:nvSpPr>
          <p:spPr bwMode="auto">
            <a:xfrm>
              <a:off x="3364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1" name="Rectangle 358"/>
            <p:cNvSpPr>
              <a:spLocks noChangeAspect="1" noChangeArrowheads="1"/>
            </p:cNvSpPr>
            <p:nvPr/>
          </p:nvSpPr>
          <p:spPr bwMode="auto">
            <a:xfrm>
              <a:off x="3488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2" name="Rectangle 359"/>
            <p:cNvSpPr>
              <a:spLocks noChangeAspect="1" noChangeArrowheads="1"/>
            </p:cNvSpPr>
            <p:nvPr/>
          </p:nvSpPr>
          <p:spPr bwMode="auto">
            <a:xfrm>
              <a:off x="3613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3" name="Rectangle 360"/>
            <p:cNvSpPr>
              <a:spLocks noChangeAspect="1" noChangeArrowheads="1"/>
            </p:cNvSpPr>
            <p:nvPr/>
          </p:nvSpPr>
          <p:spPr bwMode="auto">
            <a:xfrm>
              <a:off x="3737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4" name="Rectangle 361"/>
            <p:cNvSpPr>
              <a:spLocks noChangeAspect="1" noChangeArrowheads="1"/>
            </p:cNvSpPr>
            <p:nvPr/>
          </p:nvSpPr>
          <p:spPr bwMode="auto">
            <a:xfrm>
              <a:off x="3862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5" name="Rectangle 362"/>
            <p:cNvSpPr>
              <a:spLocks noChangeAspect="1" noChangeArrowheads="1"/>
            </p:cNvSpPr>
            <p:nvPr/>
          </p:nvSpPr>
          <p:spPr bwMode="auto">
            <a:xfrm>
              <a:off x="3986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6" name="Rectangle 363"/>
            <p:cNvSpPr>
              <a:spLocks noChangeAspect="1" noChangeArrowheads="1"/>
            </p:cNvSpPr>
            <p:nvPr/>
          </p:nvSpPr>
          <p:spPr bwMode="auto">
            <a:xfrm>
              <a:off x="4110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7" name="Rectangle 364"/>
            <p:cNvSpPr>
              <a:spLocks noChangeAspect="1" noChangeArrowheads="1"/>
            </p:cNvSpPr>
            <p:nvPr/>
          </p:nvSpPr>
          <p:spPr bwMode="auto">
            <a:xfrm>
              <a:off x="4235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8" name="Rectangle 365"/>
            <p:cNvSpPr>
              <a:spLocks noChangeAspect="1" noChangeArrowheads="1"/>
            </p:cNvSpPr>
            <p:nvPr/>
          </p:nvSpPr>
          <p:spPr bwMode="auto">
            <a:xfrm>
              <a:off x="4359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19" name="Rectangle 366"/>
            <p:cNvSpPr>
              <a:spLocks noChangeAspect="1" noChangeArrowheads="1"/>
            </p:cNvSpPr>
            <p:nvPr/>
          </p:nvSpPr>
          <p:spPr bwMode="auto">
            <a:xfrm>
              <a:off x="2742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0" name="Rectangle 367"/>
            <p:cNvSpPr>
              <a:spLocks noChangeAspect="1" noChangeArrowheads="1"/>
            </p:cNvSpPr>
            <p:nvPr/>
          </p:nvSpPr>
          <p:spPr bwMode="auto">
            <a:xfrm>
              <a:off x="2866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1" name="Rectangle 368"/>
            <p:cNvSpPr>
              <a:spLocks noChangeAspect="1" noChangeArrowheads="1"/>
            </p:cNvSpPr>
            <p:nvPr/>
          </p:nvSpPr>
          <p:spPr bwMode="auto">
            <a:xfrm>
              <a:off x="2991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2" name="Rectangle 369"/>
            <p:cNvSpPr>
              <a:spLocks noChangeAspect="1" noChangeArrowheads="1"/>
            </p:cNvSpPr>
            <p:nvPr/>
          </p:nvSpPr>
          <p:spPr bwMode="auto">
            <a:xfrm>
              <a:off x="3115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3" name="Rectangle 370"/>
            <p:cNvSpPr>
              <a:spLocks noChangeAspect="1" noChangeArrowheads="1"/>
            </p:cNvSpPr>
            <p:nvPr/>
          </p:nvSpPr>
          <p:spPr bwMode="auto">
            <a:xfrm>
              <a:off x="3240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4" name="Rectangle 371"/>
            <p:cNvSpPr>
              <a:spLocks noChangeAspect="1" noChangeArrowheads="1"/>
            </p:cNvSpPr>
            <p:nvPr/>
          </p:nvSpPr>
          <p:spPr bwMode="auto">
            <a:xfrm>
              <a:off x="3364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5" name="Rectangle 372"/>
            <p:cNvSpPr>
              <a:spLocks noChangeAspect="1" noChangeArrowheads="1"/>
            </p:cNvSpPr>
            <p:nvPr/>
          </p:nvSpPr>
          <p:spPr bwMode="auto">
            <a:xfrm>
              <a:off x="3488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6" name="Rectangle 373"/>
            <p:cNvSpPr>
              <a:spLocks noChangeAspect="1" noChangeArrowheads="1"/>
            </p:cNvSpPr>
            <p:nvPr/>
          </p:nvSpPr>
          <p:spPr bwMode="auto">
            <a:xfrm>
              <a:off x="3613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7" name="Rectangle 374"/>
            <p:cNvSpPr>
              <a:spLocks noChangeAspect="1" noChangeArrowheads="1"/>
            </p:cNvSpPr>
            <p:nvPr/>
          </p:nvSpPr>
          <p:spPr bwMode="auto">
            <a:xfrm>
              <a:off x="3737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8" name="Rectangle 375"/>
            <p:cNvSpPr>
              <a:spLocks noChangeAspect="1" noChangeArrowheads="1"/>
            </p:cNvSpPr>
            <p:nvPr/>
          </p:nvSpPr>
          <p:spPr bwMode="auto">
            <a:xfrm>
              <a:off x="3862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29" name="Rectangle 376"/>
            <p:cNvSpPr>
              <a:spLocks noChangeAspect="1" noChangeArrowheads="1"/>
            </p:cNvSpPr>
            <p:nvPr/>
          </p:nvSpPr>
          <p:spPr bwMode="auto">
            <a:xfrm>
              <a:off x="3986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0" name="Rectangle 377"/>
            <p:cNvSpPr>
              <a:spLocks noChangeAspect="1" noChangeArrowheads="1"/>
            </p:cNvSpPr>
            <p:nvPr/>
          </p:nvSpPr>
          <p:spPr bwMode="auto">
            <a:xfrm>
              <a:off x="4110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1" name="Rectangle 378"/>
            <p:cNvSpPr>
              <a:spLocks noChangeAspect="1" noChangeArrowheads="1"/>
            </p:cNvSpPr>
            <p:nvPr/>
          </p:nvSpPr>
          <p:spPr bwMode="auto">
            <a:xfrm>
              <a:off x="4235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2" name="Rectangle 379"/>
            <p:cNvSpPr>
              <a:spLocks noChangeAspect="1" noChangeArrowheads="1"/>
            </p:cNvSpPr>
            <p:nvPr/>
          </p:nvSpPr>
          <p:spPr bwMode="auto">
            <a:xfrm>
              <a:off x="4359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3" name="Rectangle 380"/>
            <p:cNvSpPr>
              <a:spLocks noChangeAspect="1" noChangeArrowheads="1"/>
            </p:cNvSpPr>
            <p:nvPr/>
          </p:nvSpPr>
          <p:spPr bwMode="auto">
            <a:xfrm>
              <a:off x="2866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4" name="Rectangle 381"/>
            <p:cNvSpPr>
              <a:spLocks noChangeAspect="1" noChangeArrowheads="1"/>
            </p:cNvSpPr>
            <p:nvPr/>
          </p:nvSpPr>
          <p:spPr bwMode="auto">
            <a:xfrm>
              <a:off x="2991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5" name="Rectangle 382"/>
            <p:cNvSpPr>
              <a:spLocks noChangeAspect="1" noChangeArrowheads="1"/>
            </p:cNvSpPr>
            <p:nvPr/>
          </p:nvSpPr>
          <p:spPr bwMode="auto">
            <a:xfrm>
              <a:off x="3115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6" name="Rectangle 383"/>
            <p:cNvSpPr>
              <a:spLocks noChangeAspect="1" noChangeArrowheads="1"/>
            </p:cNvSpPr>
            <p:nvPr/>
          </p:nvSpPr>
          <p:spPr bwMode="auto">
            <a:xfrm>
              <a:off x="3364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7" name="Rectangle 384"/>
            <p:cNvSpPr>
              <a:spLocks noChangeAspect="1" noChangeArrowheads="1"/>
            </p:cNvSpPr>
            <p:nvPr/>
          </p:nvSpPr>
          <p:spPr bwMode="auto">
            <a:xfrm>
              <a:off x="3488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8" name="Rectangle 385"/>
            <p:cNvSpPr>
              <a:spLocks noChangeAspect="1" noChangeArrowheads="1"/>
            </p:cNvSpPr>
            <p:nvPr/>
          </p:nvSpPr>
          <p:spPr bwMode="auto">
            <a:xfrm>
              <a:off x="3613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39" name="Rectangle 386"/>
            <p:cNvSpPr>
              <a:spLocks noChangeAspect="1" noChangeArrowheads="1"/>
            </p:cNvSpPr>
            <p:nvPr/>
          </p:nvSpPr>
          <p:spPr bwMode="auto">
            <a:xfrm>
              <a:off x="3737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0" name="Rectangle 387"/>
            <p:cNvSpPr>
              <a:spLocks noChangeAspect="1" noChangeArrowheads="1"/>
            </p:cNvSpPr>
            <p:nvPr/>
          </p:nvSpPr>
          <p:spPr bwMode="auto">
            <a:xfrm>
              <a:off x="3862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1" name="Rectangle 388"/>
            <p:cNvSpPr>
              <a:spLocks noChangeAspect="1" noChangeArrowheads="1"/>
            </p:cNvSpPr>
            <p:nvPr/>
          </p:nvSpPr>
          <p:spPr bwMode="auto">
            <a:xfrm>
              <a:off x="3986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2" name="Rectangle 389"/>
            <p:cNvSpPr>
              <a:spLocks noChangeAspect="1" noChangeArrowheads="1"/>
            </p:cNvSpPr>
            <p:nvPr/>
          </p:nvSpPr>
          <p:spPr bwMode="auto">
            <a:xfrm>
              <a:off x="4110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3" name="Rectangle 390"/>
            <p:cNvSpPr>
              <a:spLocks noChangeAspect="1" noChangeArrowheads="1"/>
            </p:cNvSpPr>
            <p:nvPr/>
          </p:nvSpPr>
          <p:spPr bwMode="auto">
            <a:xfrm>
              <a:off x="4235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4" name="Rectangle 391"/>
            <p:cNvSpPr>
              <a:spLocks noChangeAspect="1" noChangeArrowheads="1"/>
            </p:cNvSpPr>
            <p:nvPr/>
          </p:nvSpPr>
          <p:spPr bwMode="auto">
            <a:xfrm>
              <a:off x="4359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5" name="Rectangle 392"/>
            <p:cNvSpPr>
              <a:spLocks noChangeAspect="1" noChangeArrowheads="1"/>
            </p:cNvSpPr>
            <p:nvPr/>
          </p:nvSpPr>
          <p:spPr bwMode="auto">
            <a:xfrm>
              <a:off x="2742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6" name="Rectangle 393"/>
            <p:cNvSpPr>
              <a:spLocks noChangeAspect="1" noChangeArrowheads="1"/>
            </p:cNvSpPr>
            <p:nvPr/>
          </p:nvSpPr>
          <p:spPr bwMode="auto">
            <a:xfrm>
              <a:off x="2991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7" name="Rectangle 394"/>
            <p:cNvSpPr>
              <a:spLocks noChangeAspect="1" noChangeArrowheads="1"/>
            </p:cNvSpPr>
            <p:nvPr/>
          </p:nvSpPr>
          <p:spPr bwMode="auto">
            <a:xfrm>
              <a:off x="3115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8" name="Rectangle 395"/>
            <p:cNvSpPr>
              <a:spLocks noChangeAspect="1" noChangeArrowheads="1"/>
            </p:cNvSpPr>
            <p:nvPr/>
          </p:nvSpPr>
          <p:spPr bwMode="auto">
            <a:xfrm>
              <a:off x="3240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49" name="Rectangle 396"/>
            <p:cNvSpPr>
              <a:spLocks noChangeAspect="1" noChangeArrowheads="1"/>
            </p:cNvSpPr>
            <p:nvPr/>
          </p:nvSpPr>
          <p:spPr bwMode="auto">
            <a:xfrm>
              <a:off x="3364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0" name="Rectangle 397"/>
            <p:cNvSpPr>
              <a:spLocks noChangeAspect="1" noChangeArrowheads="1"/>
            </p:cNvSpPr>
            <p:nvPr/>
          </p:nvSpPr>
          <p:spPr bwMode="auto">
            <a:xfrm>
              <a:off x="3488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1" name="Rectangle 398"/>
            <p:cNvSpPr>
              <a:spLocks noChangeAspect="1" noChangeArrowheads="1"/>
            </p:cNvSpPr>
            <p:nvPr/>
          </p:nvSpPr>
          <p:spPr bwMode="auto">
            <a:xfrm>
              <a:off x="3613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2" name="Rectangle 399"/>
            <p:cNvSpPr>
              <a:spLocks noChangeAspect="1" noChangeArrowheads="1"/>
            </p:cNvSpPr>
            <p:nvPr/>
          </p:nvSpPr>
          <p:spPr bwMode="auto">
            <a:xfrm>
              <a:off x="3737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3" name="Rectangle 400"/>
            <p:cNvSpPr>
              <a:spLocks noChangeAspect="1" noChangeArrowheads="1"/>
            </p:cNvSpPr>
            <p:nvPr/>
          </p:nvSpPr>
          <p:spPr bwMode="auto">
            <a:xfrm>
              <a:off x="3862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4" name="Rectangle 401"/>
            <p:cNvSpPr>
              <a:spLocks noChangeAspect="1" noChangeArrowheads="1"/>
            </p:cNvSpPr>
            <p:nvPr/>
          </p:nvSpPr>
          <p:spPr bwMode="auto">
            <a:xfrm>
              <a:off x="3986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5" name="Rectangle 402"/>
            <p:cNvSpPr>
              <a:spLocks noChangeAspect="1" noChangeArrowheads="1"/>
            </p:cNvSpPr>
            <p:nvPr/>
          </p:nvSpPr>
          <p:spPr bwMode="auto">
            <a:xfrm>
              <a:off x="4110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6" name="Rectangle 403"/>
            <p:cNvSpPr>
              <a:spLocks noChangeAspect="1" noChangeArrowheads="1"/>
            </p:cNvSpPr>
            <p:nvPr/>
          </p:nvSpPr>
          <p:spPr bwMode="auto">
            <a:xfrm>
              <a:off x="4235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7" name="Rectangle 404"/>
            <p:cNvSpPr>
              <a:spLocks noChangeAspect="1" noChangeArrowheads="1"/>
            </p:cNvSpPr>
            <p:nvPr/>
          </p:nvSpPr>
          <p:spPr bwMode="auto">
            <a:xfrm>
              <a:off x="4359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8" name="Rectangle 405"/>
            <p:cNvSpPr>
              <a:spLocks noChangeAspect="1" noChangeArrowheads="1"/>
            </p:cNvSpPr>
            <p:nvPr/>
          </p:nvSpPr>
          <p:spPr bwMode="auto">
            <a:xfrm>
              <a:off x="2742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59" name="Rectangle 406"/>
            <p:cNvSpPr>
              <a:spLocks noChangeAspect="1" noChangeArrowheads="1"/>
            </p:cNvSpPr>
            <p:nvPr/>
          </p:nvSpPr>
          <p:spPr bwMode="auto">
            <a:xfrm>
              <a:off x="2866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0" name="Rectangle 407"/>
            <p:cNvSpPr>
              <a:spLocks noChangeAspect="1" noChangeArrowheads="1"/>
            </p:cNvSpPr>
            <p:nvPr/>
          </p:nvSpPr>
          <p:spPr bwMode="auto">
            <a:xfrm>
              <a:off x="3115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1" name="Rectangle 408"/>
            <p:cNvSpPr>
              <a:spLocks noChangeAspect="1" noChangeArrowheads="1"/>
            </p:cNvSpPr>
            <p:nvPr/>
          </p:nvSpPr>
          <p:spPr bwMode="auto">
            <a:xfrm>
              <a:off x="3240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2" name="Rectangle 409"/>
            <p:cNvSpPr>
              <a:spLocks noChangeAspect="1" noChangeArrowheads="1"/>
            </p:cNvSpPr>
            <p:nvPr/>
          </p:nvSpPr>
          <p:spPr bwMode="auto">
            <a:xfrm>
              <a:off x="3364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3" name="Rectangle 410"/>
            <p:cNvSpPr>
              <a:spLocks noChangeAspect="1" noChangeArrowheads="1"/>
            </p:cNvSpPr>
            <p:nvPr/>
          </p:nvSpPr>
          <p:spPr bwMode="auto">
            <a:xfrm>
              <a:off x="3488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4" name="Rectangle 411"/>
            <p:cNvSpPr>
              <a:spLocks noChangeAspect="1" noChangeArrowheads="1"/>
            </p:cNvSpPr>
            <p:nvPr/>
          </p:nvSpPr>
          <p:spPr bwMode="auto">
            <a:xfrm>
              <a:off x="3737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5" name="Rectangle 412"/>
            <p:cNvSpPr>
              <a:spLocks noChangeAspect="1" noChangeArrowheads="1"/>
            </p:cNvSpPr>
            <p:nvPr/>
          </p:nvSpPr>
          <p:spPr bwMode="auto">
            <a:xfrm>
              <a:off x="3862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6" name="Rectangle 413"/>
            <p:cNvSpPr>
              <a:spLocks noChangeAspect="1" noChangeArrowheads="1"/>
            </p:cNvSpPr>
            <p:nvPr/>
          </p:nvSpPr>
          <p:spPr bwMode="auto">
            <a:xfrm>
              <a:off x="3986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7" name="Rectangle 414"/>
            <p:cNvSpPr>
              <a:spLocks noChangeAspect="1" noChangeArrowheads="1"/>
            </p:cNvSpPr>
            <p:nvPr/>
          </p:nvSpPr>
          <p:spPr bwMode="auto">
            <a:xfrm>
              <a:off x="4235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8" name="Rectangle 415"/>
            <p:cNvSpPr>
              <a:spLocks noChangeAspect="1" noChangeArrowheads="1"/>
            </p:cNvSpPr>
            <p:nvPr/>
          </p:nvSpPr>
          <p:spPr bwMode="auto">
            <a:xfrm>
              <a:off x="4359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69" name="Rectangle 416"/>
            <p:cNvSpPr>
              <a:spLocks noChangeAspect="1" noChangeArrowheads="1"/>
            </p:cNvSpPr>
            <p:nvPr/>
          </p:nvSpPr>
          <p:spPr bwMode="auto">
            <a:xfrm>
              <a:off x="2866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0" name="Rectangle 417"/>
            <p:cNvSpPr>
              <a:spLocks noChangeAspect="1" noChangeArrowheads="1"/>
            </p:cNvSpPr>
            <p:nvPr/>
          </p:nvSpPr>
          <p:spPr bwMode="auto">
            <a:xfrm>
              <a:off x="3115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1" name="Rectangle 418"/>
            <p:cNvSpPr>
              <a:spLocks noChangeAspect="1" noChangeArrowheads="1"/>
            </p:cNvSpPr>
            <p:nvPr/>
          </p:nvSpPr>
          <p:spPr bwMode="auto">
            <a:xfrm>
              <a:off x="3240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2" name="Rectangle 419"/>
            <p:cNvSpPr>
              <a:spLocks noChangeAspect="1" noChangeArrowheads="1"/>
            </p:cNvSpPr>
            <p:nvPr/>
          </p:nvSpPr>
          <p:spPr bwMode="auto">
            <a:xfrm>
              <a:off x="3364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3" name="Rectangle 420"/>
            <p:cNvSpPr>
              <a:spLocks noChangeAspect="1" noChangeArrowheads="1"/>
            </p:cNvSpPr>
            <p:nvPr/>
          </p:nvSpPr>
          <p:spPr bwMode="auto">
            <a:xfrm>
              <a:off x="3488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4" name="Rectangle 421"/>
            <p:cNvSpPr>
              <a:spLocks noChangeAspect="1" noChangeArrowheads="1"/>
            </p:cNvSpPr>
            <p:nvPr/>
          </p:nvSpPr>
          <p:spPr bwMode="auto">
            <a:xfrm>
              <a:off x="3737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5" name="Rectangle 422"/>
            <p:cNvSpPr>
              <a:spLocks noChangeAspect="1" noChangeArrowheads="1"/>
            </p:cNvSpPr>
            <p:nvPr/>
          </p:nvSpPr>
          <p:spPr bwMode="auto">
            <a:xfrm>
              <a:off x="3862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6" name="Rectangle 423"/>
            <p:cNvSpPr>
              <a:spLocks noChangeAspect="1" noChangeArrowheads="1"/>
            </p:cNvSpPr>
            <p:nvPr/>
          </p:nvSpPr>
          <p:spPr bwMode="auto">
            <a:xfrm>
              <a:off x="3986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7" name="Rectangle 424"/>
            <p:cNvSpPr>
              <a:spLocks noChangeAspect="1" noChangeArrowheads="1"/>
            </p:cNvSpPr>
            <p:nvPr/>
          </p:nvSpPr>
          <p:spPr bwMode="auto">
            <a:xfrm>
              <a:off x="4235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8" name="Rectangle 425"/>
            <p:cNvSpPr>
              <a:spLocks noChangeAspect="1" noChangeArrowheads="1"/>
            </p:cNvSpPr>
            <p:nvPr/>
          </p:nvSpPr>
          <p:spPr bwMode="auto">
            <a:xfrm>
              <a:off x="3115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79" name="Rectangle 426"/>
            <p:cNvSpPr>
              <a:spLocks noChangeAspect="1" noChangeArrowheads="1"/>
            </p:cNvSpPr>
            <p:nvPr/>
          </p:nvSpPr>
          <p:spPr bwMode="auto">
            <a:xfrm>
              <a:off x="3240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0" name="Rectangle 427"/>
            <p:cNvSpPr>
              <a:spLocks noChangeAspect="1" noChangeArrowheads="1"/>
            </p:cNvSpPr>
            <p:nvPr/>
          </p:nvSpPr>
          <p:spPr bwMode="auto">
            <a:xfrm>
              <a:off x="3364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1" name="Rectangle 428"/>
            <p:cNvSpPr>
              <a:spLocks noChangeAspect="1" noChangeArrowheads="1"/>
            </p:cNvSpPr>
            <p:nvPr/>
          </p:nvSpPr>
          <p:spPr bwMode="auto">
            <a:xfrm>
              <a:off x="3488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2" name="Rectangle 429"/>
            <p:cNvSpPr>
              <a:spLocks noChangeAspect="1" noChangeArrowheads="1"/>
            </p:cNvSpPr>
            <p:nvPr/>
          </p:nvSpPr>
          <p:spPr bwMode="auto">
            <a:xfrm>
              <a:off x="3613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3" name="Rectangle 430"/>
            <p:cNvSpPr>
              <a:spLocks noChangeAspect="1" noChangeArrowheads="1"/>
            </p:cNvSpPr>
            <p:nvPr/>
          </p:nvSpPr>
          <p:spPr bwMode="auto">
            <a:xfrm>
              <a:off x="3737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4" name="Rectangle 431"/>
            <p:cNvSpPr>
              <a:spLocks noChangeAspect="1" noChangeArrowheads="1"/>
            </p:cNvSpPr>
            <p:nvPr/>
          </p:nvSpPr>
          <p:spPr bwMode="auto">
            <a:xfrm>
              <a:off x="3862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5" name="Rectangle 432"/>
            <p:cNvSpPr>
              <a:spLocks noChangeAspect="1" noChangeArrowheads="1"/>
            </p:cNvSpPr>
            <p:nvPr/>
          </p:nvSpPr>
          <p:spPr bwMode="auto">
            <a:xfrm>
              <a:off x="3986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6" name="Rectangle 433"/>
            <p:cNvSpPr>
              <a:spLocks noChangeAspect="1" noChangeArrowheads="1"/>
            </p:cNvSpPr>
            <p:nvPr/>
          </p:nvSpPr>
          <p:spPr bwMode="auto">
            <a:xfrm>
              <a:off x="4110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7" name="Rectangle 434"/>
            <p:cNvSpPr>
              <a:spLocks noChangeAspect="1" noChangeArrowheads="1"/>
            </p:cNvSpPr>
            <p:nvPr/>
          </p:nvSpPr>
          <p:spPr bwMode="auto">
            <a:xfrm>
              <a:off x="4235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8" name="Rectangle 435"/>
            <p:cNvSpPr>
              <a:spLocks noChangeAspect="1" noChangeArrowheads="1"/>
            </p:cNvSpPr>
            <p:nvPr/>
          </p:nvSpPr>
          <p:spPr bwMode="auto">
            <a:xfrm>
              <a:off x="2742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89" name="Rectangle 436"/>
            <p:cNvSpPr>
              <a:spLocks noChangeAspect="1" noChangeArrowheads="1"/>
            </p:cNvSpPr>
            <p:nvPr/>
          </p:nvSpPr>
          <p:spPr bwMode="auto">
            <a:xfrm>
              <a:off x="2991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0" name="Rectangle 437"/>
            <p:cNvSpPr>
              <a:spLocks noChangeAspect="1" noChangeArrowheads="1"/>
            </p:cNvSpPr>
            <p:nvPr/>
          </p:nvSpPr>
          <p:spPr bwMode="auto">
            <a:xfrm>
              <a:off x="3115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1" name="Rectangle 438"/>
            <p:cNvSpPr>
              <a:spLocks noChangeAspect="1" noChangeArrowheads="1"/>
            </p:cNvSpPr>
            <p:nvPr/>
          </p:nvSpPr>
          <p:spPr bwMode="auto">
            <a:xfrm>
              <a:off x="3240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2" name="Rectangle 439"/>
            <p:cNvSpPr>
              <a:spLocks noChangeAspect="1" noChangeArrowheads="1"/>
            </p:cNvSpPr>
            <p:nvPr/>
          </p:nvSpPr>
          <p:spPr bwMode="auto">
            <a:xfrm>
              <a:off x="3364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3" name="Rectangle 440"/>
            <p:cNvSpPr>
              <a:spLocks noChangeAspect="1" noChangeArrowheads="1"/>
            </p:cNvSpPr>
            <p:nvPr/>
          </p:nvSpPr>
          <p:spPr bwMode="auto">
            <a:xfrm>
              <a:off x="3488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4" name="Rectangle 441"/>
            <p:cNvSpPr>
              <a:spLocks noChangeAspect="1" noChangeArrowheads="1"/>
            </p:cNvSpPr>
            <p:nvPr/>
          </p:nvSpPr>
          <p:spPr bwMode="auto">
            <a:xfrm>
              <a:off x="3613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5" name="Rectangle 442"/>
            <p:cNvSpPr>
              <a:spLocks noChangeAspect="1" noChangeArrowheads="1"/>
            </p:cNvSpPr>
            <p:nvPr/>
          </p:nvSpPr>
          <p:spPr bwMode="auto">
            <a:xfrm>
              <a:off x="3737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6" name="Rectangle 443"/>
            <p:cNvSpPr>
              <a:spLocks noChangeAspect="1" noChangeArrowheads="1"/>
            </p:cNvSpPr>
            <p:nvPr/>
          </p:nvSpPr>
          <p:spPr bwMode="auto">
            <a:xfrm>
              <a:off x="3862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7" name="Rectangle 444"/>
            <p:cNvSpPr>
              <a:spLocks noChangeAspect="1" noChangeArrowheads="1"/>
            </p:cNvSpPr>
            <p:nvPr/>
          </p:nvSpPr>
          <p:spPr bwMode="auto">
            <a:xfrm>
              <a:off x="3986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8" name="Rectangle 445"/>
            <p:cNvSpPr>
              <a:spLocks noChangeAspect="1" noChangeArrowheads="1"/>
            </p:cNvSpPr>
            <p:nvPr/>
          </p:nvSpPr>
          <p:spPr bwMode="auto">
            <a:xfrm>
              <a:off x="4110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199" name="Rectangle 446"/>
            <p:cNvSpPr>
              <a:spLocks noChangeAspect="1" noChangeArrowheads="1"/>
            </p:cNvSpPr>
            <p:nvPr/>
          </p:nvSpPr>
          <p:spPr bwMode="auto">
            <a:xfrm>
              <a:off x="4235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0" name="Rectangle 447"/>
            <p:cNvSpPr>
              <a:spLocks noChangeAspect="1" noChangeArrowheads="1"/>
            </p:cNvSpPr>
            <p:nvPr/>
          </p:nvSpPr>
          <p:spPr bwMode="auto">
            <a:xfrm>
              <a:off x="4359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1" name="Rectangle 448"/>
            <p:cNvSpPr>
              <a:spLocks noChangeAspect="1" noChangeArrowheads="1"/>
            </p:cNvSpPr>
            <p:nvPr/>
          </p:nvSpPr>
          <p:spPr bwMode="auto">
            <a:xfrm>
              <a:off x="2742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2" name="Rectangle 449"/>
            <p:cNvSpPr>
              <a:spLocks noChangeAspect="1" noChangeArrowheads="1"/>
            </p:cNvSpPr>
            <p:nvPr/>
          </p:nvSpPr>
          <p:spPr bwMode="auto">
            <a:xfrm>
              <a:off x="2866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3" name="Rectangle 450"/>
            <p:cNvSpPr>
              <a:spLocks noChangeAspect="1" noChangeArrowheads="1"/>
            </p:cNvSpPr>
            <p:nvPr/>
          </p:nvSpPr>
          <p:spPr bwMode="auto">
            <a:xfrm>
              <a:off x="2991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4" name="Rectangle 451"/>
            <p:cNvSpPr>
              <a:spLocks noChangeAspect="1" noChangeArrowheads="1"/>
            </p:cNvSpPr>
            <p:nvPr/>
          </p:nvSpPr>
          <p:spPr bwMode="auto">
            <a:xfrm>
              <a:off x="3115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5" name="Rectangle 452"/>
            <p:cNvSpPr>
              <a:spLocks noChangeAspect="1" noChangeArrowheads="1"/>
            </p:cNvSpPr>
            <p:nvPr/>
          </p:nvSpPr>
          <p:spPr bwMode="auto">
            <a:xfrm>
              <a:off x="3240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6" name="Rectangle 453"/>
            <p:cNvSpPr>
              <a:spLocks noChangeAspect="1" noChangeArrowheads="1"/>
            </p:cNvSpPr>
            <p:nvPr/>
          </p:nvSpPr>
          <p:spPr bwMode="auto">
            <a:xfrm>
              <a:off x="3364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7" name="Rectangle 454"/>
            <p:cNvSpPr>
              <a:spLocks noChangeAspect="1" noChangeArrowheads="1"/>
            </p:cNvSpPr>
            <p:nvPr/>
          </p:nvSpPr>
          <p:spPr bwMode="auto">
            <a:xfrm>
              <a:off x="3488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8" name="Rectangle 455"/>
            <p:cNvSpPr>
              <a:spLocks noChangeAspect="1" noChangeArrowheads="1"/>
            </p:cNvSpPr>
            <p:nvPr/>
          </p:nvSpPr>
          <p:spPr bwMode="auto">
            <a:xfrm>
              <a:off x="3613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09" name="Rectangle 456"/>
            <p:cNvSpPr>
              <a:spLocks noChangeAspect="1" noChangeArrowheads="1"/>
            </p:cNvSpPr>
            <p:nvPr/>
          </p:nvSpPr>
          <p:spPr bwMode="auto">
            <a:xfrm>
              <a:off x="3737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0" name="Rectangle 457"/>
            <p:cNvSpPr>
              <a:spLocks noChangeAspect="1" noChangeArrowheads="1"/>
            </p:cNvSpPr>
            <p:nvPr/>
          </p:nvSpPr>
          <p:spPr bwMode="auto">
            <a:xfrm>
              <a:off x="3862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1" name="Rectangle 458"/>
            <p:cNvSpPr>
              <a:spLocks noChangeAspect="1" noChangeArrowheads="1"/>
            </p:cNvSpPr>
            <p:nvPr/>
          </p:nvSpPr>
          <p:spPr bwMode="auto">
            <a:xfrm>
              <a:off x="3986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2" name="Rectangle 459"/>
            <p:cNvSpPr>
              <a:spLocks noChangeAspect="1" noChangeArrowheads="1"/>
            </p:cNvSpPr>
            <p:nvPr/>
          </p:nvSpPr>
          <p:spPr bwMode="auto">
            <a:xfrm>
              <a:off x="4110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3" name="Rectangle 460"/>
            <p:cNvSpPr>
              <a:spLocks noChangeAspect="1" noChangeArrowheads="1"/>
            </p:cNvSpPr>
            <p:nvPr/>
          </p:nvSpPr>
          <p:spPr bwMode="auto">
            <a:xfrm>
              <a:off x="4235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4" name="Rectangle 461"/>
            <p:cNvSpPr>
              <a:spLocks noChangeAspect="1" noChangeArrowheads="1"/>
            </p:cNvSpPr>
            <p:nvPr/>
          </p:nvSpPr>
          <p:spPr bwMode="auto">
            <a:xfrm>
              <a:off x="4359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5" name="Rectangle 462"/>
            <p:cNvSpPr>
              <a:spLocks noChangeAspect="1" noChangeArrowheads="1"/>
            </p:cNvSpPr>
            <p:nvPr/>
          </p:nvSpPr>
          <p:spPr bwMode="auto">
            <a:xfrm>
              <a:off x="2742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6" name="Rectangle 463"/>
            <p:cNvSpPr>
              <a:spLocks noChangeAspect="1" noChangeArrowheads="1"/>
            </p:cNvSpPr>
            <p:nvPr/>
          </p:nvSpPr>
          <p:spPr bwMode="auto">
            <a:xfrm>
              <a:off x="2866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7" name="Rectangle 464"/>
            <p:cNvSpPr>
              <a:spLocks noChangeAspect="1" noChangeArrowheads="1"/>
            </p:cNvSpPr>
            <p:nvPr/>
          </p:nvSpPr>
          <p:spPr bwMode="auto">
            <a:xfrm>
              <a:off x="2991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8" name="Rectangle 465"/>
            <p:cNvSpPr>
              <a:spLocks noChangeAspect="1" noChangeArrowheads="1"/>
            </p:cNvSpPr>
            <p:nvPr/>
          </p:nvSpPr>
          <p:spPr bwMode="auto">
            <a:xfrm>
              <a:off x="3115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19" name="Rectangle 466"/>
            <p:cNvSpPr>
              <a:spLocks noChangeAspect="1" noChangeArrowheads="1"/>
            </p:cNvSpPr>
            <p:nvPr/>
          </p:nvSpPr>
          <p:spPr bwMode="auto">
            <a:xfrm>
              <a:off x="3240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0" name="Rectangle 467"/>
            <p:cNvSpPr>
              <a:spLocks noChangeAspect="1" noChangeArrowheads="1"/>
            </p:cNvSpPr>
            <p:nvPr/>
          </p:nvSpPr>
          <p:spPr bwMode="auto">
            <a:xfrm>
              <a:off x="3364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1" name="Rectangle 468"/>
            <p:cNvSpPr>
              <a:spLocks noChangeAspect="1" noChangeArrowheads="1"/>
            </p:cNvSpPr>
            <p:nvPr/>
          </p:nvSpPr>
          <p:spPr bwMode="auto">
            <a:xfrm>
              <a:off x="3488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2" name="Rectangle 469"/>
            <p:cNvSpPr>
              <a:spLocks noChangeAspect="1" noChangeArrowheads="1"/>
            </p:cNvSpPr>
            <p:nvPr/>
          </p:nvSpPr>
          <p:spPr bwMode="auto">
            <a:xfrm>
              <a:off x="3613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3" name="Rectangle 470"/>
            <p:cNvSpPr>
              <a:spLocks noChangeAspect="1" noChangeArrowheads="1"/>
            </p:cNvSpPr>
            <p:nvPr/>
          </p:nvSpPr>
          <p:spPr bwMode="auto">
            <a:xfrm>
              <a:off x="3737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4" name="Rectangle 471"/>
            <p:cNvSpPr>
              <a:spLocks noChangeAspect="1" noChangeArrowheads="1"/>
            </p:cNvSpPr>
            <p:nvPr/>
          </p:nvSpPr>
          <p:spPr bwMode="auto">
            <a:xfrm>
              <a:off x="3862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5" name="Rectangle 472"/>
            <p:cNvSpPr>
              <a:spLocks noChangeAspect="1" noChangeArrowheads="1"/>
            </p:cNvSpPr>
            <p:nvPr/>
          </p:nvSpPr>
          <p:spPr bwMode="auto">
            <a:xfrm>
              <a:off x="3986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6" name="Rectangle 473"/>
            <p:cNvSpPr>
              <a:spLocks noChangeAspect="1" noChangeArrowheads="1"/>
            </p:cNvSpPr>
            <p:nvPr/>
          </p:nvSpPr>
          <p:spPr bwMode="auto">
            <a:xfrm>
              <a:off x="4110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7" name="Rectangle 474"/>
            <p:cNvSpPr>
              <a:spLocks noChangeAspect="1" noChangeArrowheads="1"/>
            </p:cNvSpPr>
            <p:nvPr/>
          </p:nvSpPr>
          <p:spPr bwMode="auto">
            <a:xfrm>
              <a:off x="4235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8" name="Rectangle 475"/>
            <p:cNvSpPr>
              <a:spLocks noChangeAspect="1" noChangeArrowheads="1"/>
            </p:cNvSpPr>
            <p:nvPr/>
          </p:nvSpPr>
          <p:spPr bwMode="auto">
            <a:xfrm>
              <a:off x="4359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29" name="Rectangle 476"/>
            <p:cNvSpPr>
              <a:spLocks noChangeAspect="1" noChangeArrowheads="1"/>
            </p:cNvSpPr>
            <p:nvPr/>
          </p:nvSpPr>
          <p:spPr bwMode="auto">
            <a:xfrm>
              <a:off x="2742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30" name="Line 477"/>
            <p:cNvSpPr>
              <a:spLocks noChangeAspect="1" noChangeShapeType="1"/>
            </p:cNvSpPr>
            <p:nvPr/>
          </p:nvSpPr>
          <p:spPr bwMode="auto">
            <a:xfrm flipV="1">
              <a:off x="2802" y="953"/>
              <a:ext cx="0" cy="125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231" name="Line 478"/>
            <p:cNvSpPr>
              <a:spLocks noChangeAspect="1" noChangeShapeType="1"/>
            </p:cNvSpPr>
            <p:nvPr/>
          </p:nvSpPr>
          <p:spPr bwMode="auto">
            <a:xfrm flipV="1">
              <a:off x="2926" y="452"/>
              <a:ext cx="1" cy="13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232" name="Line 479"/>
            <p:cNvSpPr>
              <a:spLocks noChangeAspect="1" noChangeShapeType="1"/>
            </p:cNvSpPr>
            <p:nvPr/>
          </p:nvSpPr>
          <p:spPr bwMode="auto">
            <a:xfrm>
              <a:off x="2998" y="274"/>
              <a:ext cx="239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233" name="Line 480"/>
            <p:cNvSpPr>
              <a:spLocks noChangeAspect="1" noChangeShapeType="1"/>
            </p:cNvSpPr>
            <p:nvPr/>
          </p:nvSpPr>
          <p:spPr bwMode="auto">
            <a:xfrm>
              <a:off x="3740" y="274"/>
              <a:ext cx="373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234" name="Line 481"/>
            <p:cNvSpPr>
              <a:spLocks noChangeAspect="1" noChangeShapeType="1"/>
            </p:cNvSpPr>
            <p:nvPr/>
          </p:nvSpPr>
          <p:spPr bwMode="auto">
            <a:xfrm flipV="1">
              <a:off x="4419" y="457"/>
              <a:ext cx="1" cy="12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235" name="Freeform 482"/>
            <p:cNvSpPr>
              <a:spLocks noChangeAspect="1"/>
            </p:cNvSpPr>
            <p:nvPr/>
          </p:nvSpPr>
          <p:spPr bwMode="auto">
            <a:xfrm>
              <a:off x="3740" y="891"/>
              <a:ext cx="57" cy="187"/>
            </a:xfrm>
            <a:custGeom>
              <a:avLst/>
              <a:gdLst>
                <a:gd name="T0" fmla="*/ 0 w 66"/>
                <a:gd name="T1" fmla="*/ 0 h 216"/>
                <a:gd name="T2" fmla="*/ 57 w 66"/>
                <a:gd name="T3" fmla="*/ 0 h 216"/>
                <a:gd name="T4" fmla="*/ 57 w 66"/>
                <a:gd name="T5" fmla="*/ 187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" h="216">
                  <a:moveTo>
                    <a:pt x="0" y="0"/>
                  </a:moveTo>
                  <a:lnTo>
                    <a:pt x="66" y="0"/>
                  </a:lnTo>
                  <a:lnTo>
                    <a:pt x="66" y="216"/>
                  </a:lnTo>
                </a:path>
              </a:pathLst>
            </a:custGeom>
            <a:noFill/>
            <a:ln w="38100" cmpd="sng">
              <a:solidFill>
                <a:srgbClr val="B2B2B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236" name="Freeform 483"/>
            <p:cNvSpPr>
              <a:spLocks noChangeAspect="1"/>
            </p:cNvSpPr>
            <p:nvPr/>
          </p:nvSpPr>
          <p:spPr bwMode="auto">
            <a:xfrm>
              <a:off x="3864" y="761"/>
              <a:ext cx="373" cy="638"/>
            </a:xfrm>
            <a:custGeom>
              <a:avLst/>
              <a:gdLst>
                <a:gd name="T0" fmla="*/ 0 w 432"/>
                <a:gd name="T1" fmla="*/ 0 h 288"/>
                <a:gd name="T2" fmla="*/ 187 w 432"/>
                <a:gd name="T3" fmla="*/ 0 h 288"/>
                <a:gd name="T4" fmla="*/ 187 w 432"/>
                <a:gd name="T5" fmla="*/ 638 h 288"/>
                <a:gd name="T6" fmla="*/ 373 w 432"/>
                <a:gd name="T7" fmla="*/ 638 h 2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2" h="288">
                  <a:moveTo>
                    <a:pt x="0" y="0"/>
                  </a:moveTo>
                  <a:lnTo>
                    <a:pt x="216" y="0"/>
                  </a:lnTo>
                  <a:lnTo>
                    <a:pt x="216" y="288"/>
                  </a:lnTo>
                  <a:lnTo>
                    <a:pt x="432" y="288"/>
                  </a:lnTo>
                </a:path>
              </a:pathLst>
            </a:custGeom>
            <a:noFill/>
            <a:ln w="38100" cmpd="sng">
              <a:solidFill>
                <a:srgbClr val="B2B2B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237" name="Line 484"/>
            <p:cNvSpPr>
              <a:spLocks noChangeAspect="1" noChangeShapeType="1"/>
            </p:cNvSpPr>
            <p:nvPr/>
          </p:nvSpPr>
          <p:spPr bwMode="auto">
            <a:xfrm>
              <a:off x="3123" y="1270"/>
              <a:ext cx="363" cy="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238" name="Rectangle 485"/>
            <p:cNvSpPr>
              <a:spLocks noChangeAspect="1" noChangeArrowheads="1"/>
            </p:cNvSpPr>
            <p:nvPr/>
          </p:nvSpPr>
          <p:spPr bwMode="auto">
            <a:xfrm>
              <a:off x="4110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39" name="Rectangle 486"/>
            <p:cNvSpPr>
              <a:spLocks noChangeAspect="1" noChangeArrowheads="1"/>
            </p:cNvSpPr>
            <p:nvPr/>
          </p:nvSpPr>
          <p:spPr bwMode="auto">
            <a:xfrm>
              <a:off x="4110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0" name="Rectangle 487"/>
            <p:cNvSpPr>
              <a:spLocks noChangeAspect="1" noChangeArrowheads="1"/>
            </p:cNvSpPr>
            <p:nvPr/>
          </p:nvSpPr>
          <p:spPr bwMode="auto">
            <a:xfrm>
              <a:off x="4359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1" name="Rectangle 488"/>
            <p:cNvSpPr>
              <a:spLocks noChangeAspect="1" noChangeArrowheads="1"/>
            </p:cNvSpPr>
            <p:nvPr/>
          </p:nvSpPr>
          <p:spPr bwMode="auto">
            <a:xfrm>
              <a:off x="2742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2" name="Rectangle 489"/>
            <p:cNvSpPr>
              <a:spLocks noChangeAspect="1" noChangeArrowheads="1"/>
            </p:cNvSpPr>
            <p:nvPr/>
          </p:nvSpPr>
          <p:spPr bwMode="auto">
            <a:xfrm>
              <a:off x="2742" y="581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3" name="Rectangle 490"/>
            <p:cNvSpPr>
              <a:spLocks noChangeAspect="1" noChangeArrowheads="1"/>
            </p:cNvSpPr>
            <p:nvPr/>
          </p:nvSpPr>
          <p:spPr bwMode="auto">
            <a:xfrm>
              <a:off x="2742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4" name="Rectangle 491"/>
            <p:cNvSpPr>
              <a:spLocks noChangeAspect="1" noChangeArrowheads="1"/>
            </p:cNvSpPr>
            <p:nvPr/>
          </p:nvSpPr>
          <p:spPr bwMode="auto">
            <a:xfrm>
              <a:off x="3613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5" name="Rectangle 492"/>
            <p:cNvSpPr>
              <a:spLocks noChangeAspect="1" noChangeArrowheads="1"/>
            </p:cNvSpPr>
            <p:nvPr/>
          </p:nvSpPr>
          <p:spPr bwMode="auto">
            <a:xfrm>
              <a:off x="2866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6" name="Rectangle 493"/>
            <p:cNvSpPr>
              <a:spLocks noChangeAspect="1" noChangeArrowheads="1"/>
            </p:cNvSpPr>
            <p:nvPr/>
          </p:nvSpPr>
          <p:spPr bwMode="auto">
            <a:xfrm>
              <a:off x="2991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7" name="Rectangle 494"/>
            <p:cNvSpPr>
              <a:spLocks noChangeAspect="1" noChangeArrowheads="1"/>
            </p:cNvSpPr>
            <p:nvPr/>
          </p:nvSpPr>
          <p:spPr bwMode="auto">
            <a:xfrm>
              <a:off x="2989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8" name="Rectangle 495"/>
            <p:cNvSpPr>
              <a:spLocks noChangeAspect="1" noChangeArrowheads="1"/>
            </p:cNvSpPr>
            <p:nvPr/>
          </p:nvSpPr>
          <p:spPr bwMode="auto">
            <a:xfrm>
              <a:off x="2865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49" name="Rectangle 496"/>
            <p:cNvSpPr>
              <a:spLocks noChangeAspect="1" noChangeArrowheads="1"/>
            </p:cNvSpPr>
            <p:nvPr/>
          </p:nvSpPr>
          <p:spPr bwMode="auto">
            <a:xfrm>
              <a:off x="2990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0" name="Rectangle 497"/>
            <p:cNvSpPr>
              <a:spLocks noChangeAspect="1" noChangeArrowheads="1"/>
            </p:cNvSpPr>
            <p:nvPr/>
          </p:nvSpPr>
          <p:spPr bwMode="auto">
            <a:xfrm>
              <a:off x="3114" y="1201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1" name="Rectangle 498"/>
            <p:cNvSpPr>
              <a:spLocks noChangeAspect="1" noChangeArrowheads="1"/>
            </p:cNvSpPr>
            <p:nvPr/>
          </p:nvSpPr>
          <p:spPr bwMode="auto">
            <a:xfrm>
              <a:off x="3114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2" name="Rectangle 499"/>
            <p:cNvSpPr>
              <a:spLocks noChangeAspect="1" noChangeArrowheads="1"/>
            </p:cNvSpPr>
            <p:nvPr/>
          </p:nvSpPr>
          <p:spPr bwMode="auto">
            <a:xfrm>
              <a:off x="3239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3" name="Rectangle 500"/>
            <p:cNvSpPr>
              <a:spLocks noChangeAspect="1" noChangeArrowheads="1"/>
            </p:cNvSpPr>
            <p:nvPr/>
          </p:nvSpPr>
          <p:spPr bwMode="auto">
            <a:xfrm>
              <a:off x="3363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4" name="Rectangle 501"/>
            <p:cNvSpPr>
              <a:spLocks noChangeAspect="1" noChangeArrowheads="1"/>
            </p:cNvSpPr>
            <p:nvPr/>
          </p:nvSpPr>
          <p:spPr bwMode="auto">
            <a:xfrm>
              <a:off x="3488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5" name="Rectangle 502"/>
            <p:cNvSpPr>
              <a:spLocks noChangeAspect="1" noChangeArrowheads="1"/>
            </p:cNvSpPr>
            <p:nvPr/>
          </p:nvSpPr>
          <p:spPr bwMode="auto">
            <a:xfrm>
              <a:off x="3612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6" name="Rectangle 503"/>
            <p:cNvSpPr>
              <a:spLocks noChangeAspect="1" noChangeArrowheads="1"/>
            </p:cNvSpPr>
            <p:nvPr/>
          </p:nvSpPr>
          <p:spPr bwMode="auto">
            <a:xfrm>
              <a:off x="3736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7" name="Rectangle 504"/>
            <p:cNvSpPr>
              <a:spLocks noChangeAspect="1" noChangeArrowheads="1"/>
            </p:cNvSpPr>
            <p:nvPr/>
          </p:nvSpPr>
          <p:spPr bwMode="auto">
            <a:xfrm>
              <a:off x="3861" y="1201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8" name="Rectangle 505"/>
            <p:cNvSpPr>
              <a:spLocks noChangeAspect="1" noChangeArrowheads="1"/>
            </p:cNvSpPr>
            <p:nvPr/>
          </p:nvSpPr>
          <p:spPr bwMode="auto">
            <a:xfrm>
              <a:off x="3861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59" name="Rectangle 506"/>
            <p:cNvSpPr>
              <a:spLocks noChangeAspect="1" noChangeArrowheads="1"/>
            </p:cNvSpPr>
            <p:nvPr/>
          </p:nvSpPr>
          <p:spPr bwMode="auto">
            <a:xfrm>
              <a:off x="3985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0" name="Rectangle 507"/>
            <p:cNvSpPr>
              <a:spLocks noChangeAspect="1" noChangeArrowheads="1"/>
            </p:cNvSpPr>
            <p:nvPr/>
          </p:nvSpPr>
          <p:spPr bwMode="auto">
            <a:xfrm>
              <a:off x="4110" y="1201"/>
              <a:ext cx="124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1" name="Rectangle 508"/>
            <p:cNvSpPr>
              <a:spLocks noChangeAspect="1" noChangeArrowheads="1"/>
            </p:cNvSpPr>
            <p:nvPr/>
          </p:nvSpPr>
          <p:spPr bwMode="auto">
            <a:xfrm>
              <a:off x="4110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2" name="Rectangle 509"/>
            <p:cNvSpPr>
              <a:spLocks noChangeAspect="1" noChangeArrowheads="1"/>
            </p:cNvSpPr>
            <p:nvPr/>
          </p:nvSpPr>
          <p:spPr bwMode="auto">
            <a:xfrm>
              <a:off x="4234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3" name="Rectangle 510"/>
            <p:cNvSpPr>
              <a:spLocks noChangeAspect="1" noChangeArrowheads="1"/>
            </p:cNvSpPr>
            <p:nvPr/>
          </p:nvSpPr>
          <p:spPr bwMode="auto">
            <a:xfrm>
              <a:off x="4358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4" name="Rectangle 511"/>
            <p:cNvSpPr>
              <a:spLocks noChangeAspect="1" noChangeArrowheads="1"/>
            </p:cNvSpPr>
            <p:nvPr/>
          </p:nvSpPr>
          <p:spPr bwMode="auto">
            <a:xfrm>
              <a:off x="2741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5" name="Rectangle 512"/>
            <p:cNvSpPr>
              <a:spLocks noChangeAspect="1" noChangeArrowheads="1"/>
            </p:cNvSpPr>
            <p:nvPr/>
          </p:nvSpPr>
          <p:spPr bwMode="auto">
            <a:xfrm>
              <a:off x="2865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6" name="Rectangle 513"/>
            <p:cNvSpPr>
              <a:spLocks noChangeAspect="1" noChangeArrowheads="1"/>
            </p:cNvSpPr>
            <p:nvPr/>
          </p:nvSpPr>
          <p:spPr bwMode="auto">
            <a:xfrm>
              <a:off x="2990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7" name="Rectangle 514"/>
            <p:cNvSpPr>
              <a:spLocks noChangeAspect="1" noChangeArrowheads="1"/>
            </p:cNvSpPr>
            <p:nvPr/>
          </p:nvSpPr>
          <p:spPr bwMode="auto">
            <a:xfrm>
              <a:off x="3114" y="1326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8" name="Rectangle 515"/>
            <p:cNvSpPr>
              <a:spLocks noChangeAspect="1" noChangeArrowheads="1"/>
            </p:cNvSpPr>
            <p:nvPr/>
          </p:nvSpPr>
          <p:spPr bwMode="auto">
            <a:xfrm>
              <a:off x="3114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69" name="Rectangle 516"/>
            <p:cNvSpPr>
              <a:spLocks noChangeAspect="1" noChangeArrowheads="1"/>
            </p:cNvSpPr>
            <p:nvPr/>
          </p:nvSpPr>
          <p:spPr bwMode="auto">
            <a:xfrm>
              <a:off x="3239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0" name="Rectangle 517"/>
            <p:cNvSpPr>
              <a:spLocks noChangeAspect="1" noChangeArrowheads="1"/>
            </p:cNvSpPr>
            <p:nvPr/>
          </p:nvSpPr>
          <p:spPr bwMode="auto">
            <a:xfrm>
              <a:off x="3363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1" name="Rectangle 518"/>
            <p:cNvSpPr>
              <a:spLocks noChangeAspect="1" noChangeArrowheads="1"/>
            </p:cNvSpPr>
            <p:nvPr/>
          </p:nvSpPr>
          <p:spPr bwMode="auto">
            <a:xfrm>
              <a:off x="3488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2" name="Rectangle 519"/>
            <p:cNvSpPr>
              <a:spLocks noChangeAspect="1" noChangeArrowheads="1"/>
            </p:cNvSpPr>
            <p:nvPr/>
          </p:nvSpPr>
          <p:spPr bwMode="auto">
            <a:xfrm>
              <a:off x="3612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3" name="Rectangle 520"/>
            <p:cNvSpPr>
              <a:spLocks noChangeAspect="1" noChangeArrowheads="1"/>
            </p:cNvSpPr>
            <p:nvPr/>
          </p:nvSpPr>
          <p:spPr bwMode="auto">
            <a:xfrm>
              <a:off x="3736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4" name="Rectangle 521"/>
            <p:cNvSpPr>
              <a:spLocks noChangeAspect="1" noChangeArrowheads="1"/>
            </p:cNvSpPr>
            <p:nvPr/>
          </p:nvSpPr>
          <p:spPr bwMode="auto">
            <a:xfrm>
              <a:off x="3861" y="1326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5" name="Rectangle 522"/>
            <p:cNvSpPr>
              <a:spLocks noChangeAspect="1" noChangeArrowheads="1"/>
            </p:cNvSpPr>
            <p:nvPr/>
          </p:nvSpPr>
          <p:spPr bwMode="auto">
            <a:xfrm>
              <a:off x="3861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6" name="Rectangle 523"/>
            <p:cNvSpPr>
              <a:spLocks noChangeAspect="1" noChangeArrowheads="1"/>
            </p:cNvSpPr>
            <p:nvPr/>
          </p:nvSpPr>
          <p:spPr bwMode="auto">
            <a:xfrm>
              <a:off x="3985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7" name="Rectangle 524"/>
            <p:cNvSpPr>
              <a:spLocks noChangeAspect="1" noChangeArrowheads="1"/>
            </p:cNvSpPr>
            <p:nvPr/>
          </p:nvSpPr>
          <p:spPr bwMode="auto">
            <a:xfrm>
              <a:off x="4110" y="1326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8" name="Rectangle 525"/>
            <p:cNvSpPr>
              <a:spLocks noChangeAspect="1" noChangeArrowheads="1"/>
            </p:cNvSpPr>
            <p:nvPr/>
          </p:nvSpPr>
          <p:spPr bwMode="auto">
            <a:xfrm>
              <a:off x="4110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79" name="Rectangle 526"/>
            <p:cNvSpPr>
              <a:spLocks noChangeAspect="1" noChangeArrowheads="1"/>
            </p:cNvSpPr>
            <p:nvPr/>
          </p:nvSpPr>
          <p:spPr bwMode="auto">
            <a:xfrm>
              <a:off x="4234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0" name="Rectangle 527"/>
            <p:cNvSpPr>
              <a:spLocks noChangeAspect="1" noChangeArrowheads="1"/>
            </p:cNvSpPr>
            <p:nvPr/>
          </p:nvSpPr>
          <p:spPr bwMode="auto">
            <a:xfrm>
              <a:off x="4358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1" name="Rectangle 528"/>
            <p:cNvSpPr>
              <a:spLocks noChangeAspect="1" noChangeArrowheads="1"/>
            </p:cNvSpPr>
            <p:nvPr/>
          </p:nvSpPr>
          <p:spPr bwMode="auto">
            <a:xfrm>
              <a:off x="2741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2" name="Rectangle 529"/>
            <p:cNvSpPr>
              <a:spLocks noChangeAspect="1" noChangeArrowheads="1"/>
            </p:cNvSpPr>
            <p:nvPr/>
          </p:nvSpPr>
          <p:spPr bwMode="auto">
            <a:xfrm>
              <a:off x="2865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3" name="Rectangle 530"/>
            <p:cNvSpPr>
              <a:spLocks noChangeAspect="1" noChangeArrowheads="1"/>
            </p:cNvSpPr>
            <p:nvPr/>
          </p:nvSpPr>
          <p:spPr bwMode="auto">
            <a:xfrm>
              <a:off x="2990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4" name="Rectangle 531"/>
            <p:cNvSpPr>
              <a:spLocks noChangeAspect="1" noChangeArrowheads="1"/>
            </p:cNvSpPr>
            <p:nvPr/>
          </p:nvSpPr>
          <p:spPr bwMode="auto">
            <a:xfrm>
              <a:off x="3114" y="206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5" name="Rectangle 532"/>
            <p:cNvSpPr>
              <a:spLocks noChangeAspect="1" noChangeArrowheads="1"/>
            </p:cNvSpPr>
            <p:nvPr/>
          </p:nvSpPr>
          <p:spPr bwMode="auto">
            <a:xfrm>
              <a:off x="3114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6" name="Rectangle 533"/>
            <p:cNvSpPr>
              <a:spLocks noChangeAspect="1" noChangeArrowheads="1"/>
            </p:cNvSpPr>
            <p:nvPr/>
          </p:nvSpPr>
          <p:spPr bwMode="auto">
            <a:xfrm>
              <a:off x="3239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7" name="Rectangle 534"/>
            <p:cNvSpPr>
              <a:spLocks noChangeAspect="1" noChangeArrowheads="1"/>
            </p:cNvSpPr>
            <p:nvPr/>
          </p:nvSpPr>
          <p:spPr bwMode="auto">
            <a:xfrm>
              <a:off x="3363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8" name="Rectangle 535"/>
            <p:cNvSpPr>
              <a:spLocks noChangeAspect="1" noChangeArrowheads="1"/>
            </p:cNvSpPr>
            <p:nvPr/>
          </p:nvSpPr>
          <p:spPr bwMode="auto">
            <a:xfrm>
              <a:off x="3488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89" name="Rectangle 536"/>
            <p:cNvSpPr>
              <a:spLocks noChangeAspect="1" noChangeArrowheads="1"/>
            </p:cNvSpPr>
            <p:nvPr/>
          </p:nvSpPr>
          <p:spPr bwMode="auto">
            <a:xfrm>
              <a:off x="3612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0" name="Rectangle 537"/>
            <p:cNvSpPr>
              <a:spLocks noChangeAspect="1" noChangeArrowheads="1"/>
            </p:cNvSpPr>
            <p:nvPr/>
          </p:nvSpPr>
          <p:spPr bwMode="auto">
            <a:xfrm>
              <a:off x="3736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1" name="Rectangle 538"/>
            <p:cNvSpPr>
              <a:spLocks noChangeAspect="1" noChangeArrowheads="1"/>
            </p:cNvSpPr>
            <p:nvPr/>
          </p:nvSpPr>
          <p:spPr bwMode="auto">
            <a:xfrm>
              <a:off x="3861" y="206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2" name="Rectangle 539"/>
            <p:cNvSpPr>
              <a:spLocks noChangeAspect="1" noChangeArrowheads="1"/>
            </p:cNvSpPr>
            <p:nvPr/>
          </p:nvSpPr>
          <p:spPr bwMode="auto">
            <a:xfrm>
              <a:off x="3861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3" name="Rectangle 540"/>
            <p:cNvSpPr>
              <a:spLocks noChangeAspect="1" noChangeArrowheads="1"/>
            </p:cNvSpPr>
            <p:nvPr/>
          </p:nvSpPr>
          <p:spPr bwMode="auto">
            <a:xfrm>
              <a:off x="3985" y="206"/>
              <a:ext cx="125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4" name="Rectangle 541"/>
            <p:cNvSpPr>
              <a:spLocks noChangeAspect="1" noChangeArrowheads="1"/>
            </p:cNvSpPr>
            <p:nvPr/>
          </p:nvSpPr>
          <p:spPr bwMode="auto">
            <a:xfrm>
              <a:off x="3985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5" name="Rectangle 542"/>
            <p:cNvSpPr>
              <a:spLocks noChangeAspect="1" noChangeArrowheads="1"/>
            </p:cNvSpPr>
            <p:nvPr/>
          </p:nvSpPr>
          <p:spPr bwMode="auto">
            <a:xfrm>
              <a:off x="4110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6" name="Rectangle 543"/>
            <p:cNvSpPr>
              <a:spLocks noChangeAspect="1" noChangeArrowheads="1"/>
            </p:cNvSpPr>
            <p:nvPr/>
          </p:nvSpPr>
          <p:spPr bwMode="auto">
            <a:xfrm>
              <a:off x="4234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7" name="Rectangle 544"/>
            <p:cNvSpPr>
              <a:spLocks noChangeAspect="1" noChangeArrowheads="1"/>
            </p:cNvSpPr>
            <p:nvPr/>
          </p:nvSpPr>
          <p:spPr bwMode="auto">
            <a:xfrm>
              <a:off x="4358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8" name="Rectangle 545"/>
            <p:cNvSpPr>
              <a:spLocks noChangeAspect="1" noChangeArrowheads="1"/>
            </p:cNvSpPr>
            <p:nvPr/>
          </p:nvSpPr>
          <p:spPr bwMode="auto">
            <a:xfrm>
              <a:off x="2741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299" name="Rectangle 546"/>
            <p:cNvSpPr>
              <a:spLocks noChangeAspect="1" noChangeArrowheads="1"/>
            </p:cNvSpPr>
            <p:nvPr/>
          </p:nvSpPr>
          <p:spPr bwMode="auto">
            <a:xfrm>
              <a:off x="2990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0" name="Rectangle 547"/>
            <p:cNvSpPr>
              <a:spLocks noChangeAspect="1" noChangeArrowheads="1"/>
            </p:cNvSpPr>
            <p:nvPr/>
          </p:nvSpPr>
          <p:spPr bwMode="auto">
            <a:xfrm>
              <a:off x="3114" y="330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1" name="Rectangle 548"/>
            <p:cNvSpPr>
              <a:spLocks noChangeAspect="1" noChangeArrowheads="1"/>
            </p:cNvSpPr>
            <p:nvPr/>
          </p:nvSpPr>
          <p:spPr bwMode="auto">
            <a:xfrm>
              <a:off x="3114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2" name="Rectangle 549"/>
            <p:cNvSpPr>
              <a:spLocks noChangeAspect="1" noChangeArrowheads="1"/>
            </p:cNvSpPr>
            <p:nvPr/>
          </p:nvSpPr>
          <p:spPr bwMode="auto">
            <a:xfrm>
              <a:off x="3239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3" name="Rectangle 550"/>
            <p:cNvSpPr>
              <a:spLocks noChangeAspect="1" noChangeArrowheads="1"/>
            </p:cNvSpPr>
            <p:nvPr/>
          </p:nvSpPr>
          <p:spPr bwMode="auto">
            <a:xfrm>
              <a:off x="3363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4" name="Rectangle 551"/>
            <p:cNvSpPr>
              <a:spLocks noChangeAspect="1" noChangeArrowheads="1"/>
            </p:cNvSpPr>
            <p:nvPr/>
          </p:nvSpPr>
          <p:spPr bwMode="auto">
            <a:xfrm>
              <a:off x="3488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5" name="Rectangle 552"/>
            <p:cNvSpPr>
              <a:spLocks noChangeAspect="1" noChangeArrowheads="1"/>
            </p:cNvSpPr>
            <p:nvPr/>
          </p:nvSpPr>
          <p:spPr bwMode="auto">
            <a:xfrm>
              <a:off x="3612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6" name="Rectangle 553"/>
            <p:cNvSpPr>
              <a:spLocks noChangeAspect="1" noChangeArrowheads="1"/>
            </p:cNvSpPr>
            <p:nvPr/>
          </p:nvSpPr>
          <p:spPr bwMode="auto">
            <a:xfrm>
              <a:off x="3736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7" name="Rectangle 554"/>
            <p:cNvSpPr>
              <a:spLocks noChangeAspect="1" noChangeArrowheads="1"/>
            </p:cNvSpPr>
            <p:nvPr/>
          </p:nvSpPr>
          <p:spPr bwMode="auto">
            <a:xfrm>
              <a:off x="3861" y="330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8" name="Rectangle 555"/>
            <p:cNvSpPr>
              <a:spLocks noChangeAspect="1" noChangeArrowheads="1"/>
            </p:cNvSpPr>
            <p:nvPr/>
          </p:nvSpPr>
          <p:spPr bwMode="auto">
            <a:xfrm>
              <a:off x="3861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09" name="Rectangle 556"/>
            <p:cNvSpPr>
              <a:spLocks noChangeAspect="1" noChangeArrowheads="1"/>
            </p:cNvSpPr>
            <p:nvPr/>
          </p:nvSpPr>
          <p:spPr bwMode="auto">
            <a:xfrm>
              <a:off x="3985" y="330"/>
              <a:ext cx="125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0" name="Rectangle 557"/>
            <p:cNvSpPr>
              <a:spLocks noChangeAspect="1" noChangeArrowheads="1"/>
            </p:cNvSpPr>
            <p:nvPr/>
          </p:nvSpPr>
          <p:spPr bwMode="auto">
            <a:xfrm>
              <a:off x="3985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1" name="Rectangle 558"/>
            <p:cNvSpPr>
              <a:spLocks noChangeAspect="1" noChangeArrowheads="1"/>
            </p:cNvSpPr>
            <p:nvPr/>
          </p:nvSpPr>
          <p:spPr bwMode="auto">
            <a:xfrm>
              <a:off x="4110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2" name="Rectangle 559"/>
            <p:cNvSpPr>
              <a:spLocks noChangeAspect="1" noChangeArrowheads="1"/>
            </p:cNvSpPr>
            <p:nvPr/>
          </p:nvSpPr>
          <p:spPr bwMode="auto">
            <a:xfrm>
              <a:off x="4234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3" name="Rectangle 560"/>
            <p:cNvSpPr>
              <a:spLocks noChangeAspect="1" noChangeArrowheads="1"/>
            </p:cNvSpPr>
            <p:nvPr/>
          </p:nvSpPr>
          <p:spPr bwMode="auto">
            <a:xfrm>
              <a:off x="4358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4" name="Rectangle 561"/>
            <p:cNvSpPr>
              <a:spLocks noChangeAspect="1" noChangeArrowheads="1"/>
            </p:cNvSpPr>
            <p:nvPr/>
          </p:nvSpPr>
          <p:spPr bwMode="auto">
            <a:xfrm>
              <a:off x="2741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5" name="Rectangle 562"/>
            <p:cNvSpPr>
              <a:spLocks noChangeAspect="1" noChangeArrowheads="1"/>
            </p:cNvSpPr>
            <p:nvPr/>
          </p:nvSpPr>
          <p:spPr bwMode="auto">
            <a:xfrm>
              <a:off x="2865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6" name="Rectangle 563"/>
            <p:cNvSpPr>
              <a:spLocks noChangeAspect="1" noChangeArrowheads="1"/>
            </p:cNvSpPr>
            <p:nvPr/>
          </p:nvSpPr>
          <p:spPr bwMode="auto">
            <a:xfrm>
              <a:off x="3114" y="455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7" name="Rectangle 564"/>
            <p:cNvSpPr>
              <a:spLocks noChangeAspect="1" noChangeArrowheads="1"/>
            </p:cNvSpPr>
            <p:nvPr/>
          </p:nvSpPr>
          <p:spPr bwMode="auto">
            <a:xfrm>
              <a:off x="3114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8" name="Rectangle 565"/>
            <p:cNvSpPr>
              <a:spLocks noChangeAspect="1" noChangeArrowheads="1"/>
            </p:cNvSpPr>
            <p:nvPr/>
          </p:nvSpPr>
          <p:spPr bwMode="auto">
            <a:xfrm>
              <a:off x="3239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19" name="Rectangle 566"/>
            <p:cNvSpPr>
              <a:spLocks noChangeAspect="1" noChangeArrowheads="1"/>
            </p:cNvSpPr>
            <p:nvPr/>
          </p:nvSpPr>
          <p:spPr bwMode="auto">
            <a:xfrm>
              <a:off x="3363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0" name="Rectangle 567"/>
            <p:cNvSpPr>
              <a:spLocks noChangeAspect="1" noChangeArrowheads="1"/>
            </p:cNvSpPr>
            <p:nvPr/>
          </p:nvSpPr>
          <p:spPr bwMode="auto">
            <a:xfrm>
              <a:off x="3488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1" name="Rectangle 568"/>
            <p:cNvSpPr>
              <a:spLocks noChangeAspect="1" noChangeArrowheads="1"/>
            </p:cNvSpPr>
            <p:nvPr/>
          </p:nvSpPr>
          <p:spPr bwMode="auto">
            <a:xfrm>
              <a:off x="3612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2" name="Rectangle 569"/>
            <p:cNvSpPr>
              <a:spLocks noChangeAspect="1" noChangeArrowheads="1"/>
            </p:cNvSpPr>
            <p:nvPr/>
          </p:nvSpPr>
          <p:spPr bwMode="auto">
            <a:xfrm>
              <a:off x="3736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3" name="Rectangle 570"/>
            <p:cNvSpPr>
              <a:spLocks noChangeAspect="1" noChangeArrowheads="1"/>
            </p:cNvSpPr>
            <p:nvPr/>
          </p:nvSpPr>
          <p:spPr bwMode="auto">
            <a:xfrm>
              <a:off x="3861" y="455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4" name="Rectangle 571"/>
            <p:cNvSpPr>
              <a:spLocks noChangeAspect="1" noChangeArrowheads="1"/>
            </p:cNvSpPr>
            <p:nvPr/>
          </p:nvSpPr>
          <p:spPr bwMode="auto">
            <a:xfrm>
              <a:off x="3861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5" name="Rectangle 572"/>
            <p:cNvSpPr>
              <a:spLocks noChangeAspect="1" noChangeArrowheads="1"/>
            </p:cNvSpPr>
            <p:nvPr/>
          </p:nvSpPr>
          <p:spPr bwMode="auto">
            <a:xfrm>
              <a:off x="4111" y="455"/>
              <a:ext cx="125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6" name="Rectangle 573"/>
            <p:cNvSpPr>
              <a:spLocks noChangeAspect="1" noChangeArrowheads="1"/>
            </p:cNvSpPr>
            <p:nvPr/>
          </p:nvSpPr>
          <p:spPr bwMode="auto">
            <a:xfrm>
              <a:off x="3985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7" name="Rectangle 574"/>
            <p:cNvSpPr>
              <a:spLocks noChangeAspect="1" noChangeArrowheads="1"/>
            </p:cNvSpPr>
            <p:nvPr/>
          </p:nvSpPr>
          <p:spPr bwMode="auto">
            <a:xfrm>
              <a:off x="4110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8" name="Rectangle 575"/>
            <p:cNvSpPr>
              <a:spLocks noChangeAspect="1" noChangeArrowheads="1"/>
            </p:cNvSpPr>
            <p:nvPr/>
          </p:nvSpPr>
          <p:spPr bwMode="auto">
            <a:xfrm>
              <a:off x="4234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29" name="Rectangle 576"/>
            <p:cNvSpPr>
              <a:spLocks noChangeAspect="1" noChangeArrowheads="1"/>
            </p:cNvSpPr>
            <p:nvPr/>
          </p:nvSpPr>
          <p:spPr bwMode="auto">
            <a:xfrm>
              <a:off x="4358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0" name="Rectangle 577"/>
            <p:cNvSpPr>
              <a:spLocks noChangeAspect="1" noChangeArrowheads="1"/>
            </p:cNvSpPr>
            <p:nvPr/>
          </p:nvSpPr>
          <p:spPr bwMode="auto">
            <a:xfrm>
              <a:off x="2741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1" name="Rectangle 578"/>
            <p:cNvSpPr>
              <a:spLocks noChangeAspect="1" noChangeArrowheads="1"/>
            </p:cNvSpPr>
            <p:nvPr/>
          </p:nvSpPr>
          <p:spPr bwMode="auto">
            <a:xfrm>
              <a:off x="2865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2" name="Rectangle 579"/>
            <p:cNvSpPr>
              <a:spLocks noChangeAspect="1" noChangeArrowheads="1"/>
            </p:cNvSpPr>
            <p:nvPr/>
          </p:nvSpPr>
          <p:spPr bwMode="auto">
            <a:xfrm>
              <a:off x="2990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3" name="Rectangle 580"/>
            <p:cNvSpPr>
              <a:spLocks noChangeAspect="1" noChangeArrowheads="1"/>
            </p:cNvSpPr>
            <p:nvPr/>
          </p:nvSpPr>
          <p:spPr bwMode="auto">
            <a:xfrm>
              <a:off x="3114" y="579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4" name="Rectangle 581"/>
            <p:cNvSpPr>
              <a:spLocks noChangeAspect="1" noChangeArrowheads="1"/>
            </p:cNvSpPr>
            <p:nvPr/>
          </p:nvSpPr>
          <p:spPr bwMode="auto">
            <a:xfrm>
              <a:off x="3114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5" name="Rectangle 582"/>
            <p:cNvSpPr>
              <a:spLocks noChangeAspect="1" noChangeArrowheads="1"/>
            </p:cNvSpPr>
            <p:nvPr/>
          </p:nvSpPr>
          <p:spPr bwMode="auto">
            <a:xfrm>
              <a:off x="3239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6" name="Rectangle 583"/>
            <p:cNvSpPr>
              <a:spLocks noChangeAspect="1" noChangeArrowheads="1"/>
            </p:cNvSpPr>
            <p:nvPr/>
          </p:nvSpPr>
          <p:spPr bwMode="auto">
            <a:xfrm>
              <a:off x="3363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7" name="Rectangle 584"/>
            <p:cNvSpPr>
              <a:spLocks noChangeAspect="1" noChangeArrowheads="1"/>
            </p:cNvSpPr>
            <p:nvPr/>
          </p:nvSpPr>
          <p:spPr bwMode="auto">
            <a:xfrm>
              <a:off x="3488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8" name="Rectangle 585"/>
            <p:cNvSpPr>
              <a:spLocks noChangeAspect="1" noChangeArrowheads="1"/>
            </p:cNvSpPr>
            <p:nvPr/>
          </p:nvSpPr>
          <p:spPr bwMode="auto">
            <a:xfrm>
              <a:off x="3612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39" name="Rectangle 586"/>
            <p:cNvSpPr>
              <a:spLocks noChangeAspect="1" noChangeArrowheads="1"/>
            </p:cNvSpPr>
            <p:nvPr/>
          </p:nvSpPr>
          <p:spPr bwMode="auto">
            <a:xfrm>
              <a:off x="3736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0" name="Rectangle 587"/>
            <p:cNvSpPr>
              <a:spLocks noChangeAspect="1" noChangeArrowheads="1"/>
            </p:cNvSpPr>
            <p:nvPr/>
          </p:nvSpPr>
          <p:spPr bwMode="auto">
            <a:xfrm>
              <a:off x="3861" y="579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1" name="Rectangle 588"/>
            <p:cNvSpPr>
              <a:spLocks noChangeAspect="1" noChangeArrowheads="1"/>
            </p:cNvSpPr>
            <p:nvPr/>
          </p:nvSpPr>
          <p:spPr bwMode="auto">
            <a:xfrm>
              <a:off x="3861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2" name="Rectangle 589"/>
            <p:cNvSpPr>
              <a:spLocks noChangeAspect="1" noChangeArrowheads="1"/>
            </p:cNvSpPr>
            <p:nvPr/>
          </p:nvSpPr>
          <p:spPr bwMode="auto">
            <a:xfrm>
              <a:off x="3985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3" name="Rectangle 590"/>
            <p:cNvSpPr>
              <a:spLocks noChangeAspect="1" noChangeArrowheads="1"/>
            </p:cNvSpPr>
            <p:nvPr/>
          </p:nvSpPr>
          <p:spPr bwMode="auto">
            <a:xfrm>
              <a:off x="4110" y="579"/>
              <a:ext cx="124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4" name="Rectangle 591"/>
            <p:cNvSpPr>
              <a:spLocks noChangeAspect="1" noChangeArrowheads="1"/>
            </p:cNvSpPr>
            <p:nvPr/>
          </p:nvSpPr>
          <p:spPr bwMode="auto">
            <a:xfrm>
              <a:off x="4110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5" name="Rectangle 592"/>
            <p:cNvSpPr>
              <a:spLocks noChangeAspect="1" noChangeArrowheads="1"/>
            </p:cNvSpPr>
            <p:nvPr/>
          </p:nvSpPr>
          <p:spPr bwMode="auto">
            <a:xfrm>
              <a:off x="4234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6" name="Rectangle 593"/>
            <p:cNvSpPr>
              <a:spLocks noChangeAspect="1" noChangeArrowheads="1"/>
            </p:cNvSpPr>
            <p:nvPr/>
          </p:nvSpPr>
          <p:spPr bwMode="auto">
            <a:xfrm>
              <a:off x="4358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7" name="Rectangle 594"/>
            <p:cNvSpPr>
              <a:spLocks noChangeAspect="1" noChangeArrowheads="1"/>
            </p:cNvSpPr>
            <p:nvPr/>
          </p:nvSpPr>
          <p:spPr bwMode="auto">
            <a:xfrm>
              <a:off x="2741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8" name="Rectangle 595"/>
            <p:cNvSpPr>
              <a:spLocks noChangeAspect="1" noChangeArrowheads="1"/>
            </p:cNvSpPr>
            <p:nvPr/>
          </p:nvSpPr>
          <p:spPr bwMode="auto">
            <a:xfrm>
              <a:off x="2865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49" name="Rectangle 596"/>
            <p:cNvSpPr>
              <a:spLocks noChangeAspect="1" noChangeArrowheads="1"/>
            </p:cNvSpPr>
            <p:nvPr/>
          </p:nvSpPr>
          <p:spPr bwMode="auto">
            <a:xfrm>
              <a:off x="2990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0" name="Rectangle 597"/>
            <p:cNvSpPr>
              <a:spLocks noChangeAspect="1" noChangeArrowheads="1"/>
            </p:cNvSpPr>
            <p:nvPr/>
          </p:nvSpPr>
          <p:spPr bwMode="auto">
            <a:xfrm>
              <a:off x="3114" y="704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1" name="Rectangle 598"/>
            <p:cNvSpPr>
              <a:spLocks noChangeAspect="1" noChangeArrowheads="1"/>
            </p:cNvSpPr>
            <p:nvPr/>
          </p:nvSpPr>
          <p:spPr bwMode="auto">
            <a:xfrm>
              <a:off x="3114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2" name="Rectangle 599"/>
            <p:cNvSpPr>
              <a:spLocks noChangeAspect="1" noChangeArrowheads="1"/>
            </p:cNvSpPr>
            <p:nvPr/>
          </p:nvSpPr>
          <p:spPr bwMode="auto">
            <a:xfrm>
              <a:off x="3239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3" name="Rectangle 600"/>
            <p:cNvSpPr>
              <a:spLocks noChangeAspect="1" noChangeArrowheads="1"/>
            </p:cNvSpPr>
            <p:nvPr/>
          </p:nvSpPr>
          <p:spPr bwMode="auto">
            <a:xfrm>
              <a:off x="3363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4" name="Rectangle 601"/>
            <p:cNvSpPr>
              <a:spLocks noChangeAspect="1" noChangeArrowheads="1"/>
            </p:cNvSpPr>
            <p:nvPr/>
          </p:nvSpPr>
          <p:spPr bwMode="auto">
            <a:xfrm>
              <a:off x="3488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5" name="Rectangle 602"/>
            <p:cNvSpPr>
              <a:spLocks noChangeAspect="1" noChangeArrowheads="1"/>
            </p:cNvSpPr>
            <p:nvPr/>
          </p:nvSpPr>
          <p:spPr bwMode="auto">
            <a:xfrm>
              <a:off x="3612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6" name="Rectangle 603"/>
            <p:cNvSpPr>
              <a:spLocks noChangeAspect="1" noChangeArrowheads="1"/>
            </p:cNvSpPr>
            <p:nvPr/>
          </p:nvSpPr>
          <p:spPr bwMode="auto">
            <a:xfrm>
              <a:off x="3736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7" name="Rectangle 604"/>
            <p:cNvSpPr>
              <a:spLocks noChangeAspect="1" noChangeArrowheads="1"/>
            </p:cNvSpPr>
            <p:nvPr/>
          </p:nvSpPr>
          <p:spPr bwMode="auto">
            <a:xfrm>
              <a:off x="3861" y="704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8" name="Rectangle 605"/>
            <p:cNvSpPr>
              <a:spLocks noChangeAspect="1" noChangeArrowheads="1"/>
            </p:cNvSpPr>
            <p:nvPr/>
          </p:nvSpPr>
          <p:spPr bwMode="auto">
            <a:xfrm>
              <a:off x="3861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59" name="Rectangle 606"/>
            <p:cNvSpPr>
              <a:spLocks noChangeAspect="1" noChangeArrowheads="1"/>
            </p:cNvSpPr>
            <p:nvPr/>
          </p:nvSpPr>
          <p:spPr bwMode="auto">
            <a:xfrm>
              <a:off x="3985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0" name="Rectangle 607"/>
            <p:cNvSpPr>
              <a:spLocks noChangeAspect="1" noChangeArrowheads="1"/>
            </p:cNvSpPr>
            <p:nvPr/>
          </p:nvSpPr>
          <p:spPr bwMode="auto">
            <a:xfrm>
              <a:off x="4110" y="704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1" name="Rectangle 608"/>
            <p:cNvSpPr>
              <a:spLocks noChangeAspect="1" noChangeArrowheads="1"/>
            </p:cNvSpPr>
            <p:nvPr/>
          </p:nvSpPr>
          <p:spPr bwMode="auto">
            <a:xfrm>
              <a:off x="4110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2" name="Rectangle 609"/>
            <p:cNvSpPr>
              <a:spLocks noChangeAspect="1" noChangeArrowheads="1"/>
            </p:cNvSpPr>
            <p:nvPr/>
          </p:nvSpPr>
          <p:spPr bwMode="auto">
            <a:xfrm>
              <a:off x="4234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3" name="Rectangle 610"/>
            <p:cNvSpPr>
              <a:spLocks noChangeAspect="1" noChangeArrowheads="1"/>
            </p:cNvSpPr>
            <p:nvPr/>
          </p:nvSpPr>
          <p:spPr bwMode="auto">
            <a:xfrm>
              <a:off x="4358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4" name="Rectangle 611"/>
            <p:cNvSpPr>
              <a:spLocks noChangeAspect="1" noChangeArrowheads="1"/>
            </p:cNvSpPr>
            <p:nvPr/>
          </p:nvSpPr>
          <p:spPr bwMode="auto">
            <a:xfrm>
              <a:off x="2741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5" name="Rectangle 612"/>
            <p:cNvSpPr>
              <a:spLocks noChangeAspect="1" noChangeArrowheads="1"/>
            </p:cNvSpPr>
            <p:nvPr/>
          </p:nvSpPr>
          <p:spPr bwMode="auto">
            <a:xfrm>
              <a:off x="2865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6" name="Rectangle 613"/>
            <p:cNvSpPr>
              <a:spLocks noChangeAspect="1" noChangeArrowheads="1"/>
            </p:cNvSpPr>
            <p:nvPr/>
          </p:nvSpPr>
          <p:spPr bwMode="auto">
            <a:xfrm>
              <a:off x="2990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7" name="Rectangle 614"/>
            <p:cNvSpPr>
              <a:spLocks noChangeAspect="1" noChangeArrowheads="1"/>
            </p:cNvSpPr>
            <p:nvPr/>
          </p:nvSpPr>
          <p:spPr bwMode="auto">
            <a:xfrm>
              <a:off x="3114" y="828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8" name="Rectangle 615"/>
            <p:cNvSpPr>
              <a:spLocks noChangeAspect="1" noChangeArrowheads="1"/>
            </p:cNvSpPr>
            <p:nvPr/>
          </p:nvSpPr>
          <p:spPr bwMode="auto">
            <a:xfrm>
              <a:off x="3114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69" name="Rectangle 616"/>
            <p:cNvSpPr>
              <a:spLocks noChangeAspect="1" noChangeArrowheads="1"/>
            </p:cNvSpPr>
            <p:nvPr/>
          </p:nvSpPr>
          <p:spPr bwMode="auto">
            <a:xfrm>
              <a:off x="3239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0" name="Rectangle 617"/>
            <p:cNvSpPr>
              <a:spLocks noChangeAspect="1" noChangeArrowheads="1"/>
            </p:cNvSpPr>
            <p:nvPr/>
          </p:nvSpPr>
          <p:spPr bwMode="auto">
            <a:xfrm>
              <a:off x="3363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1" name="Rectangle 618"/>
            <p:cNvSpPr>
              <a:spLocks noChangeAspect="1" noChangeArrowheads="1"/>
            </p:cNvSpPr>
            <p:nvPr/>
          </p:nvSpPr>
          <p:spPr bwMode="auto">
            <a:xfrm>
              <a:off x="3488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2" name="Rectangle 619"/>
            <p:cNvSpPr>
              <a:spLocks noChangeAspect="1" noChangeArrowheads="1"/>
            </p:cNvSpPr>
            <p:nvPr/>
          </p:nvSpPr>
          <p:spPr bwMode="auto">
            <a:xfrm>
              <a:off x="3612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3" name="Rectangle 620"/>
            <p:cNvSpPr>
              <a:spLocks noChangeAspect="1" noChangeArrowheads="1"/>
            </p:cNvSpPr>
            <p:nvPr/>
          </p:nvSpPr>
          <p:spPr bwMode="auto">
            <a:xfrm>
              <a:off x="3736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4" name="Rectangle 621"/>
            <p:cNvSpPr>
              <a:spLocks noChangeAspect="1" noChangeArrowheads="1"/>
            </p:cNvSpPr>
            <p:nvPr/>
          </p:nvSpPr>
          <p:spPr bwMode="auto">
            <a:xfrm>
              <a:off x="3861" y="828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5" name="Rectangle 622"/>
            <p:cNvSpPr>
              <a:spLocks noChangeAspect="1" noChangeArrowheads="1"/>
            </p:cNvSpPr>
            <p:nvPr/>
          </p:nvSpPr>
          <p:spPr bwMode="auto">
            <a:xfrm>
              <a:off x="3861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6" name="Rectangle 623"/>
            <p:cNvSpPr>
              <a:spLocks noChangeAspect="1" noChangeArrowheads="1"/>
            </p:cNvSpPr>
            <p:nvPr/>
          </p:nvSpPr>
          <p:spPr bwMode="auto">
            <a:xfrm>
              <a:off x="3985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7" name="Rectangle 624"/>
            <p:cNvSpPr>
              <a:spLocks noChangeAspect="1" noChangeArrowheads="1"/>
            </p:cNvSpPr>
            <p:nvPr/>
          </p:nvSpPr>
          <p:spPr bwMode="auto">
            <a:xfrm>
              <a:off x="4110" y="828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8" name="Rectangle 625"/>
            <p:cNvSpPr>
              <a:spLocks noChangeAspect="1" noChangeArrowheads="1"/>
            </p:cNvSpPr>
            <p:nvPr/>
          </p:nvSpPr>
          <p:spPr bwMode="auto">
            <a:xfrm>
              <a:off x="4110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79" name="Rectangle 626"/>
            <p:cNvSpPr>
              <a:spLocks noChangeAspect="1" noChangeArrowheads="1"/>
            </p:cNvSpPr>
            <p:nvPr/>
          </p:nvSpPr>
          <p:spPr bwMode="auto">
            <a:xfrm>
              <a:off x="4234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0" name="Rectangle 627"/>
            <p:cNvSpPr>
              <a:spLocks noChangeAspect="1" noChangeArrowheads="1"/>
            </p:cNvSpPr>
            <p:nvPr/>
          </p:nvSpPr>
          <p:spPr bwMode="auto">
            <a:xfrm>
              <a:off x="4358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1" name="Rectangle 628"/>
            <p:cNvSpPr>
              <a:spLocks noChangeAspect="1" noChangeArrowheads="1"/>
            </p:cNvSpPr>
            <p:nvPr/>
          </p:nvSpPr>
          <p:spPr bwMode="auto">
            <a:xfrm>
              <a:off x="2741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2" name="Rectangle 629"/>
            <p:cNvSpPr>
              <a:spLocks noChangeAspect="1" noChangeArrowheads="1"/>
            </p:cNvSpPr>
            <p:nvPr/>
          </p:nvSpPr>
          <p:spPr bwMode="auto">
            <a:xfrm>
              <a:off x="2865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3" name="Rectangle 630"/>
            <p:cNvSpPr>
              <a:spLocks noChangeAspect="1" noChangeArrowheads="1"/>
            </p:cNvSpPr>
            <p:nvPr/>
          </p:nvSpPr>
          <p:spPr bwMode="auto">
            <a:xfrm>
              <a:off x="2990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4" name="Rectangle 631"/>
            <p:cNvSpPr>
              <a:spLocks noChangeAspect="1" noChangeArrowheads="1"/>
            </p:cNvSpPr>
            <p:nvPr/>
          </p:nvSpPr>
          <p:spPr bwMode="auto">
            <a:xfrm>
              <a:off x="3114" y="952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5" name="Rectangle 632"/>
            <p:cNvSpPr>
              <a:spLocks noChangeAspect="1" noChangeArrowheads="1"/>
            </p:cNvSpPr>
            <p:nvPr/>
          </p:nvSpPr>
          <p:spPr bwMode="auto">
            <a:xfrm>
              <a:off x="3114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6" name="Rectangle 633"/>
            <p:cNvSpPr>
              <a:spLocks noChangeAspect="1" noChangeArrowheads="1"/>
            </p:cNvSpPr>
            <p:nvPr/>
          </p:nvSpPr>
          <p:spPr bwMode="auto">
            <a:xfrm>
              <a:off x="3239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7" name="Rectangle 634"/>
            <p:cNvSpPr>
              <a:spLocks noChangeAspect="1" noChangeArrowheads="1"/>
            </p:cNvSpPr>
            <p:nvPr/>
          </p:nvSpPr>
          <p:spPr bwMode="auto">
            <a:xfrm>
              <a:off x="3363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8" name="Rectangle 635"/>
            <p:cNvSpPr>
              <a:spLocks noChangeAspect="1" noChangeArrowheads="1"/>
            </p:cNvSpPr>
            <p:nvPr/>
          </p:nvSpPr>
          <p:spPr bwMode="auto">
            <a:xfrm>
              <a:off x="3488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89" name="Rectangle 636"/>
            <p:cNvSpPr>
              <a:spLocks noChangeAspect="1" noChangeArrowheads="1"/>
            </p:cNvSpPr>
            <p:nvPr/>
          </p:nvSpPr>
          <p:spPr bwMode="auto">
            <a:xfrm>
              <a:off x="3612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0" name="Rectangle 637"/>
            <p:cNvSpPr>
              <a:spLocks noChangeAspect="1" noChangeArrowheads="1"/>
            </p:cNvSpPr>
            <p:nvPr/>
          </p:nvSpPr>
          <p:spPr bwMode="auto">
            <a:xfrm>
              <a:off x="3736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1" name="Rectangle 638"/>
            <p:cNvSpPr>
              <a:spLocks noChangeAspect="1" noChangeArrowheads="1"/>
            </p:cNvSpPr>
            <p:nvPr/>
          </p:nvSpPr>
          <p:spPr bwMode="auto">
            <a:xfrm>
              <a:off x="3861" y="952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2" name="Rectangle 639"/>
            <p:cNvSpPr>
              <a:spLocks noChangeAspect="1" noChangeArrowheads="1"/>
            </p:cNvSpPr>
            <p:nvPr/>
          </p:nvSpPr>
          <p:spPr bwMode="auto">
            <a:xfrm>
              <a:off x="3861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3" name="Rectangle 640"/>
            <p:cNvSpPr>
              <a:spLocks noChangeAspect="1" noChangeArrowheads="1"/>
            </p:cNvSpPr>
            <p:nvPr/>
          </p:nvSpPr>
          <p:spPr bwMode="auto">
            <a:xfrm>
              <a:off x="3985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4" name="Rectangle 641"/>
            <p:cNvSpPr>
              <a:spLocks noChangeAspect="1" noChangeArrowheads="1"/>
            </p:cNvSpPr>
            <p:nvPr/>
          </p:nvSpPr>
          <p:spPr bwMode="auto">
            <a:xfrm>
              <a:off x="4110" y="952"/>
              <a:ext cx="124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5" name="Rectangle 642"/>
            <p:cNvSpPr>
              <a:spLocks noChangeAspect="1" noChangeArrowheads="1"/>
            </p:cNvSpPr>
            <p:nvPr/>
          </p:nvSpPr>
          <p:spPr bwMode="auto">
            <a:xfrm>
              <a:off x="4110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6" name="Rectangle 643"/>
            <p:cNvSpPr>
              <a:spLocks noChangeAspect="1" noChangeArrowheads="1"/>
            </p:cNvSpPr>
            <p:nvPr/>
          </p:nvSpPr>
          <p:spPr bwMode="auto">
            <a:xfrm>
              <a:off x="4234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7" name="Rectangle 644"/>
            <p:cNvSpPr>
              <a:spLocks noChangeAspect="1" noChangeArrowheads="1"/>
            </p:cNvSpPr>
            <p:nvPr/>
          </p:nvSpPr>
          <p:spPr bwMode="auto">
            <a:xfrm>
              <a:off x="4358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8" name="Rectangle 645"/>
            <p:cNvSpPr>
              <a:spLocks noChangeAspect="1" noChangeArrowheads="1"/>
            </p:cNvSpPr>
            <p:nvPr/>
          </p:nvSpPr>
          <p:spPr bwMode="auto">
            <a:xfrm>
              <a:off x="2741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399" name="Rectangle 646"/>
            <p:cNvSpPr>
              <a:spLocks noChangeAspect="1" noChangeArrowheads="1"/>
            </p:cNvSpPr>
            <p:nvPr/>
          </p:nvSpPr>
          <p:spPr bwMode="auto">
            <a:xfrm>
              <a:off x="2865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0" name="Rectangle 647"/>
            <p:cNvSpPr>
              <a:spLocks noChangeAspect="1" noChangeArrowheads="1"/>
            </p:cNvSpPr>
            <p:nvPr/>
          </p:nvSpPr>
          <p:spPr bwMode="auto">
            <a:xfrm>
              <a:off x="2990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1" name="Rectangle 648"/>
            <p:cNvSpPr>
              <a:spLocks noChangeAspect="1" noChangeArrowheads="1"/>
            </p:cNvSpPr>
            <p:nvPr/>
          </p:nvSpPr>
          <p:spPr bwMode="auto">
            <a:xfrm>
              <a:off x="3114" y="1077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2" name="Rectangle 649"/>
            <p:cNvSpPr>
              <a:spLocks noChangeAspect="1" noChangeArrowheads="1"/>
            </p:cNvSpPr>
            <p:nvPr/>
          </p:nvSpPr>
          <p:spPr bwMode="auto">
            <a:xfrm>
              <a:off x="3114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3" name="Rectangle 650"/>
            <p:cNvSpPr>
              <a:spLocks noChangeAspect="1" noChangeArrowheads="1"/>
            </p:cNvSpPr>
            <p:nvPr/>
          </p:nvSpPr>
          <p:spPr bwMode="auto">
            <a:xfrm>
              <a:off x="3239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4" name="Rectangle 651"/>
            <p:cNvSpPr>
              <a:spLocks noChangeAspect="1" noChangeArrowheads="1"/>
            </p:cNvSpPr>
            <p:nvPr/>
          </p:nvSpPr>
          <p:spPr bwMode="auto">
            <a:xfrm>
              <a:off x="3363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5" name="Rectangle 652"/>
            <p:cNvSpPr>
              <a:spLocks noChangeAspect="1" noChangeArrowheads="1"/>
            </p:cNvSpPr>
            <p:nvPr/>
          </p:nvSpPr>
          <p:spPr bwMode="auto">
            <a:xfrm>
              <a:off x="3488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6" name="Rectangle 653"/>
            <p:cNvSpPr>
              <a:spLocks noChangeAspect="1" noChangeArrowheads="1"/>
            </p:cNvSpPr>
            <p:nvPr/>
          </p:nvSpPr>
          <p:spPr bwMode="auto">
            <a:xfrm>
              <a:off x="3612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7" name="Rectangle 654"/>
            <p:cNvSpPr>
              <a:spLocks noChangeAspect="1" noChangeArrowheads="1"/>
            </p:cNvSpPr>
            <p:nvPr/>
          </p:nvSpPr>
          <p:spPr bwMode="auto">
            <a:xfrm>
              <a:off x="3736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8" name="Rectangle 655"/>
            <p:cNvSpPr>
              <a:spLocks noChangeAspect="1" noChangeArrowheads="1"/>
            </p:cNvSpPr>
            <p:nvPr/>
          </p:nvSpPr>
          <p:spPr bwMode="auto">
            <a:xfrm>
              <a:off x="3861" y="1077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09" name="Rectangle 656"/>
            <p:cNvSpPr>
              <a:spLocks noChangeAspect="1" noChangeArrowheads="1"/>
            </p:cNvSpPr>
            <p:nvPr/>
          </p:nvSpPr>
          <p:spPr bwMode="auto">
            <a:xfrm>
              <a:off x="3861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10" name="Rectangle 657"/>
            <p:cNvSpPr>
              <a:spLocks noChangeAspect="1" noChangeArrowheads="1"/>
            </p:cNvSpPr>
            <p:nvPr/>
          </p:nvSpPr>
          <p:spPr bwMode="auto">
            <a:xfrm>
              <a:off x="3985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11" name="Rectangle 658"/>
            <p:cNvSpPr>
              <a:spLocks noChangeAspect="1" noChangeArrowheads="1"/>
            </p:cNvSpPr>
            <p:nvPr/>
          </p:nvSpPr>
          <p:spPr bwMode="auto">
            <a:xfrm>
              <a:off x="4110" y="1077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12" name="Rectangle 659"/>
            <p:cNvSpPr>
              <a:spLocks noChangeAspect="1" noChangeArrowheads="1"/>
            </p:cNvSpPr>
            <p:nvPr/>
          </p:nvSpPr>
          <p:spPr bwMode="auto">
            <a:xfrm>
              <a:off x="4110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13" name="Rectangle 660"/>
            <p:cNvSpPr>
              <a:spLocks noChangeAspect="1" noChangeArrowheads="1"/>
            </p:cNvSpPr>
            <p:nvPr/>
          </p:nvSpPr>
          <p:spPr bwMode="auto">
            <a:xfrm>
              <a:off x="4234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14" name="Rectangle 661"/>
            <p:cNvSpPr>
              <a:spLocks noChangeAspect="1" noChangeArrowheads="1"/>
            </p:cNvSpPr>
            <p:nvPr/>
          </p:nvSpPr>
          <p:spPr bwMode="auto">
            <a:xfrm>
              <a:off x="4358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15" name="Rectangle 662"/>
            <p:cNvSpPr>
              <a:spLocks noChangeAspect="1" noChangeArrowheads="1"/>
            </p:cNvSpPr>
            <p:nvPr/>
          </p:nvSpPr>
          <p:spPr bwMode="auto">
            <a:xfrm>
              <a:off x="2741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416" name="Text Box 663"/>
            <p:cNvSpPr txBox="1">
              <a:spLocks noChangeAspect="1" noChangeArrowheads="1"/>
            </p:cNvSpPr>
            <p:nvPr/>
          </p:nvSpPr>
          <p:spPr bwMode="auto">
            <a:xfrm>
              <a:off x="2780" y="224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17" name="Text Box 664"/>
            <p:cNvSpPr txBox="1">
              <a:spLocks noChangeAspect="1" noChangeArrowheads="1"/>
            </p:cNvSpPr>
            <p:nvPr/>
          </p:nvSpPr>
          <p:spPr bwMode="auto">
            <a:xfrm>
              <a:off x="2897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18" name="Text Box 665"/>
            <p:cNvSpPr txBox="1">
              <a:spLocks noChangeAspect="1" noChangeArrowheads="1"/>
            </p:cNvSpPr>
            <p:nvPr/>
          </p:nvSpPr>
          <p:spPr bwMode="auto">
            <a:xfrm>
              <a:off x="2780" y="342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19" name="Text Box 666"/>
            <p:cNvSpPr txBox="1">
              <a:spLocks noChangeAspect="1" noChangeArrowheads="1"/>
            </p:cNvSpPr>
            <p:nvPr/>
          </p:nvSpPr>
          <p:spPr bwMode="auto">
            <a:xfrm>
              <a:off x="2897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0" name="Text Box 667"/>
            <p:cNvSpPr txBox="1">
              <a:spLocks noChangeAspect="1" noChangeArrowheads="1"/>
            </p:cNvSpPr>
            <p:nvPr/>
          </p:nvSpPr>
          <p:spPr bwMode="auto">
            <a:xfrm>
              <a:off x="3277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1" name="Text Box 668"/>
            <p:cNvSpPr txBox="1">
              <a:spLocks noChangeAspect="1" noChangeArrowheads="1"/>
            </p:cNvSpPr>
            <p:nvPr/>
          </p:nvSpPr>
          <p:spPr bwMode="auto">
            <a:xfrm>
              <a:off x="3396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2" name="Text Box 669"/>
            <p:cNvSpPr txBox="1">
              <a:spLocks noChangeAspect="1" noChangeArrowheads="1"/>
            </p:cNvSpPr>
            <p:nvPr/>
          </p:nvSpPr>
          <p:spPr bwMode="auto">
            <a:xfrm>
              <a:off x="3521" y="224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3" name="Text Box 670"/>
            <p:cNvSpPr txBox="1">
              <a:spLocks noChangeAspect="1" noChangeArrowheads="1"/>
            </p:cNvSpPr>
            <p:nvPr/>
          </p:nvSpPr>
          <p:spPr bwMode="auto">
            <a:xfrm>
              <a:off x="3643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4" name="Text Box 671"/>
            <p:cNvSpPr txBox="1">
              <a:spLocks noChangeAspect="1" noChangeArrowheads="1"/>
            </p:cNvSpPr>
            <p:nvPr/>
          </p:nvSpPr>
          <p:spPr bwMode="auto">
            <a:xfrm>
              <a:off x="4141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5" name="Text Box 672"/>
            <p:cNvSpPr txBox="1">
              <a:spLocks noChangeAspect="1" noChangeArrowheads="1"/>
            </p:cNvSpPr>
            <p:nvPr/>
          </p:nvSpPr>
          <p:spPr bwMode="auto">
            <a:xfrm>
              <a:off x="4264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6" name="Text Box 673"/>
            <p:cNvSpPr txBox="1">
              <a:spLocks noChangeAspect="1" noChangeArrowheads="1"/>
            </p:cNvSpPr>
            <p:nvPr/>
          </p:nvSpPr>
          <p:spPr bwMode="auto">
            <a:xfrm>
              <a:off x="4392" y="225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7" name="Text Box 674"/>
            <p:cNvSpPr txBox="1">
              <a:spLocks noChangeAspect="1" noChangeArrowheads="1"/>
            </p:cNvSpPr>
            <p:nvPr/>
          </p:nvSpPr>
          <p:spPr bwMode="auto">
            <a:xfrm>
              <a:off x="4141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8" name="Text Box 675"/>
            <p:cNvSpPr txBox="1">
              <a:spLocks noChangeAspect="1" noChangeArrowheads="1"/>
            </p:cNvSpPr>
            <p:nvPr/>
          </p:nvSpPr>
          <p:spPr bwMode="auto">
            <a:xfrm>
              <a:off x="4264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29" name="Text Box 676"/>
            <p:cNvSpPr txBox="1">
              <a:spLocks noChangeAspect="1" noChangeArrowheads="1"/>
            </p:cNvSpPr>
            <p:nvPr/>
          </p:nvSpPr>
          <p:spPr bwMode="auto">
            <a:xfrm>
              <a:off x="4392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0" name="Text Box 677"/>
            <p:cNvSpPr txBox="1">
              <a:spLocks noChangeAspect="1" noChangeArrowheads="1"/>
            </p:cNvSpPr>
            <p:nvPr/>
          </p:nvSpPr>
          <p:spPr bwMode="auto">
            <a:xfrm>
              <a:off x="4264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1" name="Text Box 678"/>
            <p:cNvSpPr txBox="1">
              <a:spLocks noChangeAspect="1" noChangeArrowheads="1"/>
            </p:cNvSpPr>
            <p:nvPr/>
          </p:nvSpPr>
          <p:spPr bwMode="auto">
            <a:xfrm>
              <a:off x="4392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2" name="Text Box 679"/>
            <p:cNvSpPr txBox="1">
              <a:spLocks noChangeAspect="1" noChangeArrowheads="1"/>
            </p:cNvSpPr>
            <p:nvPr/>
          </p:nvSpPr>
          <p:spPr bwMode="auto">
            <a:xfrm>
              <a:off x="4264" y="72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3" name="Text Box 680"/>
            <p:cNvSpPr txBox="1">
              <a:spLocks noChangeAspect="1" noChangeArrowheads="1"/>
            </p:cNvSpPr>
            <p:nvPr/>
          </p:nvSpPr>
          <p:spPr bwMode="auto">
            <a:xfrm>
              <a:off x="4264" y="846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4" name="Text Box 681"/>
            <p:cNvSpPr txBox="1">
              <a:spLocks noChangeAspect="1" noChangeArrowheads="1"/>
            </p:cNvSpPr>
            <p:nvPr/>
          </p:nvSpPr>
          <p:spPr bwMode="auto">
            <a:xfrm>
              <a:off x="4264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5" name="Text Box 682"/>
            <p:cNvSpPr txBox="1">
              <a:spLocks noChangeAspect="1" noChangeArrowheads="1"/>
            </p:cNvSpPr>
            <p:nvPr/>
          </p:nvSpPr>
          <p:spPr bwMode="auto">
            <a:xfrm>
              <a:off x="4264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6" name="Text Box 683"/>
            <p:cNvSpPr txBox="1">
              <a:spLocks noChangeAspect="1" noChangeArrowheads="1"/>
            </p:cNvSpPr>
            <p:nvPr/>
          </p:nvSpPr>
          <p:spPr bwMode="auto">
            <a:xfrm>
              <a:off x="4264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7" name="Text Box 684"/>
            <p:cNvSpPr txBox="1">
              <a:spLocks noChangeAspect="1" noChangeArrowheads="1"/>
            </p:cNvSpPr>
            <p:nvPr/>
          </p:nvSpPr>
          <p:spPr bwMode="auto">
            <a:xfrm>
              <a:off x="4264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8" name="Text Box 685"/>
            <p:cNvSpPr txBox="1">
              <a:spLocks noChangeAspect="1" noChangeArrowheads="1"/>
            </p:cNvSpPr>
            <p:nvPr/>
          </p:nvSpPr>
          <p:spPr bwMode="auto">
            <a:xfrm>
              <a:off x="4392" y="725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39" name="Text Box 686"/>
            <p:cNvSpPr txBox="1">
              <a:spLocks noChangeAspect="1" noChangeArrowheads="1"/>
            </p:cNvSpPr>
            <p:nvPr/>
          </p:nvSpPr>
          <p:spPr bwMode="auto">
            <a:xfrm>
              <a:off x="4392" y="841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40" name="Text Box 687"/>
            <p:cNvSpPr txBox="1">
              <a:spLocks noChangeAspect="1" noChangeArrowheads="1"/>
            </p:cNvSpPr>
            <p:nvPr/>
          </p:nvSpPr>
          <p:spPr bwMode="auto">
            <a:xfrm>
              <a:off x="4391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41" name="Text Box 688"/>
            <p:cNvSpPr txBox="1">
              <a:spLocks noChangeAspect="1" noChangeArrowheads="1"/>
            </p:cNvSpPr>
            <p:nvPr/>
          </p:nvSpPr>
          <p:spPr bwMode="auto">
            <a:xfrm>
              <a:off x="4392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42" name="Text Box 689"/>
            <p:cNvSpPr txBox="1">
              <a:spLocks noChangeAspect="1" noChangeArrowheads="1"/>
            </p:cNvSpPr>
            <p:nvPr/>
          </p:nvSpPr>
          <p:spPr bwMode="auto">
            <a:xfrm>
              <a:off x="4391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43" name="Text Box 690"/>
            <p:cNvSpPr txBox="1">
              <a:spLocks noChangeAspect="1" noChangeArrowheads="1"/>
            </p:cNvSpPr>
            <p:nvPr/>
          </p:nvSpPr>
          <p:spPr bwMode="auto">
            <a:xfrm>
              <a:off x="4392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44" name="Text Box 691"/>
            <p:cNvSpPr txBox="1">
              <a:spLocks noChangeAspect="1" noChangeArrowheads="1"/>
            </p:cNvSpPr>
            <p:nvPr/>
          </p:nvSpPr>
          <p:spPr bwMode="auto">
            <a:xfrm>
              <a:off x="3277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45" name="Text Box 692"/>
            <p:cNvSpPr txBox="1">
              <a:spLocks noChangeAspect="1" noChangeArrowheads="1"/>
            </p:cNvSpPr>
            <p:nvPr/>
          </p:nvSpPr>
          <p:spPr bwMode="auto">
            <a:xfrm>
              <a:off x="3396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46" name="Text Box 693"/>
            <p:cNvSpPr txBox="1">
              <a:spLocks noChangeAspect="1" noChangeArrowheads="1"/>
            </p:cNvSpPr>
            <p:nvPr/>
          </p:nvSpPr>
          <p:spPr bwMode="auto">
            <a:xfrm>
              <a:off x="3521" y="722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47" name="Text Box 694"/>
            <p:cNvSpPr txBox="1">
              <a:spLocks noChangeAspect="1" noChangeArrowheads="1"/>
            </p:cNvSpPr>
            <p:nvPr/>
          </p:nvSpPr>
          <p:spPr bwMode="auto">
            <a:xfrm>
              <a:off x="3643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48" name="Text Box 695"/>
            <p:cNvSpPr txBox="1">
              <a:spLocks noChangeAspect="1" noChangeArrowheads="1"/>
            </p:cNvSpPr>
            <p:nvPr/>
          </p:nvSpPr>
          <p:spPr bwMode="auto">
            <a:xfrm>
              <a:off x="3277" y="846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49" name="Text Box 696"/>
            <p:cNvSpPr txBox="1">
              <a:spLocks noChangeAspect="1" noChangeArrowheads="1"/>
            </p:cNvSpPr>
            <p:nvPr/>
          </p:nvSpPr>
          <p:spPr bwMode="auto">
            <a:xfrm>
              <a:off x="3396" y="84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0" name="Text Box 697"/>
            <p:cNvSpPr txBox="1">
              <a:spLocks noChangeAspect="1" noChangeArrowheads="1"/>
            </p:cNvSpPr>
            <p:nvPr/>
          </p:nvSpPr>
          <p:spPr bwMode="auto">
            <a:xfrm>
              <a:off x="3521" y="846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1" name="Text Box 698"/>
            <p:cNvSpPr txBox="1">
              <a:spLocks noChangeAspect="1" noChangeArrowheads="1"/>
            </p:cNvSpPr>
            <p:nvPr/>
          </p:nvSpPr>
          <p:spPr bwMode="auto">
            <a:xfrm>
              <a:off x="3643" y="841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2" name="Text Box 699"/>
            <p:cNvSpPr txBox="1">
              <a:spLocks noChangeAspect="1" noChangeArrowheads="1"/>
            </p:cNvSpPr>
            <p:nvPr/>
          </p:nvSpPr>
          <p:spPr bwMode="auto">
            <a:xfrm>
              <a:off x="2780" y="598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3" name="Text Box 700"/>
            <p:cNvSpPr txBox="1">
              <a:spLocks noChangeAspect="1" noChangeArrowheads="1"/>
            </p:cNvSpPr>
            <p:nvPr/>
          </p:nvSpPr>
          <p:spPr bwMode="auto">
            <a:xfrm>
              <a:off x="2897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4" name="Text Box 701"/>
            <p:cNvSpPr txBox="1">
              <a:spLocks noChangeAspect="1" noChangeArrowheads="1"/>
            </p:cNvSpPr>
            <p:nvPr/>
          </p:nvSpPr>
          <p:spPr bwMode="auto">
            <a:xfrm>
              <a:off x="2779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5" name="Text Box 702"/>
            <p:cNvSpPr txBox="1">
              <a:spLocks noChangeAspect="1" noChangeArrowheads="1"/>
            </p:cNvSpPr>
            <p:nvPr/>
          </p:nvSpPr>
          <p:spPr bwMode="auto">
            <a:xfrm>
              <a:off x="2897" y="723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6" name="Text Box 703"/>
            <p:cNvSpPr txBox="1">
              <a:spLocks noChangeAspect="1" noChangeArrowheads="1"/>
            </p:cNvSpPr>
            <p:nvPr/>
          </p:nvSpPr>
          <p:spPr bwMode="auto">
            <a:xfrm>
              <a:off x="2897" y="845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7" name="Text Box 704"/>
            <p:cNvSpPr txBox="1">
              <a:spLocks noChangeAspect="1" noChangeArrowheads="1"/>
            </p:cNvSpPr>
            <p:nvPr/>
          </p:nvSpPr>
          <p:spPr bwMode="auto">
            <a:xfrm>
              <a:off x="2779" y="846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8" name="Text Box 705"/>
            <p:cNvSpPr txBox="1">
              <a:spLocks noChangeAspect="1" noChangeArrowheads="1"/>
            </p:cNvSpPr>
            <p:nvPr/>
          </p:nvSpPr>
          <p:spPr bwMode="auto">
            <a:xfrm>
              <a:off x="2779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59" name="Text Box 706"/>
            <p:cNvSpPr txBox="1">
              <a:spLocks noChangeAspect="1" noChangeArrowheads="1"/>
            </p:cNvSpPr>
            <p:nvPr/>
          </p:nvSpPr>
          <p:spPr bwMode="auto">
            <a:xfrm>
              <a:off x="2897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0" name="Text Box 707"/>
            <p:cNvSpPr txBox="1">
              <a:spLocks noChangeAspect="1" noChangeArrowheads="1"/>
            </p:cNvSpPr>
            <p:nvPr/>
          </p:nvSpPr>
          <p:spPr bwMode="auto">
            <a:xfrm>
              <a:off x="3016" y="1088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1" name="Text Box 708"/>
            <p:cNvSpPr txBox="1">
              <a:spLocks noChangeAspect="1" noChangeArrowheads="1"/>
            </p:cNvSpPr>
            <p:nvPr/>
          </p:nvSpPr>
          <p:spPr bwMode="auto">
            <a:xfrm>
              <a:off x="3016" y="1219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2" name="Text Box 709"/>
            <p:cNvSpPr txBox="1">
              <a:spLocks noChangeAspect="1" noChangeArrowheads="1"/>
            </p:cNvSpPr>
            <p:nvPr/>
          </p:nvSpPr>
          <p:spPr bwMode="auto">
            <a:xfrm>
              <a:off x="2897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3" name="Text Box 710"/>
            <p:cNvSpPr txBox="1">
              <a:spLocks noChangeAspect="1" noChangeArrowheads="1"/>
            </p:cNvSpPr>
            <p:nvPr/>
          </p:nvSpPr>
          <p:spPr bwMode="auto">
            <a:xfrm>
              <a:off x="2779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4" name="Text Box 711"/>
            <p:cNvSpPr txBox="1">
              <a:spLocks noChangeAspect="1" noChangeArrowheads="1"/>
            </p:cNvSpPr>
            <p:nvPr/>
          </p:nvSpPr>
          <p:spPr bwMode="auto">
            <a:xfrm>
              <a:off x="2779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5" name="Text Box 712"/>
            <p:cNvSpPr txBox="1">
              <a:spLocks noChangeAspect="1" noChangeArrowheads="1"/>
            </p:cNvSpPr>
            <p:nvPr/>
          </p:nvSpPr>
          <p:spPr bwMode="auto">
            <a:xfrm>
              <a:off x="2897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6" name="Text Box 713"/>
            <p:cNvSpPr txBox="1">
              <a:spLocks noChangeAspect="1" noChangeArrowheads="1"/>
            </p:cNvSpPr>
            <p:nvPr/>
          </p:nvSpPr>
          <p:spPr bwMode="auto">
            <a:xfrm>
              <a:off x="3016" y="1340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7" name="Text Box 714"/>
            <p:cNvSpPr txBox="1">
              <a:spLocks noChangeAspect="1" noChangeArrowheads="1"/>
            </p:cNvSpPr>
            <p:nvPr/>
          </p:nvSpPr>
          <p:spPr bwMode="auto">
            <a:xfrm>
              <a:off x="3521" y="1219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8" name="Text Box 715"/>
            <p:cNvSpPr txBox="1">
              <a:spLocks noChangeAspect="1" noChangeArrowheads="1"/>
            </p:cNvSpPr>
            <p:nvPr/>
          </p:nvSpPr>
          <p:spPr bwMode="auto">
            <a:xfrm>
              <a:off x="3643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69" name="Text Box 716"/>
            <p:cNvSpPr txBox="1">
              <a:spLocks noChangeAspect="1" noChangeArrowheads="1"/>
            </p:cNvSpPr>
            <p:nvPr/>
          </p:nvSpPr>
          <p:spPr bwMode="auto">
            <a:xfrm>
              <a:off x="3769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0" name="Text Box 717"/>
            <p:cNvSpPr txBox="1">
              <a:spLocks noChangeAspect="1" noChangeArrowheads="1"/>
            </p:cNvSpPr>
            <p:nvPr/>
          </p:nvSpPr>
          <p:spPr bwMode="auto">
            <a:xfrm>
              <a:off x="3643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1" name="Text Box 718"/>
            <p:cNvSpPr txBox="1">
              <a:spLocks noChangeAspect="1" noChangeArrowheads="1"/>
            </p:cNvSpPr>
            <p:nvPr/>
          </p:nvSpPr>
          <p:spPr bwMode="auto">
            <a:xfrm>
              <a:off x="3521" y="1340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2" name="Text Box 719"/>
            <p:cNvSpPr txBox="1">
              <a:spLocks noChangeAspect="1" noChangeArrowheads="1"/>
            </p:cNvSpPr>
            <p:nvPr/>
          </p:nvSpPr>
          <p:spPr bwMode="auto">
            <a:xfrm>
              <a:off x="3521" y="1088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3" name="Text Box 720"/>
            <p:cNvSpPr txBox="1">
              <a:spLocks noChangeAspect="1" noChangeArrowheads="1"/>
            </p:cNvSpPr>
            <p:nvPr/>
          </p:nvSpPr>
          <p:spPr bwMode="auto">
            <a:xfrm>
              <a:off x="3643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4" name="Text Box 721"/>
            <p:cNvSpPr txBox="1">
              <a:spLocks noChangeAspect="1" noChangeArrowheads="1"/>
            </p:cNvSpPr>
            <p:nvPr/>
          </p:nvSpPr>
          <p:spPr bwMode="auto">
            <a:xfrm>
              <a:off x="3769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5" name="Text Box 722"/>
            <p:cNvSpPr txBox="1">
              <a:spLocks noChangeAspect="1" noChangeArrowheads="1"/>
            </p:cNvSpPr>
            <p:nvPr/>
          </p:nvSpPr>
          <p:spPr bwMode="auto">
            <a:xfrm>
              <a:off x="3769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6" name="Text Box 723"/>
            <p:cNvSpPr txBox="1">
              <a:spLocks noChangeAspect="1" noChangeArrowheads="1"/>
            </p:cNvSpPr>
            <p:nvPr/>
          </p:nvSpPr>
          <p:spPr bwMode="auto">
            <a:xfrm>
              <a:off x="2897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7" name="Text Box 724"/>
            <p:cNvSpPr txBox="1">
              <a:spLocks noChangeAspect="1" noChangeArrowheads="1"/>
            </p:cNvSpPr>
            <p:nvPr/>
          </p:nvSpPr>
          <p:spPr bwMode="auto">
            <a:xfrm>
              <a:off x="2779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8" name="Text Box 725"/>
            <p:cNvSpPr txBox="1">
              <a:spLocks noChangeAspect="1" noChangeArrowheads="1"/>
            </p:cNvSpPr>
            <p:nvPr/>
          </p:nvSpPr>
          <p:spPr bwMode="auto">
            <a:xfrm>
              <a:off x="3277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79" name="Text Box 726"/>
            <p:cNvSpPr txBox="1">
              <a:spLocks noChangeAspect="1" noChangeArrowheads="1"/>
            </p:cNvSpPr>
            <p:nvPr/>
          </p:nvSpPr>
          <p:spPr bwMode="auto">
            <a:xfrm>
              <a:off x="3277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80" name="Text Box 727"/>
            <p:cNvSpPr txBox="1">
              <a:spLocks noChangeAspect="1" noChangeArrowheads="1"/>
            </p:cNvSpPr>
            <p:nvPr/>
          </p:nvSpPr>
          <p:spPr bwMode="auto">
            <a:xfrm>
              <a:off x="3277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81" name="Text Box 728"/>
            <p:cNvSpPr txBox="1">
              <a:spLocks noChangeAspect="1" noChangeArrowheads="1"/>
            </p:cNvSpPr>
            <p:nvPr/>
          </p:nvSpPr>
          <p:spPr bwMode="auto">
            <a:xfrm>
              <a:off x="3278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82" name="Text Box 729"/>
            <p:cNvSpPr txBox="1">
              <a:spLocks noChangeAspect="1" noChangeArrowheads="1"/>
            </p:cNvSpPr>
            <p:nvPr/>
          </p:nvSpPr>
          <p:spPr bwMode="auto">
            <a:xfrm>
              <a:off x="3277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83" name="Text Box 730"/>
            <p:cNvSpPr txBox="1">
              <a:spLocks noChangeAspect="1" noChangeArrowheads="1"/>
            </p:cNvSpPr>
            <p:nvPr/>
          </p:nvSpPr>
          <p:spPr bwMode="auto">
            <a:xfrm>
              <a:off x="4392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84" name="Text Box 731"/>
            <p:cNvSpPr txBox="1">
              <a:spLocks noChangeAspect="1" noChangeArrowheads="1"/>
            </p:cNvSpPr>
            <p:nvPr/>
          </p:nvSpPr>
          <p:spPr bwMode="auto">
            <a:xfrm>
              <a:off x="3769" y="841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85" name="Text Box 732"/>
            <p:cNvSpPr txBox="1">
              <a:spLocks noChangeAspect="1" noChangeArrowheads="1"/>
            </p:cNvSpPr>
            <p:nvPr/>
          </p:nvSpPr>
          <p:spPr bwMode="auto">
            <a:xfrm>
              <a:off x="3769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86" name="Text Box 733"/>
            <p:cNvSpPr txBox="1">
              <a:spLocks noChangeAspect="1" noChangeArrowheads="1"/>
            </p:cNvSpPr>
            <p:nvPr/>
          </p:nvSpPr>
          <p:spPr bwMode="auto">
            <a:xfrm>
              <a:off x="4029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87" name="Text Box 734"/>
            <p:cNvSpPr txBox="1">
              <a:spLocks noChangeAspect="1" noChangeArrowheads="1"/>
            </p:cNvSpPr>
            <p:nvPr/>
          </p:nvSpPr>
          <p:spPr bwMode="auto">
            <a:xfrm>
              <a:off x="4029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88" name="Text Box 735"/>
            <p:cNvSpPr txBox="1">
              <a:spLocks noChangeAspect="1" noChangeArrowheads="1"/>
            </p:cNvSpPr>
            <p:nvPr/>
          </p:nvSpPr>
          <p:spPr bwMode="auto">
            <a:xfrm>
              <a:off x="4029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89" name="Text Box 736"/>
            <p:cNvSpPr txBox="1">
              <a:spLocks noChangeAspect="1" noChangeArrowheads="1"/>
            </p:cNvSpPr>
            <p:nvPr/>
          </p:nvSpPr>
          <p:spPr bwMode="auto">
            <a:xfrm>
              <a:off x="3016" y="224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90" name="Text Box 737"/>
            <p:cNvSpPr txBox="1">
              <a:spLocks noChangeAspect="1" noChangeArrowheads="1"/>
            </p:cNvSpPr>
            <p:nvPr/>
          </p:nvSpPr>
          <p:spPr bwMode="auto">
            <a:xfrm>
              <a:off x="3145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91" name="Text Box 738"/>
            <p:cNvSpPr txBox="1">
              <a:spLocks noChangeAspect="1" noChangeArrowheads="1"/>
            </p:cNvSpPr>
            <p:nvPr/>
          </p:nvSpPr>
          <p:spPr bwMode="auto">
            <a:xfrm>
              <a:off x="3145" y="34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92" name="Text Box 739"/>
            <p:cNvSpPr txBox="1">
              <a:spLocks noChangeAspect="1" noChangeArrowheads="1"/>
            </p:cNvSpPr>
            <p:nvPr/>
          </p:nvSpPr>
          <p:spPr bwMode="auto">
            <a:xfrm>
              <a:off x="3016" y="348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93" name="Text Box 740"/>
            <p:cNvSpPr txBox="1">
              <a:spLocks noChangeAspect="1" noChangeArrowheads="1"/>
            </p:cNvSpPr>
            <p:nvPr/>
          </p:nvSpPr>
          <p:spPr bwMode="auto">
            <a:xfrm>
              <a:off x="3016" y="467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94" name="Text Box 741"/>
            <p:cNvSpPr txBox="1">
              <a:spLocks noChangeAspect="1" noChangeArrowheads="1"/>
            </p:cNvSpPr>
            <p:nvPr/>
          </p:nvSpPr>
          <p:spPr bwMode="auto">
            <a:xfrm>
              <a:off x="2779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95" name="Text Box 742"/>
            <p:cNvSpPr txBox="1">
              <a:spLocks noChangeAspect="1" noChangeArrowheads="1"/>
            </p:cNvSpPr>
            <p:nvPr/>
          </p:nvSpPr>
          <p:spPr bwMode="auto">
            <a:xfrm>
              <a:off x="3145" y="462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96" name="Text Box 743"/>
            <p:cNvSpPr txBox="1">
              <a:spLocks noChangeAspect="1" noChangeArrowheads="1"/>
            </p:cNvSpPr>
            <p:nvPr/>
          </p:nvSpPr>
          <p:spPr bwMode="auto">
            <a:xfrm>
              <a:off x="2897" y="963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497" name="Text Box 744"/>
            <p:cNvSpPr txBox="1">
              <a:spLocks noChangeAspect="1" noChangeArrowheads="1"/>
            </p:cNvSpPr>
            <p:nvPr/>
          </p:nvSpPr>
          <p:spPr bwMode="auto">
            <a:xfrm>
              <a:off x="3016" y="598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98" name="Text Box 745"/>
            <p:cNvSpPr txBox="1">
              <a:spLocks noChangeAspect="1" noChangeArrowheads="1"/>
            </p:cNvSpPr>
            <p:nvPr/>
          </p:nvSpPr>
          <p:spPr bwMode="auto">
            <a:xfrm>
              <a:off x="3016" y="722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499" name="Text Box 746"/>
            <p:cNvSpPr txBox="1">
              <a:spLocks noChangeAspect="1" noChangeArrowheads="1"/>
            </p:cNvSpPr>
            <p:nvPr/>
          </p:nvSpPr>
          <p:spPr bwMode="auto">
            <a:xfrm>
              <a:off x="3016" y="845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00" name="Text Box 747"/>
            <p:cNvSpPr txBox="1">
              <a:spLocks noChangeAspect="1" noChangeArrowheads="1"/>
            </p:cNvSpPr>
            <p:nvPr/>
          </p:nvSpPr>
          <p:spPr bwMode="auto">
            <a:xfrm>
              <a:off x="3016" y="964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01" name="Text Box 748"/>
            <p:cNvSpPr txBox="1">
              <a:spLocks noChangeAspect="1" noChangeArrowheads="1"/>
            </p:cNvSpPr>
            <p:nvPr/>
          </p:nvSpPr>
          <p:spPr bwMode="auto">
            <a:xfrm>
              <a:off x="3145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02" name="Text Box 749"/>
            <p:cNvSpPr txBox="1">
              <a:spLocks noChangeAspect="1" noChangeArrowheads="1"/>
            </p:cNvSpPr>
            <p:nvPr/>
          </p:nvSpPr>
          <p:spPr bwMode="auto">
            <a:xfrm>
              <a:off x="3145" y="723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03" name="Text Box 750"/>
            <p:cNvSpPr txBox="1">
              <a:spLocks noChangeAspect="1" noChangeArrowheads="1"/>
            </p:cNvSpPr>
            <p:nvPr/>
          </p:nvSpPr>
          <p:spPr bwMode="auto">
            <a:xfrm>
              <a:off x="3145" y="849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04" name="Text Box 751"/>
            <p:cNvSpPr txBox="1">
              <a:spLocks noChangeAspect="1" noChangeArrowheads="1"/>
            </p:cNvSpPr>
            <p:nvPr/>
          </p:nvSpPr>
          <p:spPr bwMode="auto">
            <a:xfrm>
              <a:off x="3145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05" name="Text Box 752"/>
            <p:cNvSpPr txBox="1">
              <a:spLocks noChangeAspect="1" noChangeArrowheads="1"/>
            </p:cNvSpPr>
            <p:nvPr/>
          </p:nvSpPr>
          <p:spPr bwMode="auto">
            <a:xfrm>
              <a:off x="3145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06" name="Text Box 753"/>
            <p:cNvSpPr txBox="1">
              <a:spLocks noChangeAspect="1" noChangeArrowheads="1"/>
            </p:cNvSpPr>
            <p:nvPr/>
          </p:nvSpPr>
          <p:spPr bwMode="auto">
            <a:xfrm>
              <a:off x="3145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07" name="Text Box 754"/>
            <p:cNvSpPr txBox="1">
              <a:spLocks noChangeAspect="1" noChangeArrowheads="1"/>
            </p:cNvSpPr>
            <p:nvPr/>
          </p:nvSpPr>
          <p:spPr bwMode="auto">
            <a:xfrm>
              <a:off x="3145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08" name="Text Box 755"/>
            <p:cNvSpPr txBox="1">
              <a:spLocks noChangeAspect="1" noChangeArrowheads="1"/>
            </p:cNvSpPr>
            <p:nvPr/>
          </p:nvSpPr>
          <p:spPr bwMode="auto">
            <a:xfrm>
              <a:off x="3277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09" name="Text Box 756"/>
            <p:cNvSpPr txBox="1">
              <a:spLocks noChangeAspect="1" noChangeArrowheads="1"/>
            </p:cNvSpPr>
            <p:nvPr/>
          </p:nvSpPr>
          <p:spPr bwMode="auto">
            <a:xfrm>
              <a:off x="3277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10" name="Text Box 757"/>
            <p:cNvSpPr txBox="1">
              <a:spLocks noChangeAspect="1" noChangeArrowheads="1"/>
            </p:cNvSpPr>
            <p:nvPr/>
          </p:nvSpPr>
          <p:spPr bwMode="auto">
            <a:xfrm>
              <a:off x="3396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11" name="Text Box 758"/>
            <p:cNvSpPr txBox="1">
              <a:spLocks noChangeAspect="1" noChangeArrowheads="1"/>
            </p:cNvSpPr>
            <p:nvPr/>
          </p:nvSpPr>
          <p:spPr bwMode="auto">
            <a:xfrm>
              <a:off x="3396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12" name="Text Box 759"/>
            <p:cNvSpPr txBox="1">
              <a:spLocks noChangeAspect="1" noChangeArrowheads="1"/>
            </p:cNvSpPr>
            <p:nvPr/>
          </p:nvSpPr>
          <p:spPr bwMode="auto">
            <a:xfrm>
              <a:off x="3396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13" name="Text Box 760"/>
            <p:cNvSpPr txBox="1">
              <a:spLocks noChangeAspect="1" noChangeArrowheads="1"/>
            </p:cNvSpPr>
            <p:nvPr/>
          </p:nvSpPr>
          <p:spPr bwMode="auto">
            <a:xfrm>
              <a:off x="3396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14" name="Text Box 761"/>
            <p:cNvSpPr txBox="1">
              <a:spLocks noChangeAspect="1" noChangeArrowheads="1"/>
            </p:cNvSpPr>
            <p:nvPr/>
          </p:nvSpPr>
          <p:spPr bwMode="auto">
            <a:xfrm>
              <a:off x="3396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15" name="Text Box 762"/>
            <p:cNvSpPr txBox="1">
              <a:spLocks noChangeAspect="1" noChangeArrowheads="1"/>
            </p:cNvSpPr>
            <p:nvPr/>
          </p:nvSpPr>
          <p:spPr bwMode="auto">
            <a:xfrm>
              <a:off x="3396" y="1220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16" name="Text Box 763"/>
            <p:cNvSpPr txBox="1">
              <a:spLocks noChangeAspect="1" noChangeArrowheads="1"/>
            </p:cNvSpPr>
            <p:nvPr/>
          </p:nvSpPr>
          <p:spPr bwMode="auto">
            <a:xfrm>
              <a:off x="3396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17" name="Text Box 764"/>
            <p:cNvSpPr txBox="1">
              <a:spLocks noChangeAspect="1" noChangeArrowheads="1"/>
            </p:cNvSpPr>
            <p:nvPr/>
          </p:nvSpPr>
          <p:spPr bwMode="auto">
            <a:xfrm>
              <a:off x="3521" y="342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18" name="Text Box 765"/>
            <p:cNvSpPr txBox="1">
              <a:spLocks noChangeAspect="1" noChangeArrowheads="1"/>
            </p:cNvSpPr>
            <p:nvPr/>
          </p:nvSpPr>
          <p:spPr bwMode="auto">
            <a:xfrm>
              <a:off x="3521" y="467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19" name="Text Box 766"/>
            <p:cNvSpPr txBox="1">
              <a:spLocks noChangeAspect="1" noChangeArrowheads="1"/>
            </p:cNvSpPr>
            <p:nvPr/>
          </p:nvSpPr>
          <p:spPr bwMode="auto">
            <a:xfrm>
              <a:off x="3521" y="598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20" name="Text Box 767"/>
            <p:cNvSpPr txBox="1">
              <a:spLocks noChangeAspect="1" noChangeArrowheads="1"/>
            </p:cNvSpPr>
            <p:nvPr/>
          </p:nvSpPr>
          <p:spPr bwMode="auto">
            <a:xfrm>
              <a:off x="3521" y="964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21" name="Text Box 768"/>
            <p:cNvSpPr txBox="1">
              <a:spLocks noChangeAspect="1" noChangeArrowheads="1"/>
            </p:cNvSpPr>
            <p:nvPr/>
          </p:nvSpPr>
          <p:spPr bwMode="auto">
            <a:xfrm>
              <a:off x="3643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22" name="Text Box 769"/>
            <p:cNvSpPr txBox="1">
              <a:spLocks noChangeAspect="1" noChangeArrowheads="1"/>
            </p:cNvSpPr>
            <p:nvPr/>
          </p:nvSpPr>
          <p:spPr bwMode="auto">
            <a:xfrm>
              <a:off x="3643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23" name="Text Box 770"/>
            <p:cNvSpPr txBox="1">
              <a:spLocks noChangeAspect="1" noChangeArrowheads="1"/>
            </p:cNvSpPr>
            <p:nvPr/>
          </p:nvSpPr>
          <p:spPr bwMode="auto">
            <a:xfrm>
              <a:off x="3643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24" name="Text Box 771"/>
            <p:cNvSpPr txBox="1">
              <a:spLocks noChangeAspect="1" noChangeArrowheads="1"/>
            </p:cNvSpPr>
            <p:nvPr/>
          </p:nvSpPr>
          <p:spPr bwMode="auto">
            <a:xfrm>
              <a:off x="3643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25" name="Text Box 772"/>
            <p:cNvSpPr txBox="1">
              <a:spLocks noChangeAspect="1" noChangeArrowheads="1"/>
            </p:cNvSpPr>
            <p:nvPr/>
          </p:nvSpPr>
          <p:spPr bwMode="auto">
            <a:xfrm>
              <a:off x="3769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26" name="Text Box 773"/>
            <p:cNvSpPr txBox="1">
              <a:spLocks noChangeAspect="1" noChangeArrowheads="1"/>
            </p:cNvSpPr>
            <p:nvPr/>
          </p:nvSpPr>
          <p:spPr bwMode="auto">
            <a:xfrm>
              <a:off x="3769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27" name="Text Box 774"/>
            <p:cNvSpPr txBox="1">
              <a:spLocks noChangeAspect="1" noChangeArrowheads="1"/>
            </p:cNvSpPr>
            <p:nvPr/>
          </p:nvSpPr>
          <p:spPr bwMode="auto">
            <a:xfrm>
              <a:off x="3769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28" name="Text Box 775"/>
            <p:cNvSpPr txBox="1">
              <a:spLocks noChangeAspect="1" noChangeArrowheads="1"/>
            </p:cNvSpPr>
            <p:nvPr/>
          </p:nvSpPr>
          <p:spPr bwMode="auto">
            <a:xfrm>
              <a:off x="3769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29" name="Text Box 776"/>
            <p:cNvSpPr txBox="1">
              <a:spLocks noChangeAspect="1" noChangeArrowheads="1"/>
            </p:cNvSpPr>
            <p:nvPr/>
          </p:nvSpPr>
          <p:spPr bwMode="auto">
            <a:xfrm>
              <a:off x="3769" y="723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30" name="Text Box 777"/>
            <p:cNvSpPr txBox="1">
              <a:spLocks noChangeAspect="1" noChangeArrowheads="1"/>
            </p:cNvSpPr>
            <p:nvPr/>
          </p:nvSpPr>
          <p:spPr bwMode="auto">
            <a:xfrm>
              <a:off x="3898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31" name="Text Box 778"/>
            <p:cNvSpPr txBox="1">
              <a:spLocks noChangeAspect="1" noChangeArrowheads="1"/>
            </p:cNvSpPr>
            <p:nvPr/>
          </p:nvSpPr>
          <p:spPr bwMode="auto">
            <a:xfrm>
              <a:off x="3898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32" name="Text Box 779"/>
            <p:cNvSpPr txBox="1">
              <a:spLocks noChangeAspect="1" noChangeArrowheads="1"/>
            </p:cNvSpPr>
            <p:nvPr/>
          </p:nvSpPr>
          <p:spPr bwMode="auto">
            <a:xfrm>
              <a:off x="3898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33" name="Text Box 780"/>
            <p:cNvSpPr txBox="1">
              <a:spLocks noChangeAspect="1" noChangeArrowheads="1"/>
            </p:cNvSpPr>
            <p:nvPr/>
          </p:nvSpPr>
          <p:spPr bwMode="auto">
            <a:xfrm>
              <a:off x="3898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34" name="Text Box 781"/>
            <p:cNvSpPr txBox="1">
              <a:spLocks noChangeAspect="1" noChangeArrowheads="1"/>
            </p:cNvSpPr>
            <p:nvPr/>
          </p:nvSpPr>
          <p:spPr bwMode="auto">
            <a:xfrm>
              <a:off x="3898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35" name="Text Box 782"/>
            <p:cNvSpPr txBox="1">
              <a:spLocks noChangeAspect="1" noChangeArrowheads="1"/>
            </p:cNvSpPr>
            <p:nvPr/>
          </p:nvSpPr>
          <p:spPr bwMode="auto">
            <a:xfrm>
              <a:off x="3898" y="841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36" name="Text Box 783"/>
            <p:cNvSpPr txBox="1">
              <a:spLocks noChangeAspect="1" noChangeArrowheads="1"/>
            </p:cNvSpPr>
            <p:nvPr/>
          </p:nvSpPr>
          <p:spPr bwMode="auto">
            <a:xfrm>
              <a:off x="3898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37" name="Text Box 784"/>
            <p:cNvSpPr txBox="1">
              <a:spLocks noChangeAspect="1" noChangeArrowheads="1"/>
            </p:cNvSpPr>
            <p:nvPr/>
          </p:nvSpPr>
          <p:spPr bwMode="auto">
            <a:xfrm>
              <a:off x="3898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38" name="Text Box 785"/>
            <p:cNvSpPr txBox="1">
              <a:spLocks noChangeAspect="1" noChangeArrowheads="1"/>
            </p:cNvSpPr>
            <p:nvPr/>
          </p:nvSpPr>
          <p:spPr bwMode="auto">
            <a:xfrm>
              <a:off x="3898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39" name="Text Box 786"/>
            <p:cNvSpPr txBox="1">
              <a:spLocks noChangeAspect="1" noChangeArrowheads="1"/>
            </p:cNvSpPr>
            <p:nvPr/>
          </p:nvSpPr>
          <p:spPr bwMode="auto">
            <a:xfrm>
              <a:off x="3898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40" name="Text Box 787"/>
            <p:cNvSpPr txBox="1">
              <a:spLocks noChangeAspect="1" noChangeArrowheads="1"/>
            </p:cNvSpPr>
            <p:nvPr/>
          </p:nvSpPr>
          <p:spPr bwMode="auto">
            <a:xfrm>
              <a:off x="4029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41" name="Text Box 788"/>
            <p:cNvSpPr txBox="1">
              <a:spLocks noChangeAspect="1" noChangeArrowheads="1"/>
            </p:cNvSpPr>
            <p:nvPr/>
          </p:nvSpPr>
          <p:spPr bwMode="auto">
            <a:xfrm>
              <a:off x="4029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42" name="Text Box 789"/>
            <p:cNvSpPr txBox="1">
              <a:spLocks noChangeAspect="1" noChangeArrowheads="1"/>
            </p:cNvSpPr>
            <p:nvPr/>
          </p:nvSpPr>
          <p:spPr bwMode="auto">
            <a:xfrm>
              <a:off x="4029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43" name="Text Box 790"/>
            <p:cNvSpPr txBox="1">
              <a:spLocks noChangeAspect="1" noChangeArrowheads="1"/>
            </p:cNvSpPr>
            <p:nvPr/>
          </p:nvSpPr>
          <p:spPr bwMode="auto">
            <a:xfrm>
              <a:off x="4029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44" name="Text Box 791"/>
            <p:cNvSpPr txBox="1">
              <a:spLocks noChangeAspect="1" noChangeArrowheads="1"/>
            </p:cNvSpPr>
            <p:nvPr/>
          </p:nvSpPr>
          <p:spPr bwMode="auto">
            <a:xfrm>
              <a:off x="4030" y="72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45" name="Text Box 792"/>
            <p:cNvSpPr txBox="1">
              <a:spLocks noChangeAspect="1" noChangeArrowheads="1"/>
            </p:cNvSpPr>
            <p:nvPr/>
          </p:nvSpPr>
          <p:spPr bwMode="auto">
            <a:xfrm>
              <a:off x="4030" y="841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46" name="Text Box 793"/>
            <p:cNvSpPr txBox="1">
              <a:spLocks noChangeAspect="1" noChangeArrowheads="1"/>
            </p:cNvSpPr>
            <p:nvPr/>
          </p:nvSpPr>
          <p:spPr bwMode="auto">
            <a:xfrm>
              <a:off x="4029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2547" name="Text Box 794"/>
            <p:cNvSpPr txBox="1">
              <a:spLocks noChangeAspect="1" noChangeArrowheads="1"/>
            </p:cNvSpPr>
            <p:nvPr/>
          </p:nvSpPr>
          <p:spPr bwMode="auto">
            <a:xfrm>
              <a:off x="4141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48" name="Text Box 795"/>
            <p:cNvSpPr txBox="1">
              <a:spLocks noChangeAspect="1" noChangeArrowheads="1"/>
            </p:cNvSpPr>
            <p:nvPr/>
          </p:nvSpPr>
          <p:spPr bwMode="auto">
            <a:xfrm>
              <a:off x="4141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49" name="Text Box 796"/>
            <p:cNvSpPr txBox="1">
              <a:spLocks noChangeAspect="1" noChangeArrowheads="1"/>
            </p:cNvSpPr>
            <p:nvPr/>
          </p:nvSpPr>
          <p:spPr bwMode="auto">
            <a:xfrm>
              <a:off x="4141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50" name="Text Box 797"/>
            <p:cNvSpPr txBox="1">
              <a:spLocks noChangeAspect="1" noChangeArrowheads="1"/>
            </p:cNvSpPr>
            <p:nvPr/>
          </p:nvSpPr>
          <p:spPr bwMode="auto">
            <a:xfrm>
              <a:off x="4141" y="841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51" name="Text Box 798"/>
            <p:cNvSpPr txBox="1">
              <a:spLocks noChangeAspect="1" noChangeArrowheads="1"/>
            </p:cNvSpPr>
            <p:nvPr/>
          </p:nvSpPr>
          <p:spPr bwMode="auto">
            <a:xfrm>
              <a:off x="4141" y="963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52" name="Text Box 799"/>
            <p:cNvSpPr txBox="1">
              <a:spLocks noChangeAspect="1" noChangeArrowheads="1"/>
            </p:cNvSpPr>
            <p:nvPr/>
          </p:nvSpPr>
          <p:spPr bwMode="auto">
            <a:xfrm>
              <a:off x="4141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53" name="Text Box 800"/>
            <p:cNvSpPr txBox="1">
              <a:spLocks noChangeAspect="1" noChangeArrowheads="1"/>
            </p:cNvSpPr>
            <p:nvPr/>
          </p:nvSpPr>
          <p:spPr bwMode="auto">
            <a:xfrm>
              <a:off x="4141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54" name="Text Box 801"/>
            <p:cNvSpPr txBox="1">
              <a:spLocks noChangeAspect="1" noChangeArrowheads="1"/>
            </p:cNvSpPr>
            <p:nvPr/>
          </p:nvSpPr>
          <p:spPr bwMode="auto">
            <a:xfrm>
              <a:off x="4141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55" name="Text Box 802"/>
            <p:cNvSpPr txBox="1">
              <a:spLocks noChangeAspect="1" noChangeArrowheads="1"/>
            </p:cNvSpPr>
            <p:nvPr/>
          </p:nvSpPr>
          <p:spPr bwMode="auto">
            <a:xfrm>
              <a:off x="4264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2556" name="Rectangle 803"/>
            <p:cNvSpPr>
              <a:spLocks noChangeAspect="1" noChangeArrowheads="1"/>
            </p:cNvSpPr>
            <p:nvPr/>
          </p:nvSpPr>
          <p:spPr bwMode="auto">
            <a:xfrm>
              <a:off x="3488" y="708"/>
              <a:ext cx="374" cy="74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557" name="Rectangle 804"/>
            <p:cNvSpPr>
              <a:spLocks noChangeAspect="1" noChangeArrowheads="1"/>
            </p:cNvSpPr>
            <p:nvPr/>
          </p:nvSpPr>
          <p:spPr bwMode="auto">
            <a:xfrm>
              <a:off x="2747" y="585"/>
              <a:ext cx="492" cy="37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558" name="Rectangle 805"/>
            <p:cNvSpPr>
              <a:spLocks noChangeAspect="1" noChangeArrowheads="1"/>
            </p:cNvSpPr>
            <p:nvPr/>
          </p:nvSpPr>
          <p:spPr bwMode="auto">
            <a:xfrm>
              <a:off x="3240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559" name="Rectangle 806"/>
            <p:cNvSpPr>
              <a:spLocks noChangeAspect="1" noChangeArrowheads="1"/>
            </p:cNvSpPr>
            <p:nvPr/>
          </p:nvSpPr>
          <p:spPr bwMode="auto">
            <a:xfrm>
              <a:off x="3234" y="212"/>
              <a:ext cx="503" cy="24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560" name="Rectangle 807"/>
            <p:cNvSpPr>
              <a:spLocks noChangeAspect="1" noChangeArrowheads="1"/>
            </p:cNvSpPr>
            <p:nvPr/>
          </p:nvSpPr>
          <p:spPr bwMode="auto">
            <a:xfrm>
              <a:off x="4110" y="207"/>
              <a:ext cx="374" cy="24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32084" name="Rectangle 810"/>
          <p:cNvSpPr>
            <a:spLocks noChangeAspect="1" noChangeArrowheads="1"/>
          </p:cNvSpPr>
          <p:nvPr/>
        </p:nvSpPr>
        <p:spPr bwMode="auto">
          <a:xfrm rot="-5400000">
            <a:off x="965201" y="857250"/>
            <a:ext cx="615950" cy="7524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085" name="Rectangle 811"/>
          <p:cNvSpPr>
            <a:spLocks noChangeAspect="1" noChangeArrowheads="1"/>
          </p:cNvSpPr>
          <p:nvPr/>
        </p:nvSpPr>
        <p:spPr bwMode="auto">
          <a:xfrm>
            <a:off x="904875" y="925513"/>
            <a:ext cx="744538" cy="6270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086" name="Freeform 812"/>
          <p:cNvSpPr>
            <a:spLocks noChangeAspect="1"/>
          </p:cNvSpPr>
          <p:nvPr/>
        </p:nvSpPr>
        <p:spPr bwMode="auto">
          <a:xfrm>
            <a:off x="1936750" y="1262063"/>
            <a:ext cx="225425" cy="198437"/>
          </a:xfrm>
          <a:custGeom>
            <a:avLst/>
            <a:gdLst>
              <a:gd name="T0" fmla="*/ 0 w 156"/>
              <a:gd name="T1" fmla="*/ 0 h 288"/>
              <a:gd name="T2" fmla="*/ 112713 w 156"/>
              <a:gd name="T3" fmla="*/ 0 h 288"/>
              <a:gd name="T4" fmla="*/ 112713 w 156"/>
              <a:gd name="T5" fmla="*/ 198437 h 288"/>
              <a:gd name="T6" fmla="*/ 225425 w 156"/>
              <a:gd name="T7" fmla="*/ 198437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" h="288">
                <a:moveTo>
                  <a:pt x="0" y="0"/>
                </a:moveTo>
                <a:lnTo>
                  <a:pt x="78" y="0"/>
                </a:lnTo>
                <a:lnTo>
                  <a:pt x="78" y="288"/>
                </a:lnTo>
                <a:lnTo>
                  <a:pt x="156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087" name="Rectangle 813"/>
          <p:cNvSpPr>
            <a:spLocks noChangeAspect="1" noChangeArrowheads="1"/>
          </p:cNvSpPr>
          <p:nvPr/>
        </p:nvSpPr>
        <p:spPr bwMode="auto">
          <a:xfrm rot="-5400000">
            <a:off x="1833563" y="1449387"/>
            <a:ext cx="1257300" cy="6000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088" name="Rectangle 814"/>
          <p:cNvSpPr>
            <a:spLocks noChangeAspect="1" noChangeArrowheads="1"/>
          </p:cNvSpPr>
          <p:nvPr/>
        </p:nvSpPr>
        <p:spPr bwMode="auto">
          <a:xfrm>
            <a:off x="2149475" y="1120775"/>
            <a:ext cx="628650" cy="1270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089" name="Text Box 815"/>
          <p:cNvSpPr txBox="1">
            <a:spLocks noChangeAspect="1" noChangeArrowheads="1"/>
          </p:cNvSpPr>
          <p:nvPr/>
        </p:nvSpPr>
        <p:spPr bwMode="auto">
          <a:xfrm>
            <a:off x="2197100" y="1165225"/>
            <a:ext cx="1127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E</a:t>
            </a:r>
          </a:p>
        </p:txBody>
      </p:sp>
      <p:sp>
        <p:nvSpPr>
          <p:cNvPr id="32090" name="Text Box 816"/>
          <p:cNvSpPr txBox="1">
            <a:spLocks noChangeAspect="1" noChangeArrowheads="1"/>
          </p:cNvSpPr>
          <p:nvPr/>
        </p:nvSpPr>
        <p:spPr bwMode="auto">
          <a:xfrm>
            <a:off x="942975" y="923925"/>
            <a:ext cx="1143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D</a:t>
            </a:r>
          </a:p>
        </p:txBody>
      </p:sp>
      <p:grpSp>
        <p:nvGrpSpPr>
          <p:cNvPr id="817" name="Group 1272">
            <a:extLst>
              <a:ext uri="{FF2B5EF4-FFF2-40B4-BE49-F238E27FC236}">
                <a16:creationId xmlns:a16="http://schemas.microsoft.com/office/drawing/2014/main" id="{CCAD6658-9E10-42E4-9ED0-47EC721783F2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2971800"/>
            <a:ext cx="3878263" cy="3478213"/>
            <a:chOff x="476" y="1872"/>
            <a:chExt cx="2443" cy="2191"/>
          </a:xfrm>
        </p:grpSpPr>
        <p:sp>
          <p:nvSpPr>
            <p:cNvPr id="818" name="Rectangle 964">
              <a:extLst>
                <a:ext uri="{FF2B5EF4-FFF2-40B4-BE49-F238E27FC236}">
                  <a16:creationId xmlns:a16="http://schemas.microsoft.com/office/drawing/2014/main" id="{D2684FBB-E003-47D9-A0A3-89A4C6476E7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1" y="2588"/>
              <a:ext cx="130" cy="1058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19" name="Rectangle 965">
              <a:extLst>
                <a:ext uri="{FF2B5EF4-FFF2-40B4-BE49-F238E27FC236}">
                  <a16:creationId xmlns:a16="http://schemas.microsoft.com/office/drawing/2014/main" id="{D0C3CC78-0B09-49CD-99BC-38519B446F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9" y="2324"/>
              <a:ext cx="129" cy="262"/>
            </a:xfrm>
            <a:prstGeom prst="rect">
              <a:avLst/>
            </a:prstGeom>
            <a:solidFill>
              <a:srgbClr val="A7CE7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0" name="Rectangle 966">
              <a:extLst>
                <a:ext uri="{FF2B5EF4-FFF2-40B4-BE49-F238E27FC236}">
                  <a16:creationId xmlns:a16="http://schemas.microsoft.com/office/drawing/2014/main" id="{D110F46C-4AF0-4D2A-AE4E-0958417673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4" y="3377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" name="Rectangle 967">
              <a:extLst>
                <a:ext uri="{FF2B5EF4-FFF2-40B4-BE49-F238E27FC236}">
                  <a16:creationId xmlns:a16="http://schemas.microsoft.com/office/drawing/2014/main" id="{9F710574-2F6E-488B-9B4A-AEE83769BCF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7" y="3377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2" name="Rectangle 968">
              <a:extLst>
                <a:ext uri="{FF2B5EF4-FFF2-40B4-BE49-F238E27FC236}">
                  <a16:creationId xmlns:a16="http://schemas.microsoft.com/office/drawing/2014/main" id="{AE07023C-F5B6-43FB-83D0-35D2001963C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3" name="Rectangle 969">
              <a:extLst>
                <a:ext uri="{FF2B5EF4-FFF2-40B4-BE49-F238E27FC236}">
                  <a16:creationId xmlns:a16="http://schemas.microsoft.com/office/drawing/2014/main" id="{B5A4D346-8EE7-43B0-98FC-B1426C370B3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3377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4" name="Rectangle 970">
              <a:extLst>
                <a:ext uri="{FF2B5EF4-FFF2-40B4-BE49-F238E27FC236}">
                  <a16:creationId xmlns:a16="http://schemas.microsoft.com/office/drawing/2014/main" id="{C064E9FB-B879-49E7-AF68-73D292CB75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2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5" name="Rectangle 971">
              <a:extLst>
                <a:ext uri="{FF2B5EF4-FFF2-40B4-BE49-F238E27FC236}">
                  <a16:creationId xmlns:a16="http://schemas.microsoft.com/office/drawing/2014/main" id="{E021DBD5-FC75-4BD4-A8DC-0939900D57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3377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6" name="Rectangle 972">
              <a:extLst>
                <a:ext uri="{FF2B5EF4-FFF2-40B4-BE49-F238E27FC236}">
                  <a16:creationId xmlns:a16="http://schemas.microsoft.com/office/drawing/2014/main" id="{EEB07D86-E7CB-4848-93AC-3229AD77FEE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7" name="Rectangle 973">
              <a:extLst>
                <a:ext uri="{FF2B5EF4-FFF2-40B4-BE49-F238E27FC236}">
                  <a16:creationId xmlns:a16="http://schemas.microsoft.com/office/drawing/2014/main" id="{6AD2F5B4-2D3D-4266-AC7A-EE6BB45F24C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8" name="Rectangle 974">
              <a:extLst>
                <a:ext uri="{FF2B5EF4-FFF2-40B4-BE49-F238E27FC236}">
                  <a16:creationId xmlns:a16="http://schemas.microsoft.com/office/drawing/2014/main" id="{387ED68F-B0FD-4F6D-8723-5BCF9105ECA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3377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9" name="Rectangle 975">
              <a:extLst>
                <a:ext uri="{FF2B5EF4-FFF2-40B4-BE49-F238E27FC236}">
                  <a16:creationId xmlns:a16="http://schemas.microsoft.com/office/drawing/2014/main" id="{1DD76311-7403-4C4D-BE84-401DE0C6DF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3377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0" name="Rectangle 976">
              <a:extLst>
                <a:ext uri="{FF2B5EF4-FFF2-40B4-BE49-F238E27FC236}">
                  <a16:creationId xmlns:a16="http://schemas.microsoft.com/office/drawing/2014/main" id="{3241AEE9-BD89-419E-B5FF-A2E7D5B462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1" name="Rectangle 977">
              <a:extLst>
                <a:ext uri="{FF2B5EF4-FFF2-40B4-BE49-F238E27FC236}">
                  <a16:creationId xmlns:a16="http://schemas.microsoft.com/office/drawing/2014/main" id="{5EC658F1-D7CD-4CBA-B6FE-9D42F103948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3377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2" name="Rectangle 978">
              <a:extLst>
                <a:ext uri="{FF2B5EF4-FFF2-40B4-BE49-F238E27FC236}">
                  <a16:creationId xmlns:a16="http://schemas.microsoft.com/office/drawing/2014/main" id="{AA190F66-63A3-4DDD-8E4B-7BEA54C184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3377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3" name="Rectangle 979">
              <a:extLst>
                <a:ext uri="{FF2B5EF4-FFF2-40B4-BE49-F238E27FC236}">
                  <a16:creationId xmlns:a16="http://schemas.microsoft.com/office/drawing/2014/main" id="{D2F1B10A-7B03-482A-860C-2B0BB70A20D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3377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4" name="Rectangle 980">
              <a:extLst>
                <a:ext uri="{FF2B5EF4-FFF2-40B4-BE49-F238E27FC236}">
                  <a16:creationId xmlns:a16="http://schemas.microsoft.com/office/drawing/2014/main" id="{CA007A7A-46B6-49E3-9544-1838A9C8726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5" name="Rectangle 981">
              <a:extLst>
                <a:ext uri="{FF2B5EF4-FFF2-40B4-BE49-F238E27FC236}">
                  <a16:creationId xmlns:a16="http://schemas.microsoft.com/office/drawing/2014/main" id="{02688B33-832F-4D8A-B25C-6C19D0A4AC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3377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6" name="Rectangle 982">
              <a:extLst>
                <a:ext uri="{FF2B5EF4-FFF2-40B4-BE49-F238E27FC236}">
                  <a16:creationId xmlns:a16="http://schemas.microsoft.com/office/drawing/2014/main" id="{9B5ED146-F8E8-4003-BE9F-2176869C7BB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4" y="3509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7" name="Rectangle 983">
              <a:extLst>
                <a:ext uri="{FF2B5EF4-FFF2-40B4-BE49-F238E27FC236}">
                  <a16:creationId xmlns:a16="http://schemas.microsoft.com/office/drawing/2014/main" id="{BCE64E92-656B-408D-8F2F-9BE2B0C0F5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7" y="3509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8" name="Rectangle 984">
              <a:extLst>
                <a:ext uri="{FF2B5EF4-FFF2-40B4-BE49-F238E27FC236}">
                  <a16:creationId xmlns:a16="http://schemas.microsoft.com/office/drawing/2014/main" id="{D442C002-6D85-4F58-8E65-8BF483F4D29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39" name="Rectangle 985">
              <a:extLst>
                <a:ext uri="{FF2B5EF4-FFF2-40B4-BE49-F238E27FC236}">
                  <a16:creationId xmlns:a16="http://schemas.microsoft.com/office/drawing/2014/main" id="{7B4AA41F-3A5A-467E-AA31-186CC3CFE93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3509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" name="Rectangle 986">
              <a:extLst>
                <a:ext uri="{FF2B5EF4-FFF2-40B4-BE49-F238E27FC236}">
                  <a16:creationId xmlns:a16="http://schemas.microsoft.com/office/drawing/2014/main" id="{6612ED49-4258-4EA6-9BB0-7228315496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2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" name="Rectangle 987">
              <a:extLst>
                <a:ext uri="{FF2B5EF4-FFF2-40B4-BE49-F238E27FC236}">
                  <a16:creationId xmlns:a16="http://schemas.microsoft.com/office/drawing/2014/main" id="{1951C3A5-E185-45B2-B7EC-6B102F4804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3509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2" name="Rectangle 988">
              <a:extLst>
                <a:ext uri="{FF2B5EF4-FFF2-40B4-BE49-F238E27FC236}">
                  <a16:creationId xmlns:a16="http://schemas.microsoft.com/office/drawing/2014/main" id="{1F7834D0-294B-4F0C-9BAF-A4B297BEE6E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3" name="Rectangle 989">
              <a:extLst>
                <a:ext uri="{FF2B5EF4-FFF2-40B4-BE49-F238E27FC236}">
                  <a16:creationId xmlns:a16="http://schemas.microsoft.com/office/drawing/2014/main" id="{691A9F02-EB99-44B5-BBBE-93ED22232F1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4" name="Rectangle 990">
              <a:extLst>
                <a:ext uri="{FF2B5EF4-FFF2-40B4-BE49-F238E27FC236}">
                  <a16:creationId xmlns:a16="http://schemas.microsoft.com/office/drawing/2014/main" id="{E32EE1F6-F9B7-48D1-A2C4-FE398773689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3509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5" name="Rectangle 991">
              <a:extLst>
                <a:ext uri="{FF2B5EF4-FFF2-40B4-BE49-F238E27FC236}">
                  <a16:creationId xmlns:a16="http://schemas.microsoft.com/office/drawing/2014/main" id="{11D10F24-F4B3-4BEA-BA16-22F6E35A82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3509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6" name="Rectangle 992">
              <a:extLst>
                <a:ext uri="{FF2B5EF4-FFF2-40B4-BE49-F238E27FC236}">
                  <a16:creationId xmlns:a16="http://schemas.microsoft.com/office/drawing/2014/main" id="{272CDA62-FF07-412A-B34C-1251FC7ECE3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7" name="Rectangle 993">
              <a:extLst>
                <a:ext uri="{FF2B5EF4-FFF2-40B4-BE49-F238E27FC236}">
                  <a16:creationId xmlns:a16="http://schemas.microsoft.com/office/drawing/2014/main" id="{541968CC-189D-41C4-BDF3-7CFCAE00203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3509"/>
              <a:ext cx="132" cy="131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8" name="Rectangle 994">
              <a:extLst>
                <a:ext uri="{FF2B5EF4-FFF2-40B4-BE49-F238E27FC236}">
                  <a16:creationId xmlns:a16="http://schemas.microsoft.com/office/drawing/2014/main" id="{A486E2FA-92A7-45D4-8E91-FB73E370C5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3509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9" name="Rectangle 995">
              <a:extLst>
                <a:ext uri="{FF2B5EF4-FFF2-40B4-BE49-F238E27FC236}">
                  <a16:creationId xmlns:a16="http://schemas.microsoft.com/office/drawing/2014/main" id="{E7B7F4A9-0760-47C9-BFEB-D7AFB080C51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3509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0" name="Rectangle 996">
              <a:extLst>
                <a:ext uri="{FF2B5EF4-FFF2-40B4-BE49-F238E27FC236}">
                  <a16:creationId xmlns:a16="http://schemas.microsoft.com/office/drawing/2014/main" id="{361C39FB-F63A-4DE9-9E26-C82C5F884B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" name="Rectangle 997">
              <a:extLst>
                <a:ext uri="{FF2B5EF4-FFF2-40B4-BE49-F238E27FC236}">
                  <a16:creationId xmlns:a16="http://schemas.microsoft.com/office/drawing/2014/main" id="{80709060-B412-4201-B813-0F1BC6445C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3509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2" name="Rectangle 998">
              <a:extLst>
                <a:ext uri="{FF2B5EF4-FFF2-40B4-BE49-F238E27FC236}">
                  <a16:creationId xmlns:a16="http://schemas.microsoft.com/office/drawing/2014/main" id="{F698944D-1775-4A89-88B8-57D6112F417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4" y="2323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3" name="Rectangle 999">
              <a:extLst>
                <a:ext uri="{FF2B5EF4-FFF2-40B4-BE49-F238E27FC236}">
                  <a16:creationId xmlns:a16="http://schemas.microsoft.com/office/drawing/2014/main" id="{DC321604-247D-4AB7-ADF4-BF765D72B66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7" y="2323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4" name="Rectangle 1000">
              <a:extLst>
                <a:ext uri="{FF2B5EF4-FFF2-40B4-BE49-F238E27FC236}">
                  <a16:creationId xmlns:a16="http://schemas.microsoft.com/office/drawing/2014/main" id="{805561D4-E82A-4DCE-95EF-B55CD74C2C6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5" name="Rectangle 1001">
              <a:extLst>
                <a:ext uri="{FF2B5EF4-FFF2-40B4-BE49-F238E27FC236}">
                  <a16:creationId xmlns:a16="http://schemas.microsoft.com/office/drawing/2014/main" id="{6A131D64-324E-4868-B130-88A7170C9EC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6" name="Rectangle 1002">
              <a:extLst>
                <a:ext uri="{FF2B5EF4-FFF2-40B4-BE49-F238E27FC236}">
                  <a16:creationId xmlns:a16="http://schemas.microsoft.com/office/drawing/2014/main" id="{D96DE94F-ABCC-4882-9930-6570B3BC7E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2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7" name="Rectangle 1003">
              <a:extLst>
                <a:ext uri="{FF2B5EF4-FFF2-40B4-BE49-F238E27FC236}">
                  <a16:creationId xmlns:a16="http://schemas.microsoft.com/office/drawing/2014/main" id="{D78BB8D8-E533-4A1A-B764-786E3A990F2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2323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8" name="Rectangle 1004">
              <a:extLst>
                <a:ext uri="{FF2B5EF4-FFF2-40B4-BE49-F238E27FC236}">
                  <a16:creationId xmlns:a16="http://schemas.microsoft.com/office/drawing/2014/main" id="{20BA3D6F-D327-4BF7-8133-1F2E3925F6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9" name="Rectangle 1005">
              <a:extLst>
                <a:ext uri="{FF2B5EF4-FFF2-40B4-BE49-F238E27FC236}">
                  <a16:creationId xmlns:a16="http://schemas.microsoft.com/office/drawing/2014/main" id="{4B92ABD6-E1C0-4F92-B1CF-F4296B8F5BE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0" name="Rectangle 1006">
              <a:extLst>
                <a:ext uri="{FF2B5EF4-FFF2-40B4-BE49-F238E27FC236}">
                  <a16:creationId xmlns:a16="http://schemas.microsoft.com/office/drawing/2014/main" id="{89431E75-17AC-4F8C-9505-74DDE9FC070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323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1" name="Rectangle 1007">
              <a:extLst>
                <a:ext uri="{FF2B5EF4-FFF2-40B4-BE49-F238E27FC236}">
                  <a16:creationId xmlns:a16="http://schemas.microsoft.com/office/drawing/2014/main" id="{AD6D43DC-D491-4F36-8F53-9577D4F0C3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323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2" name="Rectangle 1008">
              <a:extLst>
                <a:ext uri="{FF2B5EF4-FFF2-40B4-BE49-F238E27FC236}">
                  <a16:creationId xmlns:a16="http://schemas.microsoft.com/office/drawing/2014/main" id="{48F19DE2-BB4B-4C69-B459-7464D63C089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2323"/>
              <a:ext cx="132" cy="131"/>
            </a:xfrm>
            <a:prstGeom prst="rect">
              <a:avLst/>
            </a:prstGeom>
            <a:solidFill>
              <a:srgbClr val="3333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3" name="Rectangle 1009">
              <a:extLst>
                <a:ext uri="{FF2B5EF4-FFF2-40B4-BE49-F238E27FC236}">
                  <a16:creationId xmlns:a16="http://schemas.microsoft.com/office/drawing/2014/main" id="{3EDDDE4B-D3EC-4560-88B2-785DC126A48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2323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4" name="Rectangle 1010">
              <a:extLst>
                <a:ext uri="{FF2B5EF4-FFF2-40B4-BE49-F238E27FC236}">
                  <a16:creationId xmlns:a16="http://schemas.microsoft.com/office/drawing/2014/main" id="{4E33F587-B2FE-4FAE-AB9D-3BDD94B7235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5" name="Rectangle 1011">
              <a:extLst>
                <a:ext uri="{FF2B5EF4-FFF2-40B4-BE49-F238E27FC236}">
                  <a16:creationId xmlns:a16="http://schemas.microsoft.com/office/drawing/2014/main" id="{38A04665-58D1-40C0-A05C-1B81503776E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2323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6" name="Rectangle 1012">
              <a:extLst>
                <a:ext uri="{FF2B5EF4-FFF2-40B4-BE49-F238E27FC236}">
                  <a16:creationId xmlns:a16="http://schemas.microsoft.com/office/drawing/2014/main" id="{AA6BD798-E77A-4F0E-AC88-E7C228F001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7" name="Rectangle 1013">
              <a:extLst>
                <a:ext uri="{FF2B5EF4-FFF2-40B4-BE49-F238E27FC236}">
                  <a16:creationId xmlns:a16="http://schemas.microsoft.com/office/drawing/2014/main" id="{685D152E-5DAC-4D7E-A145-3730E9A1B8E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2323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8" name="Rectangle 1014">
              <a:extLst>
                <a:ext uri="{FF2B5EF4-FFF2-40B4-BE49-F238E27FC236}">
                  <a16:creationId xmlns:a16="http://schemas.microsoft.com/office/drawing/2014/main" id="{A90D138F-0E8D-474B-AC02-059AA79BFE0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7" y="2454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9" name="Rectangle 1015">
              <a:extLst>
                <a:ext uri="{FF2B5EF4-FFF2-40B4-BE49-F238E27FC236}">
                  <a16:creationId xmlns:a16="http://schemas.microsoft.com/office/drawing/2014/main" id="{57D00F0C-11B6-4724-BE76-CE6ADE7765C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0" name="Rectangle 1016">
              <a:extLst>
                <a:ext uri="{FF2B5EF4-FFF2-40B4-BE49-F238E27FC236}">
                  <a16:creationId xmlns:a16="http://schemas.microsoft.com/office/drawing/2014/main" id="{CA8D470E-BD27-4077-9E35-C2610D43E81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1" name="Rectangle 1017">
              <a:extLst>
                <a:ext uri="{FF2B5EF4-FFF2-40B4-BE49-F238E27FC236}">
                  <a16:creationId xmlns:a16="http://schemas.microsoft.com/office/drawing/2014/main" id="{6FD205F6-505E-41F1-A96A-74F8F6F59B7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2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2" name="Rectangle 1018">
              <a:extLst>
                <a:ext uri="{FF2B5EF4-FFF2-40B4-BE49-F238E27FC236}">
                  <a16:creationId xmlns:a16="http://schemas.microsoft.com/office/drawing/2014/main" id="{42461CDB-F2FA-49B6-A124-2C2017249F7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2454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3" name="Rectangle 1019">
              <a:extLst>
                <a:ext uri="{FF2B5EF4-FFF2-40B4-BE49-F238E27FC236}">
                  <a16:creationId xmlns:a16="http://schemas.microsoft.com/office/drawing/2014/main" id="{7FA44BC4-4441-4ECC-86B3-7F59C0687FE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4" name="Rectangle 1020">
              <a:extLst>
                <a:ext uri="{FF2B5EF4-FFF2-40B4-BE49-F238E27FC236}">
                  <a16:creationId xmlns:a16="http://schemas.microsoft.com/office/drawing/2014/main" id="{BF8AD91E-6DE3-48EE-BC65-7DE62E825C8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5" name="Rectangle 1021">
              <a:extLst>
                <a:ext uri="{FF2B5EF4-FFF2-40B4-BE49-F238E27FC236}">
                  <a16:creationId xmlns:a16="http://schemas.microsoft.com/office/drawing/2014/main" id="{12540920-DE0D-4971-84E9-954DA9C9ED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454"/>
              <a:ext cx="131" cy="133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6" name="Rectangle 1022">
              <a:extLst>
                <a:ext uri="{FF2B5EF4-FFF2-40B4-BE49-F238E27FC236}">
                  <a16:creationId xmlns:a16="http://schemas.microsoft.com/office/drawing/2014/main" id="{B1481220-4E95-4877-AEF0-5C2B02B84D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454"/>
              <a:ext cx="131" cy="133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7" name="Rectangle 1023">
              <a:extLst>
                <a:ext uri="{FF2B5EF4-FFF2-40B4-BE49-F238E27FC236}">
                  <a16:creationId xmlns:a16="http://schemas.microsoft.com/office/drawing/2014/main" id="{014B5F30-E5D5-4593-814F-3F380E7A3D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2454"/>
              <a:ext cx="132" cy="133"/>
            </a:xfrm>
            <a:prstGeom prst="rect">
              <a:avLst/>
            </a:prstGeom>
            <a:solidFill>
              <a:srgbClr val="3333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8" name="Rectangle 1024">
              <a:extLst>
                <a:ext uri="{FF2B5EF4-FFF2-40B4-BE49-F238E27FC236}">
                  <a16:creationId xmlns:a16="http://schemas.microsoft.com/office/drawing/2014/main" id="{52F76E9C-F515-4DA1-A389-048F6C17CD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2454"/>
              <a:ext cx="132" cy="133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79" name="Rectangle 1025">
              <a:extLst>
                <a:ext uri="{FF2B5EF4-FFF2-40B4-BE49-F238E27FC236}">
                  <a16:creationId xmlns:a16="http://schemas.microsoft.com/office/drawing/2014/main" id="{CD287C56-2519-4131-A036-23D895059D7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0" name="Rectangle 1026">
              <a:extLst>
                <a:ext uri="{FF2B5EF4-FFF2-40B4-BE49-F238E27FC236}">
                  <a16:creationId xmlns:a16="http://schemas.microsoft.com/office/drawing/2014/main" id="{6A1F79FD-8C8D-4AED-B308-4FB0EF66910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2454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1" name="Rectangle 1027">
              <a:extLst>
                <a:ext uri="{FF2B5EF4-FFF2-40B4-BE49-F238E27FC236}">
                  <a16:creationId xmlns:a16="http://schemas.microsoft.com/office/drawing/2014/main" id="{F134DD82-872D-4614-91D9-0AD05DB45F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2" name="Rectangle 1028">
              <a:extLst>
                <a:ext uri="{FF2B5EF4-FFF2-40B4-BE49-F238E27FC236}">
                  <a16:creationId xmlns:a16="http://schemas.microsoft.com/office/drawing/2014/main" id="{0ED9E95C-E5A3-4C28-840D-893329B37D6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2454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3" name="Rectangle 1029">
              <a:extLst>
                <a:ext uri="{FF2B5EF4-FFF2-40B4-BE49-F238E27FC236}">
                  <a16:creationId xmlns:a16="http://schemas.microsoft.com/office/drawing/2014/main" id="{E2F2B5F4-178C-473F-8957-AE42ACD3678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4" y="2587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4" name="Rectangle 1030">
              <a:extLst>
                <a:ext uri="{FF2B5EF4-FFF2-40B4-BE49-F238E27FC236}">
                  <a16:creationId xmlns:a16="http://schemas.microsoft.com/office/drawing/2014/main" id="{5FC04322-90DC-44A8-BEA8-EE76B8C7B99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5" name="Rectangle 1031">
              <a:extLst>
                <a:ext uri="{FF2B5EF4-FFF2-40B4-BE49-F238E27FC236}">
                  <a16:creationId xmlns:a16="http://schemas.microsoft.com/office/drawing/2014/main" id="{1017AABC-EEBA-4900-BCA5-5D4BF294470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2587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6" name="Rectangle 1032">
              <a:extLst>
                <a:ext uri="{FF2B5EF4-FFF2-40B4-BE49-F238E27FC236}">
                  <a16:creationId xmlns:a16="http://schemas.microsoft.com/office/drawing/2014/main" id="{3D5BAB44-9C36-4C14-9AA3-EEE2A6BEDA8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2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7" name="Rectangle 1033">
              <a:extLst>
                <a:ext uri="{FF2B5EF4-FFF2-40B4-BE49-F238E27FC236}">
                  <a16:creationId xmlns:a16="http://schemas.microsoft.com/office/drawing/2014/main" id="{5F16C45B-C450-4B79-B9CE-806D5AEF5D8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2587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8" name="Rectangle 1034">
              <a:extLst>
                <a:ext uri="{FF2B5EF4-FFF2-40B4-BE49-F238E27FC236}">
                  <a16:creationId xmlns:a16="http://schemas.microsoft.com/office/drawing/2014/main" id="{109D5AAB-F20C-4768-9B68-50ACFCD9DC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89" name="Rectangle 1035">
              <a:extLst>
                <a:ext uri="{FF2B5EF4-FFF2-40B4-BE49-F238E27FC236}">
                  <a16:creationId xmlns:a16="http://schemas.microsoft.com/office/drawing/2014/main" id="{A8346EF3-9AB8-4305-93C3-C007B6E1882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90" name="Rectangle 1036">
              <a:extLst>
                <a:ext uri="{FF2B5EF4-FFF2-40B4-BE49-F238E27FC236}">
                  <a16:creationId xmlns:a16="http://schemas.microsoft.com/office/drawing/2014/main" id="{DAEAC0B4-890E-461A-9391-2C4600DE623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587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91" name="Rectangle 1037">
              <a:extLst>
                <a:ext uri="{FF2B5EF4-FFF2-40B4-BE49-F238E27FC236}">
                  <a16:creationId xmlns:a16="http://schemas.microsoft.com/office/drawing/2014/main" id="{EBCDFE9A-852D-403F-9709-1C7D205F499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587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92" name="Rectangle 1038">
              <a:extLst>
                <a:ext uri="{FF2B5EF4-FFF2-40B4-BE49-F238E27FC236}">
                  <a16:creationId xmlns:a16="http://schemas.microsoft.com/office/drawing/2014/main" id="{FE5DA04C-D990-4595-93D5-6C25F9D6688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4" y="2587"/>
              <a:ext cx="132" cy="131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93" name="Rectangle 1039">
              <a:extLst>
                <a:ext uri="{FF2B5EF4-FFF2-40B4-BE49-F238E27FC236}">
                  <a16:creationId xmlns:a16="http://schemas.microsoft.com/office/drawing/2014/main" id="{950D5262-1205-435E-8333-EC0A4CE160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94" name="Rectangle 1040">
              <a:extLst>
                <a:ext uri="{FF2B5EF4-FFF2-40B4-BE49-F238E27FC236}">
                  <a16:creationId xmlns:a16="http://schemas.microsoft.com/office/drawing/2014/main" id="{A947CB10-1A01-477A-A6A6-7AD7710D1A6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2587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>
                <a:solidFill>
                  <a:srgbClr val="008000"/>
                </a:solidFill>
              </a:endParaRPr>
            </a:p>
          </p:txBody>
        </p:sp>
        <p:sp>
          <p:nvSpPr>
            <p:cNvPr id="895" name="Rectangle 1041">
              <a:extLst>
                <a:ext uri="{FF2B5EF4-FFF2-40B4-BE49-F238E27FC236}">
                  <a16:creationId xmlns:a16="http://schemas.microsoft.com/office/drawing/2014/main" id="{45D4C063-7CE6-4397-97CB-D4B104DB53D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2587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96" name="Rectangle 1042">
              <a:extLst>
                <a:ext uri="{FF2B5EF4-FFF2-40B4-BE49-F238E27FC236}">
                  <a16:creationId xmlns:a16="http://schemas.microsoft.com/office/drawing/2014/main" id="{1664E82D-4C66-4F15-A060-B5BC8712B1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97" name="Rectangle 1043">
              <a:extLst>
                <a:ext uri="{FF2B5EF4-FFF2-40B4-BE49-F238E27FC236}">
                  <a16:creationId xmlns:a16="http://schemas.microsoft.com/office/drawing/2014/main" id="{3E58E1AC-EBE7-4BDE-80E1-E3E183C8F9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2587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98" name="Rectangle 1044">
              <a:extLst>
                <a:ext uri="{FF2B5EF4-FFF2-40B4-BE49-F238E27FC236}">
                  <a16:creationId xmlns:a16="http://schemas.microsoft.com/office/drawing/2014/main" id="{EAEAFD91-DB8F-411E-BA6D-28E0597AA2B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4" y="2718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99" name="Rectangle 1045">
              <a:extLst>
                <a:ext uri="{FF2B5EF4-FFF2-40B4-BE49-F238E27FC236}">
                  <a16:creationId xmlns:a16="http://schemas.microsoft.com/office/drawing/2014/main" id="{7D51DFA7-084E-4361-9A47-83CEF63E091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7" y="271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0" name="Rectangle 1046">
              <a:extLst>
                <a:ext uri="{FF2B5EF4-FFF2-40B4-BE49-F238E27FC236}">
                  <a16:creationId xmlns:a16="http://schemas.microsoft.com/office/drawing/2014/main" id="{C4CEBE4C-EC9E-47C8-9A00-71617648741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1" name="Rectangle 1047">
              <a:extLst>
                <a:ext uri="{FF2B5EF4-FFF2-40B4-BE49-F238E27FC236}">
                  <a16:creationId xmlns:a16="http://schemas.microsoft.com/office/drawing/2014/main" id="{FCF418D6-328E-4BDF-8E41-30D862782F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2718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2" name="Rectangle 1048">
              <a:extLst>
                <a:ext uri="{FF2B5EF4-FFF2-40B4-BE49-F238E27FC236}">
                  <a16:creationId xmlns:a16="http://schemas.microsoft.com/office/drawing/2014/main" id="{FD09F66D-6D6C-4F03-92A3-582CAE1197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2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3" name="Rectangle 1049">
              <a:extLst>
                <a:ext uri="{FF2B5EF4-FFF2-40B4-BE49-F238E27FC236}">
                  <a16:creationId xmlns:a16="http://schemas.microsoft.com/office/drawing/2014/main" id="{42DE7DB0-D36F-43DF-A425-A7A69C686AE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271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4" name="Rectangle 1050">
              <a:extLst>
                <a:ext uri="{FF2B5EF4-FFF2-40B4-BE49-F238E27FC236}">
                  <a16:creationId xmlns:a16="http://schemas.microsoft.com/office/drawing/2014/main" id="{EA76E24A-7129-46D8-A62C-B577474FCEB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5" name="Rectangle 1051">
              <a:extLst>
                <a:ext uri="{FF2B5EF4-FFF2-40B4-BE49-F238E27FC236}">
                  <a16:creationId xmlns:a16="http://schemas.microsoft.com/office/drawing/2014/main" id="{C084407F-BF97-442A-81BB-527FAFB1D6E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6" name="Rectangle 1052">
              <a:extLst>
                <a:ext uri="{FF2B5EF4-FFF2-40B4-BE49-F238E27FC236}">
                  <a16:creationId xmlns:a16="http://schemas.microsoft.com/office/drawing/2014/main" id="{AD7A23A6-EEB8-49AA-8F7B-C675E5D717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718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7" name="Rectangle 1053">
              <a:extLst>
                <a:ext uri="{FF2B5EF4-FFF2-40B4-BE49-F238E27FC236}">
                  <a16:creationId xmlns:a16="http://schemas.microsoft.com/office/drawing/2014/main" id="{B74BFE33-D65A-411E-9513-68F9B8210AB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718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8" name="Rectangle 1054">
              <a:extLst>
                <a:ext uri="{FF2B5EF4-FFF2-40B4-BE49-F238E27FC236}">
                  <a16:creationId xmlns:a16="http://schemas.microsoft.com/office/drawing/2014/main" id="{73B88344-013E-4225-ABA3-AF26B5BF5AD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09" name="Rectangle 1055">
              <a:extLst>
                <a:ext uri="{FF2B5EF4-FFF2-40B4-BE49-F238E27FC236}">
                  <a16:creationId xmlns:a16="http://schemas.microsoft.com/office/drawing/2014/main" id="{D46E4C7A-7ACB-42BD-BD65-B07AD1F2B1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2718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0" name="Rectangle 1056">
              <a:extLst>
                <a:ext uri="{FF2B5EF4-FFF2-40B4-BE49-F238E27FC236}">
                  <a16:creationId xmlns:a16="http://schemas.microsoft.com/office/drawing/2014/main" id="{4C584892-E877-4435-B9CB-A6865032725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2718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1" name="Rectangle 1057">
              <a:extLst>
                <a:ext uri="{FF2B5EF4-FFF2-40B4-BE49-F238E27FC236}">
                  <a16:creationId xmlns:a16="http://schemas.microsoft.com/office/drawing/2014/main" id="{6E0BCE36-5CA9-48A8-A8F5-9723B4FA76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271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2" name="Rectangle 1058">
              <a:extLst>
                <a:ext uri="{FF2B5EF4-FFF2-40B4-BE49-F238E27FC236}">
                  <a16:creationId xmlns:a16="http://schemas.microsoft.com/office/drawing/2014/main" id="{ACD3FD7C-B48D-4ED5-A96D-5A6EE80F7D8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3" name="Rectangle 1059">
              <a:extLst>
                <a:ext uri="{FF2B5EF4-FFF2-40B4-BE49-F238E27FC236}">
                  <a16:creationId xmlns:a16="http://schemas.microsoft.com/office/drawing/2014/main" id="{7A3EA357-CB07-42FF-A5C6-B872172F6B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271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4" name="Rectangle 1060">
              <a:extLst>
                <a:ext uri="{FF2B5EF4-FFF2-40B4-BE49-F238E27FC236}">
                  <a16:creationId xmlns:a16="http://schemas.microsoft.com/office/drawing/2014/main" id="{D66DFAA9-7BE5-4543-AAAA-F1AB3AC3A3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4" y="2850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5" name="Rectangle 1061">
              <a:extLst>
                <a:ext uri="{FF2B5EF4-FFF2-40B4-BE49-F238E27FC236}">
                  <a16:creationId xmlns:a16="http://schemas.microsoft.com/office/drawing/2014/main" id="{6C6A2624-F8E2-432E-B61D-8FD7AD4E885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7" y="2850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6" name="Rectangle 1062">
              <a:extLst>
                <a:ext uri="{FF2B5EF4-FFF2-40B4-BE49-F238E27FC236}">
                  <a16:creationId xmlns:a16="http://schemas.microsoft.com/office/drawing/2014/main" id="{28D5407E-6F7E-4F1C-AA9E-82B74B0D580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7" name="Rectangle 1063">
              <a:extLst>
                <a:ext uri="{FF2B5EF4-FFF2-40B4-BE49-F238E27FC236}">
                  <a16:creationId xmlns:a16="http://schemas.microsoft.com/office/drawing/2014/main" id="{AAE076FF-7F0B-4793-98CC-EC727A5B1B1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2850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8" name="Rectangle 1064">
              <a:extLst>
                <a:ext uri="{FF2B5EF4-FFF2-40B4-BE49-F238E27FC236}">
                  <a16:creationId xmlns:a16="http://schemas.microsoft.com/office/drawing/2014/main" id="{FD2E00C2-AF2D-400B-9613-88F5E8877BA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0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19" name="Rectangle 1065">
              <a:extLst>
                <a:ext uri="{FF2B5EF4-FFF2-40B4-BE49-F238E27FC236}">
                  <a16:creationId xmlns:a16="http://schemas.microsoft.com/office/drawing/2014/main" id="{D89949C9-1D78-44C3-86AC-E7245C9A40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2850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0" name="Rectangle 1066">
              <a:extLst>
                <a:ext uri="{FF2B5EF4-FFF2-40B4-BE49-F238E27FC236}">
                  <a16:creationId xmlns:a16="http://schemas.microsoft.com/office/drawing/2014/main" id="{5C996C7D-6B94-4EB9-8018-FDA81E96D36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1" name="Rectangle 1067">
              <a:extLst>
                <a:ext uri="{FF2B5EF4-FFF2-40B4-BE49-F238E27FC236}">
                  <a16:creationId xmlns:a16="http://schemas.microsoft.com/office/drawing/2014/main" id="{32B9EADF-F7C2-485C-B3AE-401D93DC47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2" name="Rectangle 1068">
              <a:extLst>
                <a:ext uri="{FF2B5EF4-FFF2-40B4-BE49-F238E27FC236}">
                  <a16:creationId xmlns:a16="http://schemas.microsoft.com/office/drawing/2014/main" id="{E70AA79A-06A8-485D-822A-A0276411CEE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850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3" name="Rectangle 1069">
              <a:extLst>
                <a:ext uri="{FF2B5EF4-FFF2-40B4-BE49-F238E27FC236}">
                  <a16:creationId xmlns:a16="http://schemas.microsoft.com/office/drawing/2014/main" id="{432002BE-2F39-4BBA-A95F-7580CF04210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850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4" name="Rectangle 1070">
              <a:extLst>
                <a:ext uri="{FF2B5EF4-FFF2-40B4-BE49-F238E27FC236}">
                  <a16:creationId xmlns:a16="http://schemas.microsoft.com/office/drawing/2014/main" id="{22FABD4D-F686-46FB-BDD1-FC48032B3DA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5" name="Rectangle 1071">
              <a:extLst>
                <a:ext uri="{FF2B5EF4-FFF2-40B4-BE49-F238E27FC236}">
                  <a16:creationId xmlns:a16="http://schemas.microsoft.com/office/drawing/2014/main" id="{DE975924-2B8F-4547-9BC7-30EFB5EA5B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2850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6" name="Rectangle 1072">
              <a:extLst>
                <a:ext uri="{FF2B5EF4-FFF2-40B4-BE49-F238E27FC236}">
                  <a16:creationId xmlns:a16="http://schemas.microsoft.com/office/drawing/2014/main" id="{0BC65F6C-658B-49AE-A434-C72A574CA4C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2850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7" name="Rectangle 1073">
              <a:extLst>
                <a:ext uri="{FF2B5EF4-FFF2-40B4-BE49-F238E27FC236}">
                  <a16:creationId xmlns:a16="http://schemas.microsoft.com/office/drawing/2014/main" id="{C110E211-E9E8-4614-84D5-19566E939A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2850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8" name="Rectangle 1074">
              <a:extLst>
                <a:ext uri="{FF2B5EF4-FFF2-40B4-BE49-F238E27FC236}">
                  <a16:creationId xmlns:a16="http://schemas.microsoft.com/office/drawing/2014/main" id="{4C21ACC6-CDD6-471E-91EB-AE9EF684ECE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9" name="Rectangle 1075">
              <a:extLst>
                <a:ext uri="{FF2B5EF4-FFF2-40B4-BE49-F238E27FC236}">
                  <a16:creationId xmlns:a16="http://schemas.microsoft.com/office/drawing/2014/main" id="{ECA5F3F4-496F-448F-B003-B922C416D65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2850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0" name="Rectangle 1076">
              <a:extLst>
                <a:ext uri="{FF2B5EF4-FFF2-40B4-BE49-F238E27FC236}">
                  <a16:creationId xmlns:a16="http://schemas.microsoft.com/office/drawing/2014/main" id="{E86FE6D2-C611-4220-B133-1091CF24606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4" y="2982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1" name="Rectangle 1077">
              <a:extLst>
                <a:ext uri="{FF2B5EF4-FFF2-40B4-BE49-F238E27FC236}">
                  <a16:creationId xmlns:a16="http://schemas.microsoft.com/office/drawing/2014/main" id="{A429E7FF-8484-4257-B7FA-FB61220B8AC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7" y="2982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2" name="Rectangle 1078">
              <a:extLst>
                <a:ext uri="{FF2B5EF4-FFF2-40B4-BE49-F238E27FC236}">
                  <a16:creationId xmlns:a16="http://schemas.microsoft.com/office/drawing/2014/main" id="{E6583B9E-A3E5-4B2C-B200-DCB6E3E547D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3" name="Rectangle 1079">
              <a:extLst>
                <a:ext uri="{FF2B5EF4-FFF2-40B4-BE49-F238E27FC236}">
                  <a16:creationId xmlns:a16="http://schemas.microsoft.com/office/drawing/2014/main" id="{B8266C1A-6F34-4B22-A47F-5677029C384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2982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4" name="Rectangle 1080">
              <a:extLst>
                <a:ext uri="{FF2B5EF4-FFF2-40B4-BE49-F238E27FC236}">
                  <a16:creationId xmlns:a16="http://schemas.microsoft.com/office/drawing/2014/main" id="{A7D05538-456D-4C00-8A09-8C30ED1BBD9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2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5" name="Rectangle 1081">
              <a:extLst>
                <a:ext uri="{FF2B5EF4-FFF2-40B4-BE49-F238E27FC236}">
                  <a16:creationId xmlns:a16="http://schemas.microsoft.com/office/drawing/2014/main" id="{4962E4C7-FF63-4A61-8BB4-293AD8597D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2982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6" name="Rectangle 1082">
              <a:extLst>
                <a:ext uri="{FF2B5EF4-FFF2-40B4-BE49-F238E27FC236}">
                  <a16:creationId xmlns:a16="http://schemas.microsoft.com/office/drawing/2014/main" id="{9FBA7C7B-B68F-46EE-8CF4-7A9A66C2C3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7" name="Rectangle 1083">
              <a:extLst>
                <a:ext uri="{FF2B5EF4-FFF2-40B4-BE49-F238E27FC236}">
                  <a16:creationId xmlns:a16="http://schemas.microsoft.com/office/drawing/2014/main" id="{4BF9BBD0-312C-4923-9C09-1E2E3B04358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8" name="Rectangle 1084">
              <a:extLst>
                <a:ext uri="{FF2B5EF4-FFF2-40B4-BE49-F238E27FC236}">
                  <a16:creationId xmlns:a16="http://schemas.microsoft.com/office/drawing/2014/main" id="{BBC53E21-6CB0-48B3-8A83-ED6C94B0BE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982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39" name="Rectangle 1085">
              <a:extLst>
                <a:ext uri="{FF2B5EF4-FFF2-40B4-BE49-F238E27FC236}">
                  <a16:creationId xmlns:a16="http://schemas.microsoft.com/office/drawing/2014/main" id="{B012D32F-EB8B-4E28-BDFD-9A74BD47EB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2982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0" name="Rectangle 1086">
              <a:extLst>
                <a:ext uri="{FF2B5EF4-FFF2-40B4-BE49-F238E27FC236}">
                  <a16:creationId xmlns:a16="http://schemas.microsoft.com/office/drawing/2014/main" id="{2E31885F-5C53-4E3D-9DBA-0E435096341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1" name="Rectangle 1087">
              <a:extLst>
                <a:ext uri="{FF2B5EF4-FFF2-40B4-BE49-F238E27FC236}">
                  <a16:creationId xmlns:a16="http://schemas.microsoft.com/office/drawing/2014/main" id="{DCB03280-D185-4766-983D-F3F51CE73E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2982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2" name="Rectangle 1088">
              <a:extLst>
                <a:ext uri="{FF2B5EF4-FFF2-40B4-BE49-F238E27FC236}">
                  <a16:creationId xmlns:a16="http://schemas.microsoft.com/office/drawing/2014/main" id="{69DB0BAA-EABC-4B2A-97A0-7F195CDA73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2982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3" name="Rectangle 1089">
              <a:extLst>
                <a:ext uri="{FF2B5EF4-FFF2-40B4-BE49-F238E27FC236}">
                  <a16:creationId xmlns:a16="http://schemas.microsoft.com/office/drawing/2014/main" id="{3632F9F4-A50B-4E4A-8DCE-E8F97C1456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2982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4" name="Rectangle 1090">
              <a:extLst>
                <a:ext uri="{FF2B5EF4-FFF2-40B4-BE49-F238E27FC236}">
                  <a16:creationId xmlns:a16="http://schemas.microsoft.com/office/drawing/2014/main" id="{BA7963C6-5DC0-4DB4-BBD7-84F3C4829D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5" name="Rectangle 1091">
              <a:extLst>
                <a:ext uri="{FF2B5EF4-FFF2-40B4-BE49-F238E27FC236}">
                  <a16:creationId xmlns:a16="http://schemas.microsoft.com/office/drawing/2014/main" id="{9064887D-78F5-40C5-8E3D-031D2CF55F1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2982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6" name="Rectangle 1092">
              <a:extLst>
                <a:ext uri="{FF2B5EF4-FFF2-40B4-BE49-F238E27FC236}">
                  <a16:creationId xmlns:a16="http://schemas.microsoft.com/office/drawing/2014/main" id="{318285EB-5525-4465-BE33-2183AEA6117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4" y="3114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7" name="Rectangle 1093">
              <a:extLst>
                <a:ext uri="{FF2B5EF4-FFF2-40B4-BE49-F238E27FC236}">
                  <a16:creationId xmlns:a16="http://schemas.microsoft.com/office/drawing/2014/main" id="{E9A2046B-73A3-403C-8262-20BA47F6464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7" y="3114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8" name="Rectangle 1094">
              <a:extLst>
                <a:ext uri="{FF2B5EF4-FFF2-40B4-BE49-F238E27FC236}">
                  <a16:creationId xmlns:a16="http://schemas.microsoft.com/office/drawing/2014/main" id="{23AB8132-5FBF-4FA9-930C-C20993A291C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49" name="Rectangle 1095">
              <a:extLst>
                <a:ext uri="{FF2B5EF4-FFF2-40B4-BE49-F238E27FC236}">
                  <a16:creationId xmlns:a16="http://schemas.microsoft.com/office/drawing/2014/main" id="{B650C9C2-8F41-45BE-B028-C34722DDBA9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3114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0" name="Rectangle 1096">
              <a:extLst>
                <a:ext uri="{FF2B5EF4-FFF2-40B4-BE49-F238E27FC236}">
                  <a16:creationId xmlns:a16="http://schemas.microsoft.com/office/drawing/2014/main" id="{6DDF51B4-6EE2-4A73-8460-BA96E2613DE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2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1" name="Rectangle 1097">
              <a:extLst>
                <a:ext uri="{FF2B5EF4-FFF2-40B4-BE49-F238E27FC236}">
                  <a16:creationId xmlns:a16="http://schemas.microsoft.com/office/drawing/2014/main" id="{DD7812FB-FDAB-4E25-A92A-EB86AD7DED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3114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2" name="Rectangle 1098">
              <a:extLst>
                <a:ext uri="{FF2B5EF4-FFF2-40B4-BE49-F238E27FC236}">
                  <a16:creationId xmlns:a16="http://schemas.microsoft.com/office/drawing/2014/main" id="{EE33A7A1-7891-498E-9CBC-2D9E8D0D95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3" name="Rectangle 1099">
              <a:extLst>
                <a:ext uri="{FF2B5EF4-FFF2-40B4-BE49-F238E27FC236}">
                  <a16:creationId xmlns:a16="http://schemas.microsoft.com/office/drawing/2014/main" id="{6F0C6C7A-A49E-4559-8253-A3CE9671E3F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4" name="Rectangle 1100">
              <a:extLst>
                <a:ext uri="{FF2B5EF4-FFF2-40B4-BE49-F238E27FC236}">
                  <a16:creationId xmlns:a16="http://schemas.microsoft.com/office/drawing/2014/main" id="{31236B68-73E4-428E-8B38-662EEBEED4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3114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5" name="Rectangle 1101">
              <a:extLst>
                <a:ext uri="{FF2B5EF4-FFF2-40B4-BE49-F238E27FC236}">
                  <a16:creationId xmlns:a16="http://schemas.microsoft.com/office/drawing/2014/main" id="{AF8EF4B1-6027-4012-9561-67E17C222EC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3114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6" name="Rectangle 1102">
              <a:extLst>
                <a:ext uri="{FF2B5EF4-FFF2-40B4-BE49-F238E27FC236}">
                  <a16:creationId xmlns:a16="http://schemas.microsoft.com/office/drawing/2014/main" id="{965B0605-E922-4A8B-B2CF-19576E6231B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7" name="Rectangle 1103">
              <a:extLst>
                <a:ext uri="{FF2B5EF4-FFF2-40B4-BE49-F238E27FC236}">
                  <a16:creationId xmlns:a16="http://schemas.microsoft.com/office/drawing/2014/main" id="{FFAC71C3-2325-4C03-AA2F-5E99216DB56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3114"/>
              <a:ext cx="132" cy="131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8" name="Rectangle 1104">
              <a:extLst>
                <a:ext uri="{FF2B5EF4-FFF2-40B4-BE49-F238E27FC236}">
                  <a16:creationId xmlns:a16="http://schemas.microsoft.com/office/drawing/2014/main" id="{8E318A61-C259-4840-A4CD-786CD08F91A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3114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59" name="Rectangle 1105">
              <a:extLst>
                <a:ext uri="{FF2B5EF4-FFF2-40B4-BE49-F238E27FC236}">
                  <a16:creationId xmlns:a16="http://schemas.microsoft.com/office/drawing/2014/main" id="{5234D71E-7383-4BD4-956E-D3A55AD2A02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3114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0" name="Rectangle 1106">
              <a:extLst>
                <a:ext uri="{FF2B5EF4-FFF2-40B4-BE49-F238E27FC236}">
                  <a16:creationId xmlns:a16="http://schemas.microsoft.com/office/drawing/2014/main" id="{E5CE8F4F-68A9-4124-AC15-C2635677843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1" name="Rectangle 1107">
              <a:extLst>
                <a:ext uri="{FF2B5EF4-FFF2-40B4-BE49-F238E27FC236}">
                  <a16:creationId xmlns:a16="http://schemas.microsoft.com/office/drawing/2014/main" id="{2426318D-EE54-40AD-8752-4C07FB7F65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3114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2" name="Rectangle 1108">
              <a:extLst>
                <a:ext uri="{FF2B5EF4-FFF2-40B4-BE49-F238E27FC236}">
                  <a16:creationId xmlns:a16="http://schemas.microsoft.com/office/drawing/2014/main" id="{EE85F9B2-AEBD-41D0-886F-6B95558AFD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4" y="3245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3" name="Rectangle 1109">
              <a:extLst>
                <a:ext uri="{FF2B5EF4-FFF2-40B4-BE49-F238E27FC236}">
                  <a16:creationId xmlns:a16="http://schemas.microsoft.com/office/drawing/2014/main" id="{09F2F70E-8F46-4016-829B-5CD0D0B632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7" y="3245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4" name="Rectangle 1110">
              <a:extLst>
                <a:ext uri="{FF2B5EF4-FFF2-40B4-BE49-F238E27FC236}">
                  <a16:creationId xmlns:a16="http://schemas.microsoft.com/office/drawing/2014/main" id="{91B72742-11F0-4FAB-90B5-781D98D41C4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5" name="Rectangle 1111">
              <a:extLst>
                <a:ext uri="{FF2B5EF4-FFF2-40B4-BE49-F238E27FC236}">
                  <a16:creationId xmlns:a16="http://schemas.microsoft.com/office/drawing/2014/main" id="{0A5787C4-A613-459F-9220-748DF2442E9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0" y="3245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6" name="Rectangle 1112">
              <a:extLst>
                <a:ext uri="{FF2B5EF4-FFF2-40B4-BE49-F238E27FC236}">
                  <a16:creationId xmlns:a16="http://schemas.microsoft.com/office/drawing/2014/main" id="{A5DB897D-682D-4A1F-9358-CE88D08248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2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7" name="Rectangle 1113">
              <a:extLst>
                <a:ext uri="{FF2B5EF4-FFF2-40B4-BE49-F238E27FC236}">
                  <a16:creationId xmlns:a16="http://schemas.microsoft.com/office/drawing/2014/main" id="{652F211A-8873-44A7-A349-30C12F30701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4" y="3245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8" name="Rectangle 1114">
              <a:extLst>
                <a:ext uri="{FF2B5EF4-FFF2-40B4-BE49-F238E27FC236}">
                  <a16:creationId xmlns:a16="http://schemas.microsoft.com/office/drawing/2014/main" id="{D984298E-154C-4E4C-9D9C-834678EA8AE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85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69" name="Rectangle 1115">
              <a:extLst>
                <a:ext uri="{FF2B5EF4-FFF2-40B4-BE49-F238E27FC236}">
                  <a16:creationId xmlns:a16="http://schemas.microsoft.com/office/drawing/2014/main" id="{1C1BB9B0-BD9B-4C1D-8D74-AA7C9212E2D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70" name="Rectangle 1116">
              <a:extLst>
                <a:ext uri="{FF2B5EF4-FFF2-40B4-BE49-F238E27FC236}">
                  <a16:creationId xmlns:a16="http://schemas.microsoft.com/office/drawing/2014/main" id="{E75F28CB-3D00-49F5-81E2-31CA62015BB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3245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71" name="Rectangle 1117">
              <a:extLst>
                <a:ext uri="{FF2B5EF4-FFF2-40B4-BE49-F238E27FC236}">
                  <a16:creationId xmlns:a16="http://schemas.microsoft.com/office/drawing/2014/main" id="{9D580F73-B4CE-44A3-932C-48C82CD678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9" y="3245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72" name="Rectangle 1118">
              <a:extLst>
                <a:ext uri="{FF2B5EF4-FFF2-40B4-BE49-F238E27FC236}">
                  <a16:creationId xmlns:a16="http://schemas.microsoft.com/office/drawing/2014/main" id="{3B58075B-90C9-4FFB-8FB3-4EA6A6246B7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0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73" name="Rectangle 1119">
              <a:extLst>
                <a:ext uri="{FF2B5EF4-FFF2-40B4-BE49-F238E27FC236}">
                  <a16:creationId xmlns:a16="http://schemas.microsoft.com/office/drawing/2014/main" id="{EA3B48A6-FE43-46D3-A4B1-B2D7921392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3245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74" name="Rectangle 1120">
              <a:extLst>
                <a:ext uri="{FF2B5EF4-FFF2-40B4-BE49-F238E27FC236}">
                  <a16:creationId xmlns:a16="http://schemas.microsoft.com/office/drawing/2014/main" id="{81BCC942-D091-413E-A9B9-D85B3D8526A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2" y="3245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75" name="Rectangle 1121">
              <a:extLst>
                <a:ext uri="{FF2B5EF4-FFF2-40B4-BE49-F238E27FC236}">
                  <a16:creationId xmlns:a16="http://schemas.microsoft.com/office/drawing/2014/main" id="{8B8359D1-55FB-450A-A1AA-A2D5A18C91A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4" y="3245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76" name="Rectangle 1122">
              <a:extLst>
                <a:ext uri="{FF2B5EF4-FFF2-40B4-BE49-F238E27FC236}">
                  <a16:creationId xmlns:a16="http://schemas.microsoft.com/office/drawing/2014/main" id="{5F7FC041-AAD8-451A-88C6-4DAC443639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5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77" name="Rectangle 1123">
              <a:extLst>
                <a:ext uri="{FF2B5EF4-FFF2-40B4-BE49-F238E27FC236}">
                  <a16:creationId xmlns:a16="http://schemas.microsoft.com/office/drawing/2014/main" id="{4CE527BC-8995-480E-8E2E-FA18AED2B2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3" y="3245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78" name="Text Box 1124">
              <a:extLst>
                <a:ext uri="{FF2B5EF4-FFF2-40B4-BE49-F238E27FC236}">
                  <a16:creationId xmlns:a16="http://schemas.microsoft.com/office/drawing/2014/main" id="{C5275C21-CF3D-4322-A1FD-9C27D7FEC99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08" y="3718"/>
              <a:ext cx="1411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500" i="0"/>
                <a:t>Schritt 1b: Ermitteln von </a:t>
              </a:r>
              <a:br>
                <a:rPr lang="de-DE" altLang="de-DE" sz="1500" i="0"/>
              </a:br>
              <a:r>
                <a:rPr lang="de-DE" altLang="de-DE" sz="1500" i="0"/>
                <a:t>Verdichtungsstreifen</a:t>
              </a:r>
              <a:endParaRPr lang="en-US" altLang="de-DE" sz="1500" i="0"/>
            </a:p>
          </p:txBody>
        </p:sp>
        <p:sp>
          <p:nvSpPr>
            <p:cNvPr id="979" name="Text Box 1125">
              <a:extLst>
                <a:ext uri="{FF2B5EF4-FFF2-40B4-BE49-F238E27FC236}">
                  <a16:creationId xmlns:a16="http://schemas.microsoft.com/office/drawing/2014/main" id="{996768F0-4EBB-4B0A-B839-894F513CF07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54" y="3070"/>
              <a:ext cx="12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endParaRPr lang="de-DE" altLang="de-DE" sz="1900" i="0"/>
            </a:p>
          </p:txBody>
        </p:sp>
        <p:sp>
          <p:nvSpPr>
            <p:cNvPr id="980" name="Text Box 1126">
              <a:extLst>
                <a:ext uri="{FF2B5EF4-FFF2-40B4-BE49-F238E27FC236}">
                  <a16:creationId xmlns:a16="http://schemas.microsoft.com/office/drawing/2014/main" id="{DCE5E832-0393-4562-A349-08E2075A27B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7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81" name="Text Box 1127">
              <a:extLst>
                <a:ext uri="{FF2B5EF4-FFF2-40B4-BE49-F238E27FC236}">
                  <a16:creationId xmlns:a16="http://schemas.microsoft.com/office/drawing/2014/main" id="{A56C233D-CB6D-4F63-BAE3-0E900132724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2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82" name="Text Box 1128">
              <a:extLst>
                <a:ext uri="{FF2B5EF4-FFF2-40B4-BE49-F238E27FC236}">
                  <a16:creationId xmlns:a16="http://schemas.microsoft.com/office/drawing/2014/main" id="{D6C9653B-2EA9-4928-9514-2D36CA37297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7" y="245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83" name="Text Box 1129">
              <a:extLst>
                <a:ext uri="{FF2B5EF4-FFF2-40B4-BE49-F238E27FC236}">
                  <a16:creationId xmlns:a16="http://schemas.microsoft.com/office/drawing/2014/main" id="{5DC831CE-5B49-4058-B267-B8F764A0A21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2" y="245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84" name="Text Box 1130">
              <a:extLst>
                <a:ext uri="{FF2B5EF4-FFF2-40B4-BE49-F238E27FC236}">
                  <a16:creationId xmlns:a16="http://schemas.microsoft.com/office/drawing/2014/main" id="{51213AC5-62A5-4375-BF38-AF4FFED209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85" name="Text Box 1131">
              <a:extLst>
                <a:ext uri="{FF2B5EF4-FFF2-40B4-BE49-F238E27FC236}">
                  <a16:creationId xmlns:a16="http://schemas.microsoft.com/office/drawing/2014/main" id="{29272F8A-C7B4-4AF9-B870-049B2CB66D4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86" name="Text Box 1132">
              <a:extLst>
                <a:ext uri="{FF2B5EF4-FFF2-40B4-BE49-F238E27FC236}">
                  <a16:creationId xmlns:a16="http://schemas.microsoft.com/office/drawing/2014/main" id="{2DC77679-2660-456A-80D8-414092F5368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2328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87" name="Text Box 1133">
              <a:extLst>
                <a:ext uri="{FF2B5EF4-FFF2-40B4-BE49-F238E27FC236}">
                  <a16:creationId xmlns:a16="http://schemas.microsoft.com/office/drawing/2014/main" id="{F9BD2C6F-F354-446B-A485-41DFCBCD039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2328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88" name="Text Box 1134">
              <a:extLst>
                <a:ext uri="{FF2B5EF4-FFF2-40B4-BE49-F238E27FC236}">
                  <a16:creationId xmlns:a16="http://schemas.microsoft.com/office/drawing/2014/main" id="{D4038D69-975B-4F77-85CC-89E5C23B91D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89" name="Text Box 1135">
              <a:extLst>
                <a:ext uri="{FF2B5EF4-FFF2-40B4-BE49-F238E27FC236}">
                  <a16:creationId xmlns:a16="http://schemas.microsoft.com/office/drawing/2014/main" id="{F8536872-7733-4C48-B14E-8F006BE6483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2328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0" name="Text Box 1136">
              <a:extLst>
                <a:ext uri="{FF2B5EF4-FFF2-40B4-BE49-F238E27FC236}">
                  <a16:creationId xmlns:a16="http://schemas.microsoft.com/office/drawing/2014/main" id="{1C7E9A16-B83B-4E59-8F46-EC96414B6B6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4" y="232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1" name="Text Box 1137">
              <a:extLst>
                <a:ext uri="{FF2B5EF4-FFF2-40B4-BE49-F238E27FC236}">
                  <a16:creationId xmlns:a16="http://schemas.microsoft.com/office/drawing/2014/main" id="{6919567E-A069-456D-A126-52D24DE8249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245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2" name="Text Box 1138">
              <a:extLst>
                <a:ext uri="{FF2B5EF4-FFF2-40B4-BE49-F238E27FC236}">
                  <a16:creationId xmlns:a16="http://schemas.microsoft.com/office/drawing/2014/main" id="{73303515-E2D9-4B79-A63D-CC088C61663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2454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3" name="Text Box 1139">
              <a:extLst>
                <a:ext uri="{FF2B5EF4-FFF2-40B4-BE49-F238E27FC236}">
                  <a16:creationId xmlns:a16="http://schemas.microsoft.com/office/drawing/2014/main" id="{08C57A6D-894B-4340-8FAD-1560AF988E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4" y="245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4" name="Text Box 1140">
              <a:extLst>
                <a:ext uri="{FF2B5EF4-FFF2-40B4-BE49-F238E27FC236}">
                  <a16:creationId xmlns:a16="http://schemas.microsoft.com/office/drawing/2014/main" id="{84A7CCAA-3393-4046-B8DA-7F1DF9D88D5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2724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5" name="Text Box 1141">
              <a:extLst>
                <a:ext uri="{FF2B5EF4-FFF2-40B4-BE49-F238E27FC236}">
                  <a16:creationId xmlns:a16="http://schemas.microsoft.com/office/drawing/2014/main" id="{513CB5AE-01F3-42BF-B3D0-D31FC3D7AD7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4" y="2724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6" name="Text Box 1142">
              <a:extLst>
                <a:ext uri="{FF2B5EF4-FFF2-40B4-BE49-F238E27FC236}">
                  <a16:creationId xmlns:a16="http://schemas.microsoft.com/office/drawing/2014/main" id="{457926A3-4CF4-4AFF-9062-5D55E6C69F6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2856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7" name="Text Box 1143">
              <a:extLst>
                <a:ext uri="{FF2B5EF4-FFF2-40B4-BE49-F238E27FC236}">
                  <a16:creationId xmlns:a16="http://schemas.microsoft.com/office/drawing/2014/main" id="{6C665199-5BEF-4072-9B6D-AB1AD7FBDEA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2987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8" name="Text Box 1144">
              <a:extLst>
                <a:ext uri="{FF2B5EF4-FFF2-40B4-BE49-F238E27FC236}">
                  <a16:creationId xmlns:a16="http://schemas.microsoft.com/office/drawing/2014/main" id="{761310AB-EE03-46C5-897A-092D8432F5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3112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999" name="Text Box 1145">
              <a:extLst>
                <a:ext uri="{FF2B5EF4-FFF2-40B4-BE49-F238E27FC236}">
                  <a16:creationId xmlns:a16="http://schemas.microsoft.com/office/drawing/2014/main" id="{31A947E1-F7CB-4BF0-B54D-B6C6A96B27F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3243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00" name="Text Box 1146">
              <a:extLst>
                <a:ext uri="{FF2B5EF4-FFF2-40B4-BE49-F238E27FC236}">
                  <a16:creationId xmlns:a16="http://schemas.microsoft.com/office/drawing/2014/main" id="{65117C8D-29D2-4E08-8857-4EFF25C00FD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3382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01" name="Text Box 1147">
              <a:extLst>
                <a:ext uri="{FF2B5EF4-FFF2-40B4-BE49-F238E27FC236}">
                  <a16:creationId xmlns:a16="http://schemas.microsoft.com/office/drawing/2014/main" id="{94024ACF-28B6-454C-B9C4-FB3E1E31861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3509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02" name="Text Box 1148">
              <a:extLst>
                <a:ext uri="{FF2B5EF4-FFF2-40B4-BE49-F238E27FC236}">
                  <a16:creationId xmlns:a16="http://schemas.microsoft.com/office/drawing/2014/main" id="{9E56875B-11D2-4535-963E-A57D57F455E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4" y="285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03" name="Text Box 1149">
              <a:extLst>
                <a:ext uri="{FF2B5EF4-FFF2-40B4-BE49-F238E27FC236}">
                  <a16:creationId xmlns:a16="http://schemas.microsoft.com/office/drawing/2014/main" id="{67E5DDAC-0824-445F-952C-11ED44FAF4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4" y="2982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04" name="Text Box 1150">
              <a:extLst>
                <a:ext uri="{FF2B5EF4-FFF2-40B4-BE49-F238E27FC236}">
                  <a16:creationId xmlns:a16="http://schemas.microsoft.com/office/drawing/2014/main" id="{A5465276-7D53-492C-995C-C469C2780D4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3" y="311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05" name="Text Box 1151">
              <a:extLst>
                <a:ext uri="{FF2B5EF4-FFF2-40B4-BE49-F238E27FC236}">
                  <a16:creationId xmlns:a16="http://schemas.microsoft.com/office/drawing/2014/main" id="{95C1D5F2-D59C-4DC0-9F21-6DDEF7F8615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4" y="324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06" name="Text Box 1152">
              <a:extLst>
                <a:ext uri="{FF2B5EF4-FFF2-40B4-BE49-F238E27FC236}">
                  <a16:creationId xmlns:a16="http://schemas.microsoft.com/office/drawing/2014/main" id="{9943B158-E59A-4336-8ACF-8A23E8B8DA0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3" y="338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07" name="Text Box 1153">
              <a:extLst>
                <a:ext uri="{FF2B5EF4-FFF2-40B4-BE49-F238E27FC236}">
                  <a16:creationId xmlns:a16="http://schemas.microsoft.com/office/drawing/2014/main" id="{519272B1-0956-4223-A4AC-F370B908620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4" y="350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08" name="Text Box 1154">
              <a:extLst>
                <a:ext uri="{FF2B5EF4-FFF2-40B4-BE49-F238E27FC236}">
                  <a16:creationId xmlns:a16="http://schemas.microsoft.com/office/drawing/2014/main" id="{88DBAE1A-0227-4715-B27A-09BA139F5A2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285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09" name="Text Box 1155">
              <a:extLst>
                <a:ext uri="{FF2B5EF4-FFF2-40B4-BE49-F238E27FC236}">
                  <a16:creationId xmlns:a16="http://schemas.microsoft.com/office/drawing/2014/main" id="{9BB701CE-A837-40FD-8BB6-DE17CEB4C35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285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10" name="Text Box 1156">
              <a:extLst>
                <a:ext uri="{FF2B5EF4-FFF2-40B4-BE49-F238E27FC236}">
                  <a16:creationId xmlns:a16="http://schemas.microsoft.com/office/drawing/2014/main" id="{D7EA585D-B60C-4898-A419-9994AFFE081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285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11" name="Text Box 1157">
              <a:extLst>
                <a:ext uri="{FF2B5EF4-FFF2-40B4-BE49-F238E27FC236}">
                  <a16:creationId xmlns:a16="http://schemas.microsoft.com/office/drawing/2014/main" id="{7A7C7948-24C9-4A44-AE61-5D6EDBFB66F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285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12" name="Text Box 1158">
              <a:extLst>
                <a:ext uri="{FF2B5EF4-FFF2-40B4-BE49-F238E27FC236}">
                  <a16:creationId xmlns:a16="http://schemas.microsoft.com/office/drawing/2014/main" id="{5C4C7E71-C852-45D5-8F1A-7661828CF21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2987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13" name="Text Box 1159">
              <a:extLst>
                <a:ext uri="{FF2B5EF4-FFF2-40B4-BE49-F238E27FC236}">
                  <a16:creationId xmlns:a16="http://schemas.microsoft.com/office/drawing/2014/main" id="{80C1F435-066D-487F-831F-4474A81B6AE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2990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14" name="Text Box 1160">
              <a:extLst>
                <a:ext uri="{FF2B5EF4-FFF2-40B4-BE49-F238E27FC236}">
                  <a16:creationId xmlns:a16="http://schemas.microsoft.com/office/drawing/2014/main" id="{8AF1DF0A-58AD-4DD5-92FF-3B315F2AB64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2987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15" name="Text Box 1161">
              <a:extLst>
                <a:ext uri="{FF2B5EF4-FFF2-40B4-BE49-F238E27FC236}">
                  <a16:creationId xmlns:a16="http://schemas.microsoft.com/office/drawing/2014/main" id="{C956276A-9212-45B3-8C10-A5220F4860E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2982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16" name="Text Box 1162">
              <a:extLst>
                <a:ext uri="{FF2B5EF4-FFF2-40B4-BE49-F238E27FC236}">
                  <a16:creationId xmlns:a16="http://schemas.microsoft.com/office/drawing/2014/main" id="{BE4DEBAA-8CF7-4D6D-A8C4-3A631B76876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7" y="2724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17" name="Text Box 1163">
              <a:extLst>
                <a:ext uri="{FF2B5EF4-FFF2-40B4-BE49-F238E27FC236}">
                  <a16:creationId xmlns:a16="http://schemas.microsoft.com/office/drawing/2014/main" id="{1A40C019-BB6F-49B8-ADA1-E188737D191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1" y="2724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18" name="Text Box 1164">
              <a:extLst>
                <a:ext uri="{FF2B5EF4-FFF2-40B4-BE49-F238E27FC236}">
                  <a16:creationId xmlns:a16="http://schemas.microsoft.com/office/drawing/2014/main" id="{87E1BDD4-C0A3-4EA1-8063-36DEB4B142C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6" y="285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19" name="Text Box 1165">
              <a:extLst>
                <a:ext uri="{FF2B5EF4-FFF2-40B4-BE49-F238E27FC236}">
                  <a16:creationId xmlns:a16="http://schemas.microsoft.com/office/drawing/2014/main" id="{99FB70B1-02B4-4F69-B0A0-2DDE263856B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1" y="2857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0" name="Text Box 1166">
              <a:extLst>
                <a:ext uri="{FF2B5EF4-FFF2-40B4-BE49-F238E27FC236}">
                  <a16:creationId xmlns:a16="http://schemas.microsoft.com/office/drawing/2014/main" id="{CB518B90-85C9-46DC-831D-54E1A3089AF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2" y="2987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1" name="Text Box 1167">
              <a:extLst>
                <a:ext uri="{FF2B5EF4-FFF2-40B4-BE49-F238E27FC236}">
                  <a16:creationId xmlns:a16="http://schemas.microsoft.com/office/drawing/2014/main" id="{9958E920-4353-446E-88C7-B7645864C11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6" y="2987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2" name="Text Box 1168">
              <a:extLst>
                <a:ext uri="{FF2B5EF4-FFF2-40B4-BE49-F238E27FC236}">
                  <a16:creationId xmlns:a16="http://schemas.microsoft.com/office/drawing/2014/main" id="{FE9FC0BF-F33A-4272-882C-06C0C25135F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6" y="324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3" name="Text Box 1169">
              <a:extLst>
                <a:ext uri="{FF2B5EF4-FFF2-40B4-BE49-F238E27FC236}">
                  <a16:creationId xmlns:a16="http://schemas.microsoft.com/office/drawing/2014/main" id="{9B9D1412-3138-465C-A239-12B4F6184B4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1" y="324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4" name="Text Box 1170">
              <a:extLst>
                <a:ext uri="{FF2B5EF4-FFF2-40B4-BE49-F238E27FC236}">
                  <a16:creationId xmlns:a16="http://schemas.microsoft.com/office/drawing/2014/main" id="{270CD73A-1590-4E2E-BCA1-4FBF539FBF2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324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5" name="Text Box 1171">
              <a:extLst>
                <a:ext uri="{FF2B5EF4-FFF2-40B4-BE49-F238E27FC236}">
                  <a16:creationId xmlns:a16="http://schemas.microsoft.com/office/drawing/2014/main" id="{F6A8FBE6-4FBC-4443-84CC-77F5803495E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338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6" name="Text Box 1172">
              <a:extLst>
                <a:ext uri="{FF2B5EF4-FFF2-40B4-BE49-F238E27FC236}">
                  <a16:creationId xmlns:a16="http://schemas.microsoft.com/office/drawing/2014/main" id="{669EC260-4024-4C41-87F0-2653D4E390E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1" y="338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7" name="Text Box 1173">
              <a:extLst>
                <a:ext uri="{FF2B5EF4-FFF2-40B4-BE49-F238E27FC236}">
                  <a16:creationId xmlns:a16="http://schemas.microsoft.com/office/drawing/2014/main" id="{32804246-52BF-4FF6-A3AF-15FB6DD5F88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6" y="338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8" name="Text Box 1174">
              <a:extLst>
                <a:ext uri="{FF2B5EF4-FFF2-40B4-BE49-F238E27FC236}">
                  <a16:creationId xmlns:a16="http://schemas.microsoft.com/office/drawing/2014/main" id="{397D5066-0138-4327-ACE0-B7E93F1E7E9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6" y="350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29" name="Text Box 1175">
              <a:extLst>
                <a:ext uri="{FF2B5EF4-FFF2-40B4-BE49-F238E27FC236}">
                  <a16:creationId xmlns:a16="http://schemas.microsoft.com/office/drawing/2014/main" id="{C80A1AB4-B346-4429-A42E-1F4F47C11E4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1" y="3509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0" name="Text Box 1176">
              <a:extLst>
                <a:ext uri="{FF2B5EF4-FFF2-40B4-BE49-F238E27FC236}">
                  <a16:creationId xmlns:a16="http://schemas.microsoft.com/office/drawing/2014/main" id="{03C61D8C-B82A-4D1E-BC33-9BF3174B4DC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3509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1" name="Text Box 1177">
              <a:extLst>
                <a:ext uri="{FF2B5EF4-FFF2-40B4-BE49-F238E27FC236}">
                  <a16:creationId xmlns:a16="http://schemas.microsoft.com/office/drawing/2014/main" id="{33B54FC1-9930-42B0-A20B-5FF41D2C62F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338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2" name="Text Box 1178">
              <a:extLst>
                <a:ext uri="{FF2B5EF4-FFF2-40B4-BE49-F238E27FC236}">
                  <a16:creationId xmlns:a16="http://schemas.microsoft.com/office/drawing/2014/main" id="{1FBCF628-3ED1-4B49-91C1-240E386BE9C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338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3" name="Text Box 1179">
              <a:extLst>
                <a:ext uri="{FF2B5EF4-FFF2-40B4-BE49-F238E27FC236}">
                  <a16:creationId xmlns:a16="http://schemas.microsoft.com/office/drawing/2014/main" id="{3298FADF-9B4F-47A0-BA14-292629B73ED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3509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4" name="Text Box 1180">
              <a:extLst>
                <a:ext uri="{FF2B5EF4-FFF2-40B4-BE49-F238E27FC236}">
                  <a16:creationId xmlns:a16="http://schemas.microsoft.com/office/drawing/2014/main" id="{8C89D836-4A5F-4CD0-91BC-5A442ECAFB1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350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5" name="Text Box 1181">
              <a:extLst>
                <a:ext uri="{FF2B5EF4-FFF2-40B4-BE49-F238E27FC236}">
                  <a16:creationId xmlns:a16="http://schemas.microsoft.com/office/drawing/2014/main" id="{BCF67C4D-7ACB-4198-80FA-F57F82514B4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350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6" name="Text Box 1182">
              <a:extLst>
                <a:ext uri="{FF2B5EF4-FFF2-40B4-BE49-F238E27FC236}">
                  <a16:creationId xmlns:a16="http://schemas.microsoft.com/office/drawing/2014/main" id="{719902DD-1D8E-4F33-98E3-6A367A87874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324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7" name="Text Box 1183">
              <a:extLst>
                <a:ext uri="{FF2B5EF4-FFF2-40B4-BE49-F238E27FC236}">
                  <a16:creationId xmlns:a16="http://schemas.microsoft.com/office/drawing/2014/main" id="{C1AA4A0E-F599-43DF-862A-AE2171584B3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324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8" name="Text Box 1184">
              <a:extLst>
                <a:ext uri="{FF2B5EF4-FFF2-40B4-BE49-F238E27FC236}">
                  <a16:creationId xmlns:a16="http://schemas.microsoft.com/office/drawing/2014/main" id="{33CB9FFF-668D-4097-8958-6D9BE90EFF6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3243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39" name="Text Box 1185">
              <a:extLst>
                <a:ext uri="{FF2B5EF4-FFF2-40B4-BE49-F238E27FC236}">
                  <a16:creationId xmlns:a16="http://schemas.microsoft.com/office/drawing/2014/main" id="{BB21FF2D-723F-4A64-A32C-52223CCBDC5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3382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40" name="Text Box 1186">
              <a:extLst>
                <a:ext uri="{FF2B5EF4-FFF2-40B4-BE49-F238E27FC236}">
                  <a16:creationId xmlns:a16="http://schemas.microsoft.com/office/drawing/2014/main" id="{4D8DD806-C2A0-4E0A-B8D2-957C6B7839F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1" y="2586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41" name="Text Box 1187">
              <a:extLst>
                <a:ext uri="{FF2B5EF4-FFF2-40B4-BE49-F238E27FC236}">
                  <a16:creationId xmlns:a16="http://schemas.microsoft.com/office/drawing/2014/main" id="{57B9407D-A040-4DEB-9813-6C54F13BB5D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6" y="311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42" name="Text Box 1188">
              <a:extLst>
                <a:ext uri="{FF2B5EF4-FFF2-40B4-BE49-F238E27FC236}">
                  <a16:creationId xmlns:a16="http://schemas.microsoft.com/office/drawing/2014/main" id="{B81A1F3A-3AE4-40C1-88D3-7E59C43D8FE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245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43" name="Text Box 1189">
              <a:extLst>
                <a:ext uri="{FF2B5EF4-FFF2-40B4-BE49-F238E27FC236}">
                  <a16:creationId xmlns:a16="http://schemas.microsoft.com/office/drawing/2014/main" id="{F16EE684-380A-471A-B119-96E4666888E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258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44" name="Text Box 1190">
              <a:extLst>
                <a:ext uri="{FF2B5EF4-FFF2-40B4-BE49-F238E27FC236}">
                  <a16:creationId xmlns:a16="http://schemas.microsoft.com/office/drawing/2014/main" id="{5CF056E5-5261-4032-967D-7C24D25C0A6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2724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45" name="Text Box 1191">
              <a:extLst>
                <a:ext uri="{FF2B5EF4-FFF2-40B4-BE49-F238E27FC236}">
                  <a16:creationId xmlns:a16="http://schemas.microsoft.com/office/drawing/2014/main" id="{9A7ACC85-7308-488C-B42E-14602D0BADE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3112"/>
              <a:ext cx="59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46" name="Text Box 1192">
              <a:extLst>
                <a:ext uri="{FF2B5EF4-FFF2-40B4-BE49-F238E27FC236}">
                  <a16:creationId xmlns:a16="http://schemas.microsoft.com/office/drawing/2014/main" id="{C05BBCD4-8083-49FE-B6FD-77707A25BAD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324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47" name="Text Box 1193">
              <a:extLst>
                <a:ext uri="{FF2B5EF4-FFF2-40B4-BE49-F238E27FC236}">
                  <a16:creationId xmlns:a16="http://schemas.microsoft.com/office/drawing/2014/main" id="{4463BC12-03FD-40AE-AA39-9A14393F63D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24" y="258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48" name="Text Box 1194">
              <a:extLst>
                <a:ext uri="{FF2B5EF4-FFF2-40B4-BE49-F238E27FC236}">
                  <a16:creationId xmlns:a16="http://schemas.microsoft.com/office/drawing/2014/main" id="{7031FF0E-EA90-4400-8B40-26B7A220B2C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2982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49" name="Text Box 1195">
              <a:extLst>
                <a:ext uri="{FF2B5EF4-FFF2-40B4-BE49-F238E27FC236}">
                  <a16:creationId xmlns:a16="http://schemas.microsoft.com/office/drawing/2014/main" id="{19D9131F-93D7-4E75-9FE1-DFCFA35CEFA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3112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50" name="Text Box 1196">
              <a:extLst>
                <a:ext uri="{FF2B5EF4-FFF2-40B4-BE49-F238E27FC236}">
                  <a16:creationId xmlns:a16="http://schemas.microsoft.com/office/drawing/2014/main" id="{43AE6BD0-3653-485F-B0C9-1F854C4545F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39" y="3243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51" name="Text Box 1197">
              <a:extLst>
                <a:ext uri="{FF2B5EF4-FFF2-40B4-BE49-F238E27FC236}">
                  <a16:creationId xmlns:a16="http://schemas.microsoft.com/office/drawing/2014/main" id="{6B3C4453-F02C-4C28-9555-BA722B658CA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39" y="3382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52" name="Text Box 1198">
              <a:extLst>
                <a:ext uri="{FF2B5EF4-FFF2-40B4-BE49-F238E27FC236}">
                  <a16:creationId xmlns:a16="http://schemas.microsoft.com/office/drawing/2014/main" id="{6A0D3A9B-4E0C-4D80-BFC9-9BAEFC6AF2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39" y="3509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53" name="Text Box 1199">
              <a:extLst>
                <a:ext uri="{FF2B5EF4-FFF2-40B4-BE49-F238E27FC236}">
                  <a16:creationId xmlns:a16="http://schemas.microsoft.com/office/drawing/2014/main" id="{ADF85B6A-2DB9-4263-A8CC-EA60E3CB36D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54" name="Text Box 1200">
              <a:extLst>
                <a:ext uri="{FF2B5EF4-FFF2-40B4-BE49-F238E27FC236}">
                  <a16:creationId xmlns:a16="http://schemas.microsoft.com/office/drawing/2014/main" id="{B8A69147-BC1C-4A73-B109-2550C5E1504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2328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55" name="Text Box 1201">
              <a:extLst>
                <a:ext uri="{FF2B5EF4-FFF2-40B4-BE49-F238E27FC236}">
                  <a16:creationId xmlns:a16="http://schemas.microsoft.com/office/drawing/2014/main" id="{7A2A6858-B3D5-4C61-8787-CF95EE65D3F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2461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56" name="Text Box 1202">
              <a:extLst>
                <a:ext uri="{FF2B5EF4-FFF2-40B4-BE49-F238E27FC236}">
                  <a16:creationId xmlns:a16="http://schemas.microsoft.com/office/drawing/2014/main" id="{7292969A-FB20-4A9E-B4D6-690352E2AB6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2461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57" name="Text Box 1203">
              <a:extLst>
                <a:ext uri="{FF2B5EF4-FFF2-40B4-BE49-F238E27FC236}">
                  <a16:creationId xmlns:a16="http://schemas.microsoft.com/office/drawing/2014/main" id="{A9BB2D0B-9ABD-4042-9DA6-6CA45BD5775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2586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58" name="Text Box 1204">
              <a:extLst>
                <a:ext uri="{FF2B5EF4-FFF2-40B4-BE49-F238E27FC236}">
                  <a16:creationId xmlns:a16="http://schemas.microsoft.com/office/drawing/2014/main" id="{5C08B218-3966-478A-AE03-EDEB116DE8B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16" y="258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59" name="Text Box 1205">
              <a:extLst>
                <a:ext uri="{FF2B5EF4-FFF2-40B4-BE49-F238E27FC236}">
                  <a16:creationId xmlns:a16="http://schemas.microsoft.com/office/drawing/2014/main" id="{0057857F-40A9-4490-858D-D7C808A93E7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2581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60" name="Text Box 1206">
              <a:extLst>
                <a:ext uri="{FF2B5EF4-FFF2-40B4-BE49-F238E27FC236}">
                  <a16:creationId xmlns:a16="http://schemas.microsoft.com/office/drawing/2014/main" id="{8BFA7CF1-D393-4B21-9B3B-CABDF8853DE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1" y="3111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61" name="Text Box 1207">
              <a:extLst>
                <a:ext uri="{FF2B5EF4-FFF2-40B4-BE49-F238E27FC236}">
                  <a16:creationId xmlns:a16="http://schemas.microsoft.com/office/drawing/2014/main" id="{20829651-2DF4-44B9-8F15-D45EC3055E2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2724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62" name="Text Box 1208">
              <a:extLst>
                <a:ext uri="{FF2B5EF4-FFF2-40B4-BE49-F238E27FC236}">
                  <a16:creationId xmlns:a16="http://schemas.microsoft.com/office/drawing/2014/main" id="{B5FE4A51-FE43-4C8D-B4F9-0B44EEA8F50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2856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63" name="Text Box 1209">
              <a:extLst>
                <a:ext uri="{FF2B5EF4-FFF2-40B4-BE49-F238E27FC236}">
                  <a16:creationId xmlns:a16="http://schemas.microsoft.com/office/drawing/2014/main" id="{1C8490E0-E48E-4CF3-9771-82E4C0E7FC5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2987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64" name="Text Box 1210">
              <a:extLst>
                <a:ext uri="{FF2B5EF4-FFF2-40B4-BE49-F238E27FC236}">
                  <a16:creationId xmlns:a16="http://schemas.microsoft.com/office/drawing/2014/main" id="{71814CD6-3FDE-4755-9D18-27732FA0EF9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66" y="311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65" name="Text Box 1211">
              <a:extLst>
                <a:ext uri="{FF2B5EF4-FFF2-40B4-BE49-F238E27FC236}">
                  <a16:creationId xmlns:a16="http://schemas.microsoft.com/office/drawing/2014/main" id="{4C8320B4-6775-4443-B1B4-1377C650ECF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2724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66" name="Text Box 1212">
              <a:extLst>
                <a:ext uri="{FF2B5EF4-FFF2-40B4-BE49-F238E27FC236}">
                  <a16:creationId xmlns:a16="http://schemas.microsoft.com/office/drawing/2014/main" id="{9711DA59-0C07-4EE6-A360-1BD2DF5026C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2857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67" name="Text Box 1213">
              <a:extLst>
                <a:ext uri="{FF2B5EF4-FFF2-40B4-BE49-F238E27FC236}">
                  <a16:creationId xmlns:a16="http://schemas.microsoft.com/office/drawing/2014/main" id="{C08259BE-D989-4904-810B-CB137FB7F9E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2990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68" name="Text Box 1214">
              <a:extLst>
                <a:ext uri="{FF2B5EF4-FFF2-40B4-BE49-F238E27FC236}">
                  <a16:creationId xmlns:a16="http://schemas.microsoft.com/office/drawing/2014/main" id="{C792E49C-E217-4767-BFDA-A6C0D4D3FAF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311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69" name="Text Box 1215">
              <a:extLst>
                <a:ext uri="{FF2B5EF4-FFF2-40B4-BE49-F238E27FC236}">
                  <a16:creationId xmlns:a16="http://schemas.microsoft.com/office/drawing/2014/main" id="{2F807B17-765C-4D49-B6EB-310D70F1908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324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70" name="Text Box 1216">
              <a:extLst>
                <a:ext uri="{FF2B5EF4-FFF2-40B4-BE49-F238E27FC236}">
                  <a16:creationId xmlns:a16="http://schemas.microsoft.com/office/drawing/2014/main" id="{C3EC990E-7714-44F6-BD41-60834D3DA73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338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71" name="Text Box 1217">
              <a:extLst>
                <a:ext uri="{FF2B5EF4-FFF2-40B4-BE49-F238E27FC236}">
                  <a16:creationId xmlns:a16="http://schemas.microsoft.com/office/drawing/2014/main" id="{FB429FD0-F853-4AE5-8F5C-953DB677F69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04" y="3509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72" name="Text Box 1218">
              <a:extLst>
                <a:ext uri="{FF2B5EF4-FFF2-40B4-BE49-F238E27FC236}">
                  <a16:creationId xmlns:a16="http://schemas.microsoft.com/office/drawing/2014/main" id="{AB86A875-37F6-4F1E-93E6-CD5CFB024A6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3382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73" name="Text Box 1219">
              <a:extLst>
                <a:ext uri="{FF2B5EF4-FFF2-40B4-BE49-F238E27FC236}">
                  <a16:creationId xmlns:a16="http://schemas.microsoft.com/office/drawing/2014/main" id="{9B7454EB-3871-41EB-8129-01C3E030CE1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43" y="3509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074" name="Text Box 1220">
              <a:extLst>
                <a:ext uri="{FF2B5EF4-FFF2-40B4-BE49-F238E27FC236}">
                  <a16:creationId xmlns:a16="http://schemas.microsoft.com/office/drawing/2014/main" id="{6A796E66-0747-4558-9E1B-DB0B5B51B0C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245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75" name="Text Box 1221">
              <a:extLst>
                <a:ext uri="{FF2B5EF4-FFF2-40B4-BE49-F238E27FC236}">
                  <a16:creationId xmlns:a16="http://schemas.microsoft.com/office/drawing/2014/main" id="{D94F530E-F1C4-49F0-8E21-0825FBB6875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258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76" name="Text Box 1222">
              <a:extLst>
                <a:ext uri="{FF2B5EF4-FFF2-40B4-BE49-F238E27FC236}">
                  <a16:creationId xmlns:a16="http://schemas.microsoft.com/office/drawing/2014/main" id="{81224899-3CC7-4C4A-BD68-EBC57D36523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2724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77" name="Text Box 1223">
              <a:extLst>
                <a:ext uri="{FF2B5EF4-FFF2-40B4-BE49-F238E27FC236}">
                  <a16:creationId xmlns:a16="http://schemas.microsoft.com/office/drawing/2014/main" id="{4DB17C5E-7B36-43A0-A160-74439C97B9B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3112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78" name="Text Box 1224">
              <a:extLst>
                <a:ext uri="{FF2B5EF4-FFF2-40B4-BE49-F238E27FC236}">
                  <a16:creationId xmlns:a16="http://schemas.microsoft.com/office/drawing/2014/main" id="{4980F978-5455-47DF-9B23-1042508BF19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324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79" name="Text Box 1225">
              <a:extLst>
                <a:ext uri="{FF2B5EF4-FFF2-40B4-BE49-F238E27FC236}">
                  <a16:creationId xmlns:a16="http://schemas.microsoft.com/office/drawing/2014/main" id="{F3BA0A74-BD96-4D05-A807-BC843905C2F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338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80" name="Text Box 1226">
              <a:extLst>
                <a:ext uri="{FF2B5EF4-FFF2-40B4-BE49-F238E27FC236}">
                  <a16:creationId xmlns:a16="http://schemas.microsoft.com/office/drawing/2014/main" id="{F1CD6E49-D8FE-4788-A097-F9DCB8A8B34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69" y="3509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81" name="Text Box 1227">
              <a:extLst>
                <a:ext uri="{FF2B5EF4-FFF2-40B4-BE49-F238E27FC236}">
                  <a16:creationId xmlns:a16="http://schemas.microsoft.com/office/drawing/2014/main" id="{B1A64867-E517-4285-9DEC-8BA659BB457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245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82" name="Text Box 1228">
              <a:extLst>
                <a:ext uri="{FF2B5EF4-FFF2-40B4-BE49-F238E27FC236}">
                  <a16:creationId xmlns:a16="http://schemas.microsoft.com/office/drawing/2014/main" id="{50D9674A-9A44-4AD6-A0CC-89389A469C8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258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83" name="Text Box 1229">
              <a:extLst>
                <a:ext uri="{FF2B5EF4-FFF2-40B4-BE49-F238E27FC236}">
                  <a16:creationId xmlns:a16="http://schemas.microsoft.com/office/drawing/2014/main" id="{D36DADB3-C9FD-4B2F-B78A-509B0DC90EA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2724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84" name="Text Box 1230">
              <a:extLst>
                <a:ext uri="{FF2B5EF4-FFF2-40B4-BE49-F238E27FC236}">
                  <a16:creationId xmlns:a16="http://schemas.microsoft.com/office/drawing/2014/main" id="{DEE97DC7-F4E7-4112-BBD5-BA9C5039662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02" y="311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85" name="Text Box 1231">
              <a:extLst>
                <a:ext uri="{FF2B5EF4-FFF2-40B4-BE49-F238E27FC236}">
                  <a16:creationId xmlns:a16="http://schemas.microsoft.com/office/drawing/2014/main" id="{75DDECE6-D1B2-41B4-B4F0-2FFDA5A1024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245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86" name="Text Box 1232">
              <a:extLst>
                <a:ext uri="{FF2B5EF4-FFF2-40B4-BE49-F238E27FC236}">
                  <a16:creationId xmlns:a16="http://schemas.microsoft.com/office/drawing/2014/main" id="{259A9A73-E6EF-47FF-AE9D-CC6B530B0CB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258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87" name="Text Box 1233">
              <a:extLst>
                <a:ext uri="{FF2B5EF4-FFF2-40B4-BE49-F238E27FC236}">
                  <a16:creationId xmlns:a16="http://schemas.microsoft.com/office/drawing/2014/main" id="{10443E4B-F7F8-49F7-B1F0-E3CFB59FC2B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2724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88" name="Text Box 1234">
              <a:extLst>
                <a:ext uri="{FF2B5EF4-FFF2-40B4-BE49-F238E27FC236}">
                  <a16:creationId xmlns:a16="http://schemas.microsoft.com/office/drawing/2014/main" id="{323E86A4-136F-4D7A-8C7D-C04BD340252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31" y="311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89" name="Text Box 1235">
              <a:extLst>
                <a:ext uri="{FF2B5EF4-FFF2-40B4-BE49-F238E27FC236}">
                  <a16:creationId xmlns:a16="http://schemas.microsoft.com/office/drawing/2014/main" id="{7C2A5D0A-5D10-4F27-816D-D201484F8AC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2328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90" name="Text Box 1236">
              <a:extLst>
                <a:ext uri="{FF2B5EF4-FFF2-40B4-BE49-F238E27FC236}">
                  <a16:creationId xmlns:a16="http://schemas.microsoft.com/office/drawing/2014/main" id="{E1153B19-ECD2-425E-9FDC-BF8236461BF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2453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91" name="Text Box 1237">
              <a:extLst>
                <a:ext uri="{FF2B5EF4-FFF2-40B4-BE49-F238E27FC236}">
                  <a16:creationId xmlns:a16="http://schemas.microsoft.com/office/drawing/2014/main" id="{CE32B281-DC72-4C58-B124-71E46A2A7A7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2586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92" name="Text Box 1238">
              <a:extLst>
                <a:ext uri="{FF2B5EF4-FFF2-40B4-BE49-F238E27FC236}">
                  <a16:creationId xmlns:a16="http://schemas.microsoft.com/office/drawing/2014/main" id="{DB4957A3-890A-4161-AD7E-D4F6048CFC4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2724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093" name="Text Box 1239">
              <a:extLst>
                <a:ext uri="{FF2B5EF4-FFF2-40B4-BE49-F238E27FC236}">
                  <a16:creationId xmlns:a16="http://schemas.microsoft.com/office/drawing/2014/main" id="{FFA650AF-6FB9-4E86-AEFE-1CC1D538DC1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63" y="2857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094" name="Text Box 1240">
              <a:extLst>
                <a:ext uri="{FF2B5EF4-FFF2-40B4-BE49-F238E27FC236}">
                  <a16:creationId xmlns:a16="http://schemas.microsoft.com/office/drawing/2014/main" id="{DA5EBD83-D8B1-4E9B-8268-E327EF4DA5B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2328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095" name="Text Box 1241">
              <a:extLst>
                <a:ext uri="{FF2B5EF4-FFF2-40B4-BE49-F238E27FC236}">
                  <a16:creationId xmlns:a16="http://schemas.microsoft.com/office/drawing/2014/main" id="{6E7A3634-1CC1-4C09-8791-315834748D4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2454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096" name="Text Box 1242">
              <a:extLst>
                <a:ext uri="{FF2B5EF4-FFF2-40B4-BE49-F238E27FC236}">
                  <a16:creationId xmlns:a16="http://schemas.microsoft.com/office/drawing/2014/main" id="{54A8429C-2C60-49D2-BB6B-0A0B325E2D5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2586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097" name="Text Box 1243">
              <a:extLst>
                <a:ext uri="{FF2B5EF4-FFF2-40B4-BE49-F238E27FC236}">
                  <a16:creationId xmlns:a16="http://schemas.microsoft.com/office/drawing/2014/main" id="{4FCFF773-E5DF-4EB6-BF50-F49A605CFF5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2724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098" name="Text Box 1244">
              <a:extLst>
                <a:ext uri="{FF2B5EF4-FFF2-40B4-BE49-F238E27FC236}">
                  <a16:creationId xmlns:a16="http://schemas.microsoft.com/office/drawing/2014/main" id="{E069C0A7-922D-4F0D-A1FC-D03F5BB023B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2856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099" name="Text Box 1245">
              <a:extLst>
                <a:ext uri="{FF2B5EF4-FFF2-40B4-BE49-F238E27FC236}">
                  <a16:creationId xmlns:a16="http://schemas.microsoft.com/office/drawing/2014/main" id="{D1E72AC9-96B2-44EC-94C1-D9C222DE24C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2982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100" name="Text Box 1246">
              <a:extLst>
                <a:ext uri="{FF2B5EF4-FFF2-40B4-BE49-F238E27FC236}">
                  <a16:creationId xmlns:a16="http://schemas.microsoft.com/office/drawing/2014/main" id="{B9FDB129-2E18-4393-9171-B67503BFA7E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3112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101" name="Text Box 1247">
              <a:extLst>
                <a:ext uri="{FF2B5EF4-FFF2-40B4-BE49-F238E27FC236}">
                  <a16:creationId xmlns:a16="http://schemas.microsoft.com/office/drawing/2014/main" id="{94251DF6-7CBE-4847-8002-C42DE9FA180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3243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102" name="Text Box 1248">
              <a:extLst>
                <a:ext uri="{FF2B5EF4-FFF2-40B4-BE49-F238E27FC236}">
                  <a16:creationId xmlns:a16="http://schemas.microsoft.com/office/drawing/2014/main" id="{1190BE68-9D9B-4E97-A57E-4ABCE84C051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3382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103" name="Text Box 1249">
              <a:extLst>
                <a:ext uri="{FF2B5EF4-FFF2-40B4-BE49-F238E27FC236}">
                  <a16:creationId xmlns:a16="http://schemas.microsoft.com/office/drawing/2014/main" id="{FD165AB4-C71E-4155-B124-FF9346F0FD5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02" y="3509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1104" name="Text Box 1250">
              <a:extLst>
                <a:ext uri="{FF2B5EF4-FFF2-40B4-BE49-F238E27FC236}">
                  <a16:creationId xmlns:a16="http://schemas.microsoft.com/office/drawing/2014/main" id="{AD23B5C0-100A-442D-90F3-18DA96A4B70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39" y="2328"/>
              <a:ext cx="59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05" name="Text Box 1251">
              <a:extLst>
                <a:ext uri="{FF2B5EF4-FFF2-40B4-BE49-F238E27FC236}">
                  <a16:creationId xmlns:a16="http://schemas.microsoft.com/office/drawing/2014/main" id="{E5C41C83-D30C-4078-8F0C-A3765161EF6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39" y="2453"/>
              <a:ext cx="59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06" name="Text Box 1252">
              <a:extLst>
                <a:ext uri="{FF2B5EF4-FFF2-40B4-BE49-F238E27FC236}">
                  <a16:creationId xmlns:a16="http://schemas.microsoft.com/office/drawing/2014/main" id="{F88CF22E-25DE-4E68-8E6C-5141C217B21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39" y="2586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107" name="Text Box 1253">
              <a:extLst>
                <a:ext uri="{FF2B5EF4-FFF2-40B4-BE49-F238E27FC236}">
                  <a16:creationId xmlns:a16="http://schemas.microsoft.com/office/drawing/2014/main" id="{B0EF84DA-27AD-4E44-8320-59CFE900702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39" y="2724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108" name="Text Box 1254">
              <a:extLst>
                <a:ext uri="{FF2B5EF4-FFF2-40B4-BE49-F238E27FC236}">
                  <a16:creationId xmlns:a16="http://schemas.microsoft.com/office/drawing/2014/main" id="{3C231822-DFF8-4ADD-B8E3-0AE85481911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40" y="2856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109" name="Text Box 1255">
              <a:extLst>
                <a:ext uri="{FF2B5EF4-FFF2-40B4-BE49-F238E27FC236}">
                  <a16:creationId xmlns:a16="http://schemas.microsoft.com/office/drawing/2014/main" id="{D2EF6820-E53B-439A-BC01-59790E88D63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40" y="2982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110" name="Text Box 1256">
              <a:extLst>
                <a:ext uri="{FF2B5EF4-FFF2-40B4-BE49-F238E27FC236}">
                  <a16:creationId xmlns:a16="http://schemas.microsoft.com/office/drawing/2014/main" id="{AF2CFFD6-0A14-4AAC-800E-A66324BBF9C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39" y="3112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1111" name="Text Box 1257">
              <a:extLst>
                <a:ext uri="{FF2B5EF4-FFF2-40B4-BE49-F238E27FC236}">
                  <a16:creationId xmlns:a16="http://schemas.microsoft.com/office/drawing/2014/main" id="{077A3AD2-C815-4B73-9BCF-896A1C97BF2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258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12" name="Text Box 1258">
              <a:extLst>
                <a:ext uri="{FF2B5EF4-FFF2-40B4-BE49-F238E27FC236}">
                  <a16:creationId xmlns:a16="http://schemas.microsoft.com/office/drawing/2014/main" id="{0ADC5DAA-73F6-4790-A3A8-F64B1C35B51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2724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13" name="Text Box 1259">
              <a:extLst>
                <a:ext uri="{FF2B5EF4-FFF2-40B4-BE49-F238E27FC236}">
                  <a16:creationId xmlns:a16="http://schemas.microsoft.com/office/drawing/2014/main" id="{3A31736A-B66E-471B-B32D-455DD119488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285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14" name="Text Box 1260">
              <a:extLst>
                <a:ext uri="{FF2B5EF4-FFF2-40B4-BE49-F238E27FC236}">
                  <a16:creationId xmlns:a16="http://schemas.microsoft.com/office/drawing/2014/main" id="{0C84A8D7-DEC9-4984-88FC-555DC983E9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2982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15" name="Text Box 1261">
              <a:extLst>
                <a:ext uri="{FF2B5EF4-FFF2-40B4-BE49-F238E27FC236}">
                  <a16:creationId xmlns:a16="http://schemas.microsoft.com/office/drawing/2014/main" id="{41CA641E-A754-402F-93A4-59DDFFB2BA2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3111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16" name="Text Box 1262">
              <a:extLst>
                <a:ext uri="{FF2B5EF4-FFF2-40B4-BE49-F238E27FC236}">
                  <a16:creationId xmlns:a16="http://schemas.microsoft.com/office/drawing/2014/main" id="{5392F937-5D78-4C7C-A749-0D5B92D5C91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324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17" name="Text Box 1263">
              <a:extLst>
                <a:ext uri="{FF2B5EF4-FFF2-40B4-BE49-F238E27FC236}">
                  <a16:creationId xmlns:a16="http://schemas.microsoft.com/office/drawing/2014/main" id="{E39607F5-9D7B-4E72-A42A-41BDBA078D3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3382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18" name="Text Box 1264">
              <a:extLst>
                <a:ext uri="{FF2B5EF4-FFF2-40B4-BE49-F238E27FC236}">
                  <a16:creationId xmlns:a16="http://schemas.microsoft.com/office/drawing/2014/main" id="{5EC01DDF-C304-40AE-9BD4-CCA29826EBC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058" y="3509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1119" name="Text Box 1265">
              <a:extLst>
                <a:ext uri="{FF2B5EF4-FFF2-40B4-BE49-F238E27FC236}">
                  <a16:creationId xmlns:a16="http://schemas.microsoft.com/office/drawing/2014/main" id="{8F12277D-2077-4D04-A026-7F1AB2DF637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188" y="2586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1120" name="Text Box 1266">
              <a:extLst>
                <a:ext uri="{FF2B5EF4-FFF2-40B4-BE49-F238E27FC236}">
                  <a16:creationId xmlns:a16="http://schemas.microsoft.com/office/drawing/2014/main" id="{D5BF6714-97F1-45A7-9EC7-C2B4F235BED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701" y="1872"/>
              <a:ext cx="1218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500" i="0">
                  <a:solidFill>
                    <a:srgbClr val="CC0000"/>
                  </a:solidFill>
                </a:rPr>
                <a:t>Durchgehende</a:t>
              </a:r>
              <a:br>
                <a:rPr lang="de-DE" altLang="de-DE" sz="1500" i="0">
                  <a:solidFill>
                    <a:srgbClr val="CC0000"/>
                  </a:solidFill>
                </a:rPr>
              </a:br>
              <a:r>
                <a:rPr lang="de-DE" altLang="de-DE" sz="1500" i="0">
                  <a:solidFill>
                    <a:srgbClr val="CC0000"/>
                  </a:solidFill>
                </a:rPr>
                <a:t>Verdichtungsstreifen</a:t>
              </a:r>
              <a:endParaRPr lang="en-US" altLang="de-DE" sz="1500" i="0">
                <a:solidFill>
                  <a:srgbClr val="CC0000"/>
                </a:solidFill>
              </a:endParaRPr>
            </a:p>
          </p:txBody>
        </p:sp>
        <p:sp>
          <p:nvSpPr>
            <p:cNvPr id="1121" name="Text Box 1267">
              <a:extLst>
                <a:ext uri="{FF2B5EF4-FFF2-40B4-BE49-F238E27FC236}">
                  <a16:creationId xmlns:a16="http://schemas.microsoft.com/office/drawing/2014/main" id="{FEA62D22-1C7C-4F54-8FA5-4B1712E97E2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76" y="1872"/>
              <a:ext cx="1223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500" i="0" dirty="0">
                  <a:solidFill>
                    <a:srgbClr val="008000"/>
                  </a:solidFill>
                </a:rPr>
                <a:t>Zusammengesetzte</a:t>
              </a:r>
              <a:br>
                <a:rPr lang="de-DE" altLang="de-DE" sz="1500" i="0" dirty="0">
                  <a:solidFill>
                    <a:srgbClr val="008000"/>
                  </a:solidFill>
                </a:rPr>
              </a:br>
              <a:r>
                <a:rPr lang="de-DE" altLang="de-DE" sz="1500" i="0" dirty="0">
                  <a:solidFill>
                    <a:srgbClr val="008000"/>
                  </a:solidFill>
                </a:rPr>
                <a:t>Verdichtungsstreifen</a:t>
              </a:r>
              <a:endParaRPr lang="en-US" altLang="de-DE" sz="1500" i="0" dirty="0">
                <a:solidFill>
                  <a:srgbClr val="008000"/>
                </a:solidFill>
              </a:endParaRPr>
            </a:p>
          </p:txBody>
        </p:sp>
        <p:sp>
          <p:nvSpPr>
            <p:cNvPr id="1122" name="Line 1268">
              <a:extLst>
                <a:ext uri="{FF2B5EF4-FFF2-40B4-BE49-F238E27FC236}">
                  <a16:creationId xmlns:a16="http://schemas.microsoft.com/office/drawing/2014/main" id="{0BBACBAF-83B4-4D64-8182-0BD5FCD83C1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1033" y="2198"/>
              <a:ext cx="1" cy="124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3" name="Line 1269">
              <a:extLst>
                <a:ext uri="{FF2B5EF4-FFF2-40B4-BE49-F238E27FC236}">
                  <a16:creationId xmlns:a16="http://schemas.microsoft.com/office/drawing/2014/main" id="{8C2BB75D-0FC7-41EF-A261-94B6498319B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1822" y="2198"/>
              <a:ext cx="1" cy="12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4" name="Line 1270">
              <a:extLst>
                <a:ext uri="{FF2B5EF4-FFF2-40B4-BE49-F238E27FC236}">
                  <a16:creationId xmlns:a16="http://schemas.microsoft.com/office/drawing/2014/main" id="{864A068D-5E45-42F4-AC8E-4FCFB5AC37B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487" y="2206"/>
              <a:ext cx="296" cy="4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5" name="Line 1271">
              <a:extLst>
                <a:ext uri="{FF2B5EF4-FFF2-40B4-BE49-F238E27FC236}">
                  <a16:creationId xmlns:a16="http://schemas.microsoft.com/office/drawing/2014/main" id="{AF6E2343-0603-4253-8635-475022A8449D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870" y="2270"/>
              <a:ext cx="82" cy="41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9788" y="0"/>
            <a:ext cx="8304212" cy="762000"/>
          </a:xfrm>
          <a:prstGeom prst="rect">
            <a:avLst/>
          </a:prstGeom>
        </p:spPr>
        <p:txBody>
          <a:bodyPr/>
          <a:lstStyle/>
          <a:p>
            <a:r>
              <a:rPr lang="de-DE" altLang="de-DE"/>
              <a:t>8.4.1	Schnittkompaktierung: Beispiel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9144000" cy="784225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72" name="Text Box 4"/>
          <p:cNvSpPr txBox="1">
            <a:spLocks noChangeAspect="1" noChangeArrowheads="1"/>
          </p:cNvSpPr>
          <p:nvPr/>
        </p:nvSpPr>
        <p:spPr bwMode="auto">
          <a:xfrm>
            <a:off x="754063" y="2503488"/>
            <a:ext cx="15319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Ausgangslayout</a:t>
            </a:r>
            <a:endParaRPr lang="en-US" altLang="de-DE" sz="1500" i="0"/>
          </a:p>
        </p:txBody>
      </p:sp>
      <p:sp>
        <p:nvSpPr>
          <p:cNvPr id="32773" name="Text Box 5"/>
          <p:cNvSpPr txBox="1">
            <a:spLocks noChangeAspect="1" noChangeArrowheads="1"/>
          </p:cNvSpPr>
          <p:nvPr/>
        </p:nvSpPr>
        <p:spPr bwMode="auto">
          <a:xfrm>
            <a:off x="4511675" y="5918200"/>
            <a:ext cx="4024313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Schritt 1c: Entfernen der Verdichtungsstreifen</a:t>
            </a:r>
          </a:p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Schritt 3:   Rückabbildung der Rastertopologie</a:t>
            </a:r>
            <a:endParaRPr lang="en-US" altLang="de-DE" sz="1500" i="0"/>
          </a:p>
        </p:txBody>
      </p:sp>
      <p:sp>
        <p:nvSpPr>
          <p:cNvPr id="32774" name="Rectangle 6"/>
          <p:cNvSpPr>
            <a:spLocks noChangeAspect="1" noChangeArrowheads="1"/>
          </p:cNvSpPr>
          <p:nvPr/>
        </p:nvSpPr>
        <p:spPr bwMode="auto">
          <a:xfrm>
            <a:off x="835025" y="227013"/>
            <a:ext cx="3040063" cy="222250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75" name="Rectangle 7"/>
          <p:cNvSpPr>
            <a:spLocks noChangeAspect="1" noChangeArrowheads="1"/>
          </p:cNvSpPr>
          <p:nvPr/>
        </p:nvSpPr>
        <p:spPr bwMode="auto">
          <a:xfrm rot="-5400000">
            <a:off x="1973263" y="69850"/>
            <a:ext cx="349250" cy="83185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76" name="Rectangle 8"/>
          <p:cNvSpPr>
            <a:spLocks noChangeAspect="1" noChangeArrowheads="1"/>
          </p:cNvSpPr>
          <p:nvPr/>
        </p:nvSpPr>
        <p:spPr bwMode="auto">
          <a:xfrm rot="-5400000">
            <a:off x="2895600" y="1449388"/>
            <a:ext cx="1441450" cy="39370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77" name="Rectangle 9"/>
          <p:cNvSpPr>
            <a:spLocks noChangeAspect="1" noChangeArrowheads="1"/>
          </p:cNvSpPr>
          <p:nvPr/>
        </p:nvSpPr>
        <p:spPr bwMode="auto">
          <a:xfrm rot="-5400000">
            <a:off x="3303588" y="201612"/>
            <a:ext cx="406400" cy="6000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78" name="Rectangle 10"/>
          <p:cNvSpPr>
            <a:spLocks noChangeAspect="1" noChangeArrowheads="1"/>
          </p:cNvSpPr>
          <p:nvPr/>
        </p:nvSpPr>
        <p:spPr bwMode="auto">
          <a:xfrm rot="-5400000">
            <a:off x="911225" y="1774825"/>
            <a:ext cx="601663" cy="6016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79" name="Rectangle 11"/>
          <p:cNvSpPr>
            <a:spLocks noChangeAspect="1" noChangeArrowheads="1"/>
          </p:cNvSpPr>
          <p:nvPr/>
        </p:nvSpPr>
        <p:spPr bwMode="auto">
          <a:xfrm>
            <a:off x="906463" y="304800"/>
            <a:ext cx="395287" cy="3984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80" name="Text Box 12"/>
          <p:cNvSpPr txBox="1">
            <a:spLocks noChangeAspect="1" noChangeArrowheads="1"/>
          </p:cNvSpPr>
          <p:nvPr/>
        </p:nvSpPr>
        <p:spPr bwMode="auto">
          <a:xfrm>
            <a:off x="858838" y="1493838"/>
            <a:ext cx="195262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endParaRPr lang="de-DE" altLang="de-DE" sz="1900"/>
          </a:p>
        </p:txBody>
      </p:sp>
      <p:sp>
        <p:nvSpPr>
          <p:cNvPr id="32781" name="Rectangle 13"/>
          <p:cNvSpPr>
            <a:spLocks noChangeAspect="1" noChangeArrowheads="1"/>
          </p:cNvSpPr>
          <p:nvPr/>
        </p:nvSpPr>
        <p:spPr bwMode="auto">
          <a:xfrm>
            <a:off x="895350" y="296863"/>
            <a:ext cx="419100" cy="40798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82" name="Rectangle 14"/>
          <p:cNvSpPr>
            <a:spLocks noChangeAspect="1" noChangeArrowheads="1"/>
          </p:cNvSpPr>
          <p:nvPr/>
        </p:nvSpPr>
        <p:spPr bwMode="auto">
          <a:xfrm>
            <a:off x="1722438" y="296863"/>
            <a:ext cx="846137" cy="3635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83" name="Rectangle 15"/>
          <p:cNvSpPr>
            <a:spLocks noChangeAspect="1" noChangeArrowheads="1"/>
          </p:cNvSpPr>
          <p:nvPr/>
        </p:nvSpPr>
        <p:spPr bwMode="auto">
          <a:xfrm>
            <a:off x="3194050" y="288925"/>
            <a:ext cx="628650" cy="4206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84" name="Rectangle 16"/>
          <p:cNvSpPr>
            <a:spLocks noChangeAspect="1" noChangeArrowheads="1"/>
          </p:cNvSpPr>
          <p:nvPr/>
        </p:nvSpPr>
        <p:spPr bwMode="auto">
          <a:xfrm>
            <a:off x="895350" y="1762125"/>
            <a:ext cx="627063" cy="628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85" name="Rectangle 17"/>
          <p:cNvSpPr>
            <a:spLocks noChangeAspect="1" noChangeArrowheads="1"/>
          </p:cNvSpPr>
          <p:nvPr/>
        </p:nvSpPr>
        <p:spPr bwMode="auto">
          <a:xfrm>
            <a:off x="3413125" y="925513"/>
            <a:ext cx="409575" cy="14462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786" name="Line 18"/>
          <p:cNvSpPr>
            <a:spLocks noChangeAspect="1" noChangeShapeType="1"/>
          </p:cNvSpPr>
          <p:nvPr/>
        </p:nvSpPr>
        <p:spPr bwMode="auto">
          <a:xfrm flipV="1">
            <a:off x="995363" y="1544638"/>
            <a:ext cx="1587" cy="2079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87" name="Line 19"/>
          <p:cNvSpPr>
            <a:spLocks noChangeAspect="1" noChangeShapeType="1"/>
          </p:cNvSpPr>
          <p:nvPr/>
        </p:nvSpPr>
        <p:spPr bwMode="auto">
          <a:xfrm flipV="1">
            <a:off x="1204913" y="703263"/>
            <a:ext cx="1587" cy="215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88" name="Line 20"/>
          <p:cNvSpPr>
            <a:spLocks noChangeAspect="1" noChangeShapeType="1"/>
          </p:cNvSpPr>
          <p:nvPr/>
        </p:nvSpPr>
        <p:spPr bwMode="auto">
          <a:xfrm>
            <a:off x="1325563" y="403225"/>
            <a:ext cx="40163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89" name="Line 21"/>
          <p:cNvSpPr>
            <a:spLocks noChangeAspect="1" noChangeShapeType="1"/>
          </p:cNvSpPr>
          <p:nvPr/>
        </p:nvSpPr>
        <p:spPr bwMode="auto">
          <a:xfrm>
            <a:off x="2573338" y="403225"/>
            <a:ext cx="62706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0" name="Line 22"/>
          <p:cNvSpPr>
            <a:spLocks noChangeAspect="1" noChangeShapeType="1"/>
          </p:cNvSpPr>
          <p:nvPr/>
        </p:nvSpPr>
        <p:spPr bwMode="auto">
          <a:xfrm flipV="1">
            <a:off x="3714750" y="711200"/>
            <a:ext cx="1588" cy="2000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1" name="Line 23"/>
          <p:cNvSpPr>
            <a:spLocks noChangeAspect="1" noChangeShapeType="1"/>
          </p:cNvSpPr>
          <p:nvPr/>
        </p:nvSpPr>
        <p:spPr bwMode="auto">
          <a:xfrm>
            <a:off x="1636713" y="1262063"/>
            <a:ext cx="330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2" name="Freeform 24"/>
          <p:cNvSpPr>
            <a:spLocks noChangeAspect="1"/>
          </p:cNvSpPr>
          <p:nvPr/>
        </p:nvSpPr>
        <p:spPr bwMode="auto">
          <a:xfrm>
            <a:off x="2781300" y="1254125"/>
            <a:ext cx="627063" cy="1022350"/>
          </a:xfrm>
          <a:custGeom>
            <a:avLst/>
            <a:gdLst>
              <a:gd name="T0" fmla="*/ 0 w 432"/>
              <a:gd name="T1" fmla="*/ 0 h 288"/>
              <a:gd name="T2" fmla="*/ 313532 w 432"/>
              <a:gd name="T3" fmla="*/ 0 h 288"/>
              <a:gd name="T4" fmla="*/ 313532 w 432"/>
              <a:gd name="T5" fmla="*/ 1022350 h 288"/>
              <a:gd name="T6" fmla="*/ 627063 w 432"/>
              <a:gd name="T7" fmla="*/ 102235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288">
                <a:moveTo>
                  <a:pt x="0" y="0"/>
                </a:moveTo>
                <a:lnTo>
                  <a:pt x="216" y="0"/>
                </a:lnTo>
                <a:lnTo>
                  <a:pt x="216" y="288"/>
                </a:lnTo>
                <a:lnTo>
                  <a:pt x="432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3" name="Line 25"/>
          <p:cNvSpPr>
            <a:spLocks noChangeAspect="1" noChangeShapeType="1"/>
          </p:cNvSpPr>
          <p:nvPr/>
        </p:nvSpPr>
        <p:spPr bwMode="auto">
          <a:xfrm>
            <a:off x="1536700" y="2076450"/>
            <a:ext cx="6096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4" name="Text Box 26"/>
          <p:cNvSpPr txBox="1">
            <a:spLocks noChangeAspect="1" noChangeArrowheads="1"/>
          </p:cNvSpPr>
          <p:nvPr/>
        </p:nvSpPr>
        <p:spPr bwMode="auto">
          <a:xfrm>
            <a:off x="944563" y="331788"/>
            <a:ext cx="1127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A</a:t>
            </a:r>
          </a:p>
        </p:txBody>
      </p:sp>
      <p:sp>
        <p:nvSpPr>
          <p:cNvPr id="32795" name="Text Box 27"/>
          <p:cNvSpPr txBox="1">
            <a:spLocks noChangeAspect="1" noChangeArrowheads="1"/>
          </p:cNvSpPr>
          <p:nvPr/>
        </p:nvSpPr>
        <p:spPr bwMode="auto">
          <a:xfrm>
            <a:off x="944563" y="1781175"/>
            <a:ext cx="1127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G</a:t>
            </a:r>
          </a:p>
        </p:txBody>
      </p:sp>
      <p:sp>
        <p:nvSpPr>
          <p:cNvPr id="32796" name="Text Box 28"/>
          <p:cNvSpPr txBox="1">
            <a:spLocks noChangeAspect="1" noChangeArrowheads="1"/>
          </p:cNvSpPr>
          <p:nvPr/>
        </p:nvSpPr>
        <p:spPr bwMode="auto">
          <a:xfrm>
            <a:off x="1781175" y="331788"/>
            <a:ext cx="1111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B</a:t>
            </a:r>
          </a:p>
        </p:txBody>
      </p:sp>
      <p:sp>
        <p:nvSpPr>
          <p:cNvPr id="32797" name="Text Box 29"/>
          <p:cNvSpPr txBox="1">
            <a:spLocks noChangeAspect="1" noChangeArrowheads="1"/>
          </p:cNvSpPr>
          <p:nvPr/>
        </p:nvSpPr>
        <p:spPr bwMode="auto">
          <a:xfrm>
            <a:off x="3230563" y="331788"/>
            <a:ext cx="1127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C</a:t>
            </a:r>
          </a:p>
        </p:txBody>
      </p:sp>
      <p:sp>
        <p:nvSpPr>
          <p:cNvPr id="32798" name="Text Box 30"/>
          <p:cNvSpPr txBox="1">
            <a:spLocks noChangeAspect="1" noChangeArrowheads="1"/>
          </p:cNvSpPr>
          <p:nvPr/>
        </p:nvSpPr>
        <p:spPr bwMode="auto">
          <a:xfrm>
            <a:off x="3448050" y="968375"/>
            <a:ext cx="1111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F</a:t>
            </a:r>
          </a:p>
        </p:txBody>
      </p:sp>
      <p:sp>
        <p:nvSpPr>
          <p:cNvPr id="32799" name="Text Box 31"/>
          <p:cNvSpPr txBox="1">
            <a:spLocks noChangeAspect="1" noChangeArrowheads="1"/>
          </p:cNvSpPr>
          <p:nvPr/>
        </p:nvSpPr>
        <p:spPr bwMode="auto">
          <a:xfrm>
            <a:off x="4495800" y="2503488"/>
            <a:ext cx="3575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Schritt 1a: Abbildung auf binärem Raster</a:t>
            </a:r>
            <a:endParaRPr lang="en-US" altLang="de-DE" sz="1500" i="0"/>
          </a:p>
        </p:txBody>
      </p:sp>
      <p:sp>
        <p:nvSpPr>
          <p:cNvPr id="32800" name="Rectangle 338"/>
          <p:cNvSpPr>
            <a:spLocks noChangeAspect="1" noChangeArrowheads="1"/>
          </p:cNvSpPr>
          <p:nvPr/>
        </p:nvSpPr>
        <p:spPr bwMode="auto">
          <a:xfrm>
            <a:off x="4624388" y="3587750"/>
            <a:ext cx="2400300" cy="2220913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01" name="Rectangle 339"/>
          <p:cNvSpPr>
            <a:spLocks noChangeAspect="1" noChangeArrowheads="1"/>
          </p:cNvSpPr>
          <p:nvPr/>
        </p:nvSpPr>
        <p:spPr bwMode="auto">
          <a:xfrm rot="-5400000">
            <a:off x="6453982" y="3574256"/>
            <a:ext cx="431800" cy="6016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02" name="Rectangle 340"/>
          <p:cNvSpPr>
            <a:spLocks noChangeAspect="1" noChangeArrowheads="1"/>
          </p:cNvSpPr>
          <p:nvPr/>
        </p:nvSpPr>
        <p:spPr bwMode="auto">
          <a:xfrm rot="-5400000">
            <a:off x="4801394" y="4194969"/>
            <a:ext cx="608012" cy="80645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03" name="Rectangle 341"/>
          <p:cNvSpPr>
            <a:spLocks noChangeAspect="1" noChangeArrowheads="1"/>
          </p:cNvSpPr>
          <p:nvPr/>
        </p:nvSpPr>
        <p:spPr bwMode="auto">
          <a:xfrm rot="-5400000">
            <a:off x="6052344" y="4812506"/>
            <a:ext cx="1455738" cy="39052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04" name="Rectangle 342"/>
          <p:cNvSpPr>
            <a:spLocks noChangeAspect="1" noChangeArrowheads="1"/>
          </p:cNvSpPr>
          <p:nvPr/>
        </p:nvSpPr>
        <p:spPr bwMode="auto">
          <a:xfrm rot="-5400000">
            <a:off x="5535613" y="3448050"/>
            <a:ext cx="406400" cy="83185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05" name="Rectangle 343"/>
          <p:cNvSpPr>
            <a:spLocks noChangeAspect="1" noChangeArrowheads="1"/>
          </p:cNvSpPr>
          <p:nvPr/>
        </p:nvSpPr>
        <p:spPr bwMode="auto">
          <a:xfrm rot="-5400000">
            <a:off x="5409407" y="4822031"/>
            <a:ext cx="1262062" cy="6000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06" name="Rectangle 344"/>
          <p:cNvSpPr>
            <a:spLocks noChangeAspect="1" noChangeArrowheads="1"/>
          </p:cNvSpPr>
          <p:nvPr/>
        </p:nvSpPr>
        <p:spPr bwMode="auto">
          <a:xfrm rot="-5400000">
            <a:off x="4695825" y="5133976"/>
            <a:ext cx="604837" cy="601662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07" name="Rectangle 345"/>
          <p:cNvSpPr>
            <a:spLocks noChangeAspect="1" noChangeArrowheads="1"/>
          </p:cNvSpPr>
          <p:nvPr/>
        </p:nvSpPr>
        <p:spPr bwMode="auto">
          <a:xfrm>
            <a:off x="4697413" y="3667125"/>
            <a:ext cx="395287" cy="407988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08" name="Rectangle 346"/>
          <p:cNvSpPr>
            <a:spLocks noChangeAspect="1" noChangeArrowheads="1"/>
          </p:cNvSpPr>
          <p:nvPr/>
        </p:nvSpPr>
        <p:spPr bwMode="auto">
          <a:xfrm>
            <a:off x="4897438" y="5327650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09" name="Rectangle 347"/>
          <p:cNvSpPr>
            <a:spLocks noChangeAspect="1" noChangeArrowheads="1"/>
          </p:cNvSpPr>
          <p:nvPr/>
        </p:nvSpPr>
        <p:spPr bwMode="auto">
          <a:xfrm>
            <a:off x="5105400" y="532765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0" name="Rectangle 348"/>
          <p:cNvSpPr>
            <a:spLocks noChangeAspect="1" noChangeArrowheads="1"/>
          </p:cNvSpPr>
          <p:nvPr/>
        </p:nvSpPr>
        <p:spPr bwMode="auto">
          <a:xfrm>
            <a:off x="5314950" y="532765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1" name="Rectangle 349"/>
          <p:cNvSpPr>
            <a:spLocks noChangeAspect="1" noChangeArrowheads="1"/>
          </p:cNvSpPr>
          <p:nvPr/>
        </p:nvSpPr>
        <p:spPr bwMode="auto">
          <a:xfrm>
            <a:off x="5524500" y="5327650"/>
            <a:ext cx="207963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2" name="Rectangle 350"/>
          <p:cNvSpPr>
            <a:spLocks noChangeAspect="1" noChangeArrowheads="1"/>
          </p:cNvSpPr>
          <p:nvPr/>
        </p:nvSpPr>
        <p:spPr bwMode="auto">
          <a:xfrm>
            <a:off x="5732463" y="532765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3" name="Rectangle 351"/>
          <p:cNvSpPr>
            <a:spLocks noChangeAspect="1" noChangeArrowheads="1"/>
          </p:cNvSpPr>
          <p:nvPr/>
        </p:nvSpPr>
        <p:spPr bwMode="auto">
          <a:xfrm>
            <a:off x="5942013" y="532765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4" name="Rectangle 352"/>
          <p:cNvSpPr>
            <a:spLocks noChangeAspect="1" noChangeArrowheads="1"/>
          </p:cNvSpPr>
          <p:nvPr/>
        </p:nvSpPr>
        <p:spPr bwMode="auto">
          <a:xfrm>
            <a:off x="6151563" y="532765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5" name="Rectangle 353"/>
          <p:cNvSpPr>
            <a:spLocks noChangeAspect="1" noChangeArrowheads="1"/>
          </p:cNvSpPr>
          <p:nvPr/>
        </p:nvSpPr>
        <p:spPr bwMode="auto">
          <a:xfrm>
            <a:off x="6361113" y="5327650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6" name="Rectangle 354"/>
          <p:cNvSpPr>
            <a:spLocks noChangeAspect="1" noChangeArrowheads="1"/>
          </p:cNvSpPr>
          <p:nvPr/>
        </p:nvSpPr>
        <p:spPr bwMode="auto">
          <a:xfrm>
            <a:off x="6569075" y="5327650"/>
            <a:ext cx="21113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7" name="Rectangle 355"/>
          <p:cNvSpPr>
            <a:spLocks noChangeAspect="1" noChangeArrowheads="1"/>
          </p:cNvSpPr>
          <p:nvPr/>
        </p:nvSpPr>
        <p:spPr bwMode="auto">
          <a:xfrm>
            <a:off x="6780213" y="5327650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8" name="Rectangle 356"/>
          <p:cNvSpPr>
            <a:spLocks noChangeAspect="1" noChangeArrowheads="1"/>
          </p:cNvSpPr>
          <p:nvPr/>
        </p:nvSpPr>
        <p:spPr bwMode="auto">
          <a:xfrm>
            <a:off x="4687888" y="532765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19" name="Rectangle 357"/>
          <p:cNvSpPr>
            <a:spLocks noChangeAspect="1" noChangeArrowheads="1"/>
          </p:cNvSpPr>
          <p:nvPr/>
        </p:nvSpPr>
        <p:spPr bwMode="auto">
          <a:xfrm>
            <a:off x="4897438" y="5537200"/>
            <a:ext cx="207962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0" name="Rectangle 358"/>
          <p:cNvSpPr>
            <a:spLocks noChangeAspect="1" noChangeArrowheads="1"/>
          </p:cNvSpPr>
          <p:nvPr/>
        </p:nvSpPr>
        <p:spPr bwMode="auto">
          <a:xfrm>
            <a:off x="5105400" y="5537200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1" name="Rectangle 359"/>
          <p:cNvSpPr>
            <a:spLocks noChangeAspect="1" noChangeArrowheads="1"/>
          </p:cNvSpPr>
          <p:nvPr/>
        </p:nvSpPr>
        <p:spPr bwMode="auto">
          <a:xfrm>
            <a:off x="5314950" y="5537200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2" name="Rectangle 360"/>
          <p:cNvSpPr>
            <a:spLocks noChangeAspect="1" noChangeArrowheads="1"/>
          </p:cNvSpPr>
          <p:nvPr/>
        </p:nvSpPr>
        <p:spPr bwMode="auto">
          <a:xfrm>
            <a:off x="5524500" y="5537200"/>
            <a:ext cx="207963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3" name="Rectangle 361"/>
          <p:cNvSpPr>
            <a:spLocks noChangeAspect="1" noChangeArrowheads="1"/>
          </p:cNvSpPr>
          <p:nvPr/>
        </p:nvSpPr>
        <p:spPr bwMode="auto">
          <a:xfrm>
            <a:off x="5732463" y="5537200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4" name="Rectangle 362"/>
          <p:cNvSpPr>
            <a:spLocks noChangeAspect="1" noChangeArrowheads="1"/>
          </p:cNvSpPr>
          <p:nvPr/>
        </p:nvSpPr>
        <p:spPr bwMode="auto">
          <a:xfrm>
            <a:off x="5942013" y="5537200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5" name="Rectangle 363"/>
          <p:cNvSpPr>
            <a:spLocks noChangeAspect="1" noChangeArrowheads="1"/>
          </p:cNvSpPr>
          <p:nvPr/>
        </p:nvSpPr>
        <p:spPr bwMode="auto">
          <a:xfrm>
            <a:off x="6151563" y="5537200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6" name="Rectangle 364"/>
          <p:cNvSpPr>
            <a:spLocks noChangeAspect="1" noChangeArrowheads="1"/>
          </p:cNvSpPr>
          <p:nvPr/>
        </p:nvSpPr>
        <p:spPr bwMode="auto">
          <a:xfrm>
            <a:off x="6361113" y="5537200"/>
            <a:ext cx="207962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7" name="Rectangle 365"/>
          <p:cNvSpPr>
            <a:spLocks noChangeAspect="1" noChangeArrowheads="1"/>
          </p:cNvSpPr>
          <p:nvPr/>
        </p:nvSpPr>
        <p:spPr bwMode="auto">
          <a:xfrm>
            <a:off x="6569075" y="5537200"/>
            <a:ext cx="211138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8" name="Rectangle 366"/>
          <p:cNvSpPr>
            <a:spLocks noChangeAspect="1" noChangeArrowheads="1"/>
          </p:cNvSpPr>
          <p:nvPr/>
        </p:nvSpPr>
        <p:spPr bwMode="auto">
          <a:xfrm>
            <a:off x="6780213" y="5537200"/>
            <a:ext cx="207962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29" name="Rectangle 367"/>
          <p:cNvSpPr>
            <a:spLocks noChangeAspect="1" noChangeArrowheads="1"/>
          </p:cNvSpPr>
          <p:nvPr/>
        </p:nvSpPr>
        <p:spPr bwMode="auto">
          <a:xfrm>
            <a:off x="4687888" y="5537200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0" name="Rectangle 368"/>
          <p:cNvSpPr>
            <a:spLocks noChangeAspect="1" noChangeArrowheads="1"/>
          </p:cNvSpPr>
          <p:nvPr/>
        </p:nvSpPr>
        <p:spPr bwMode="auto">
          <a:xfrm>
            <a:off x="4897438" y="3654425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1" name="Rectangle 369"/>
          <p:cNvSpPr>
            <a:spLocks noChangeAspect="1" noChangeArrowheads="1"/>
          </p:cNvSpPr>
          <p:nvPr/>
        </p:nvSpPr>
        <p:spPr bwMode="auto">
          <a:xfrm>
            <a:off x="5105400" y="365442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2" name="Rectangle 370"/>
          <p:cNvSpPr>
            <a:spLocks noChangeAspect="1" noChangeArrowheads="1"/>
          </p:cNvSpPr>
          <p:nvPr/>
        </p:nvSpPr>
        <p:spPr bwMode="auto">
          <a:xfrm>
            <a:off x="5314950" y="365442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3" name="Rectangle 371"/>
          <p:cNvSpPr>
            <a:spLocks noChangeAspect="1" noChangeArrowheads="1"/>
          </p:cNvSpPr>
          <p:nvPr/>
        </p:nvSpPr>
        <p:spPr bwMode="auto">
          <a:xfrm>
            <a:off x="5524500" y="3654425"/>
            <a:ext cx="207963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4" name="Rectangle 372"/>
          <p:cNvSpPr>
            <a:spLocks noChangeAspect="1" noChangeArrowheads="1"/>
          </p:cNvSpPr>
          <p:nvPr/>
        </p:nvSpPr>
        <p:spPr bwMode="auto">
          <a:xfrm>
            <a:off x="5732463" y="365442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5" name="Rectangle 373"/>
          <p:cNvSpPr>
            <a:spLocks noChangeAspect="1" noChangeArrowheads="1"/>
          </p:cNvSpPr>
          <p:nvPr/>
        </p:nvSpPr>
        <p:spPr bwMode="auto">
          <a:xfrm>
            <a:off x="5942013" y="365442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6" name="Rectangle 374"/>
          <p:cNvSpPr>
            <a:spLocks noChangeAspect="1" noChangeArrowheads="1"/>
          </p:cNvSpPr>
          <p:nvPr/>
        </p:nvSpPr>
        <p:spPr bwMode="auto">
          <a:xfrm>
            <a:off x="6151563" y="365442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7" name="Rectangle 375"/>
          <p:cNvSpPr>
            <a:spLocks noChangeAspect="1" noChangeArrowheads="1"/>
          </p:cNvSpPr>
          <p:nvPr/>
        </p:nvSpPr>
        <p:spPr bwMode="auto">
          <a:xfrm>
            <a:off x="6361113" y="3654425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8" name="Rectangle 376"/>
          <p:cNvSpPr>
            <a:spLocks noChangeAspect="1" noChangeArrowheads="1"/>
          </p:cNvSpPr>
          <p:nvPr/>
        </p:nvSpPr>
        <p:spPr bwMode="auto">
          <a:xfrm>
            <a:off x="6569075" y="3654425"/>
            <a:ext cx="21113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39" name="Rectangle 377"/>
          <p:cNvSpPr>
            <a:spLocks noChangeAspect="1" noChangeArrowheads="1"/>
          </p:cNvSpPr>
          <p:nvPr/>
        </p:nvSpPr>
        <p:spPr bwMode="auto">
          <a:xfrm>
            <a:off x="6780213" y="3654425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0" name="Rectangle 378"/>
          <p:cNvSpPr>
            <a:spLocks noChangeAspect="1" noChangeArrowheads="1"/>
          </p:cNvSpPr>
          <p:nvPr/>
        </p:nvSpPr>
        <p:spPr bwMode="auto">
          <a:xfrm>
            <a:off x="4687888" y="365442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1" name="Rectangle 379"/>
          <p:cNvSpPr>
            <a:spLocks noChangeAspect="1" noChangeArrowheads="1"/>
          </p:cNvSpPr>
          <p:nvPr/>
        </p:nvSpPr>
        <p:spPr bwMode="auto">
          <a:xfrm>
            <a:off x="4897438" y="3863975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2" name="Rectangle 380"/>
          <p:cNvSpPr>
            <a:spLocks noChangeAspect="1" noChangeArrowheads="1"/>
          </p:cNvSpPr>
          <p:nvPr/>
        </p:nvSpPr>
        <p:spPr bwMode="auto">
          <a:xfrm>
            <a:off x="5105400" y="386397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3" name="Rectangle 381"/>
          <p:cNvSpPr>
            <a:spLocks noChangeAspect="1" noChangeArrowheads="1"/>
          </p:cNvSpPr>
          <p:nvPr/>
        </p:nvSpPr>
        <p:spPr bwMode="auto">
          <a:xfrm>
            <a:off x="5314950" y="386397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4" name="Rectangle 382"/>
          <p:cNvSpPr>
            <a:spLocks noChangeAspect="1" noChangeArrowheads="1"/>
          </p:cNvSpPr>
          <p:nvPr/>
        </p:nvSpPr>
        <p:spPr bwMode="auto">
          <a:xfrm>
            <a:off x="5524500" y="3863975"/>
            <a:ext cx="207963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5" name="Rectangle 383"/>
          <p:cNvSpPr>
            <a:spLocks noChangeAspect="1" noChangeArrowheads="1"/>
          </p:cNvSpPr>
          <p:nvPr/>
        </p:nvSpPr>
        <p:spPr bwMode="auto">
          <a:xfrm>
            <a:off x="5732463" y="386397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6" name="Rectangle 384"/>
          <p:cNvSpPr>
            <a:spLocks noChangeAspect="1" noChangeArrowheads="1"/>
          </p:cNvSpPr>
          <p:nvPr/>
        </p:nvSpPr>
        <p:spPr bwMode="auto">
          <a:xfrm>
            <a:off x="5942013" y="386397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7" name="Rectangle 385"/>
          <p:cNvSpPr>
            <a:spLocks noChangeAspect="1" noChangeArrowheads="1"/>
          </p:cNvSpPr>
          <p:nvPr/>
        </p:nvSpPr>
        <p:spPr bwMode="auto">
          <a:xfrm>
            <a:off x="6151563" y="386397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8" name="Rectangle 386"/>
          <p:cNvSpPr>
            <a:spLocks noChangeAspect="1" noChangeArrowheads="1"/>
          </p:cNvSpPr>
          <p:nvPr/>
        </p:nvSpPr>
        <p:spPr bwMode="auto">
          <a:xfrm>
            <a:off x="6361113" y="3863975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49" name="Rectangle 387"/>
          <p:cNvSpPr>
            <a:spLocks noChangeAspect="1" noChangeArrowheads="1"/>
          </p:cNvSpPr>
          <p:nvPr/>
        </p:nvSpPr>
        <p:spPr bwMode="auto">
          <a:xfrm>
            <a:off x="6569075" y="3863975"/>
            <a:ext cx="21113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0" name="Rectangle 388"/>
          <p:cNvSpPr>
            <a:spLocks noChangeAspect="1" noChangeArrowheads="1"/>
          </p:cNvSpPr>
          <p:nvPr/>
        </p:nvSpPr>
        <p:spPr bwMode="auto">
          <a:xfrm>
            <a:off x="6780213" y="3863975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1" name="Rectangle 389"/>
          <p:cNvSpPr>
            <a:spLocks noChangeAspect="1" noChangeArrowheads="1"/>
          </p:cNvSpPr>
          <p:nvPr/>
        </p:nvSpPr>
        <p:spPr bwMode="auto">
          <a:xfrm>
            <a:off x="4687888" y="3863975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2" name="Rectangle 390"/>
          <p:cNvSpPr>
            <a:spLocks noChangeAspect="1" noChangeArrowheads="1"/>
          </p:cNvSpPr>
          <p:nvPr/>
        </p:nvSpPr>
        <p:spPr bwMode="auto">
          <a:xfrm>
            <a:off x="4897438" y="4073525"/>
            <a:ext cx="207962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3" name="Rectangle 391"/>
          <p:cNvSpPr>
            <a:spLocks noChangeAspect="1" noChangeArrowheads="1"/>
          </p:cNvSpPr>
          <p:nvPr/>
        </p:nvSpPr>
        <p:spPr bwMode="auto">
          <a:xfrm>
            <a:off x="5105400" y="4073525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4" name="Rectangle 392"/>
          <p:cNvSpPr>
            <a:spLocks noChangeAspect="1" noChangeArrowheads="1"/>
          </p:cNvSpPr>
          <p:nvPr/>
        </p:nvSpPr>
        <p:spPr bwMode="auto">
          <a:xfrm>
            <a:off x="5314950" y="4073525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5" name="Rectangle 393"/>
          <p:cNvSpPr>
            <a:spLocks noChangeAspect="1" noChangeArrowheads="1"/>
          </p:cNvSpPr>
          <p:nvPr/>
        </p:nvSpPr>
        <p:spPr bwMode="auto">
          <a:xfrm>
            <a:off x="5524500" y="4073525"/>
            <a:ext cx="207963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6" name="Rectangle 394"/>
          <p:cNvSpPr>
            <a:spLocks noChangeAspect="1" noChangeArrowheads="1"/>
          </p:cNvSpPr>
          <p:nvPr/>
        </p:nvSpPr>
        <p:spPr bwMode="auto">
          <a:xfrm>
            <a:off x="5732463" y="4073525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7" name="Rectangle 395"/>
          <p:cNvSpPr>
            <a:spLocks noChangeAspect="1" noChangeArrowheads="1"/>
          </p:cNvSpPr>
          <p:nvPr/>
        </p:nvSpPr>
        <p:spPr bwMode="auto">
          <a:xfrm>
            <a:off x="5942013" y="4073525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8" name="Rectangle 396"/>
          <p:cNvSpPr>
            <a:spLocks noChangeAspect="1" noChangeArrowheads="1"/>
          </p:cNvSpPr>
          <p:nvPr/>
        </p:nvSpPr>
        <p:spPr bwMode="auto">
          <a:xfrm>
            <a:off x="6151563" y="4073525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59" name="Rectangle 397"/>
          <p:cNvSpPr>
            <a:spLocks noChangeAspect="1" noChangeArrowheads="1"/>
          </p:cNvSpPr>
          <p:nvPr/>
        </p:nvSpPr>
        <p:spPr bwMode="auto">
          <a:xfrm>
            <a:off x="6361113" y="4073525"/>
            <a:ext cx="207962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0" name="Rectangle 398"/>
          <p:cNvSpPr>
            <a:spLocks noChangeAspect="1" noChangeArrowheads="1"/>
          </p:cNvSpPr>
          <p:nvPr/>
        </p:nvSpPr>
        <p:spPr bwMode="auto">
          <a:xfrm>
            <a:off x="6569075" y="4073525"/>
            <a:ext cx="211138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1" name="Rectangle 399"/>
          <p:cNvSpPr>
            <a:spLocks noChangeAspect="1" noChangeArrowheads="1"/>
          </p:cNvSpPr>
          <p:nvPr/>
        </p:nvSpPr>
        <p:spPr bwMode="auto">
          <a:xfrm>
            <a:off x="6780213" y="4073525"/>
            <a:ext cx="207962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2" name="Rectangle 400"/>
          <p:cNvSpPr>
            <a:spLocks noChangeAspect="1" noChangeArrowheads="1"/>
          </p:cNvSpPr>
          <p:nvPr/>
        </p:nvSpPr>
        <p:spPr bwMode="auto">
          <a:xfrm>
            <a:off x="4687888" y="4073525"/>
            <a:ext cx="2095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3" name="Rectangle 401"/>
          <p:cNvSpPr>
            <a:spLocks noChangeAspect="1" noChangeArrowheads="1"/>
          </p:cNvSpPr>
          <p:nvPr/>
        </p:nvSpPr>
        <p:spPr bwMode="auto">
          <a:xfrm>
            <a:off x="4897438" y="4281488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4" name="Rectangle 402"/>
          <p:cNvSpPr>
            <a:spLocks noChangeAspect="1" noChangeArrowheads="1"/>
          </p:cNvSpPr>
          <p:nvPr/>
        </p:nvSpPr>
        <p:spPr bwMode="auto">
          <a:xfrm>
            <a:off x="5105400" y="4281488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5" name="Rectangle 403"/>
          <p:cNvSpPr>
            <a:spLocks noChangeAspect="1" noChangeArrowheads="1"/>
          </p:cNvSpPr>
          <p:nvPr/>
        </p:nvSpPr>
        <p:spPr bwMode="auto">
          <a:xfrm>
            <a:off x="5314950" y="4281488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6" name="Rectangle 404"/>
          <p:cNvSpPr>
            <a:spLocks noChangeAspect="1" noChangeArrowheads="1"/>
          </p:cNvSpPr>
          <p:nvPr/>
        </p:nvSpPr>
        <p:spPr bwMode="auto">
          <a:xfrm>
            <a:off x="5524500" y="4281488"/>
            <a:ext cx="207963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7" name="Rectangle 405"/>
          <p:cNvSpPr>
            <a:spLocks noChangeAspect="1" noChangeArrowheads="1"/>
          </p:cNvSpPr>
          <p:nvPr/>
        </p:nvSpPr>
        <p:spPr bwMode="auto">
          <a:xfrm>
            <a:off x="5732463" y="4281488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8" name="Rectangle 406"/>
          <p:cNvSpPr>
            <a:spLocks noChangeAspect="1" noChangeArrowheads="1"/>
          </p:cNvSpPr>
          <p:nvPr/>
        </p:nvSpPr>
        <p:spPr bwMode="auto">
          <a:xfrm>
            <a:off x="5942013" y="4281488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69" name="Rectangle 407"/>
          <p:cNvSpPr>
            <a:spLocks noChangeAspect="1" noChangeArrowheads="1"/>
          </p:cNvSpPr>
          <p:nvPr/>
        </p:nvSpPr>
        <p:spPr bwMode="auto">
          <a:xfrm>
            <a:off x="6151563" y="4281488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0" name="Rectangle 408"/>
          <p:cNvSpPr>
            <a:spLocks noChangeAspect="1" noChangeArrowheads="1"/>
          </p:cNvSpPr>
          <p:nvPr/>
        </p:nvSpPr>
        <p:spPr bwMode="auto">
          <a:xfrm>
            <a:off x="6361113" y="4281488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1" name="Rectangle 409"/>
          <p:cNvSpPr>
            <a:spLocks noChangeAspect="1" noChangeArrowheads="1"/>
          </p:cNvSpPr>
          <p:nvPr/>
        </p:nvSpPr>
        <p:spPr bwMode="auto">
          <a:xfrm>
            <a:off x="6569075" y="4281488"/>
            <a:ext cx="21113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2" name="Rectangle 410"/>
          <p:cNvSpPr>
            <a:spLocks noChangeAspect="1" noChangeArrowheads="1"/>
          </p:cNvSpPr>
          <p:nvPr/>
        </p:nvSpPr>
        <p:spPr bwMode="auto">
          <a:xfrm>
            <a:off x="6780213" y="4281488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3" name="Rectangle 411"/>
          <p:cNvSpPr>
            <a:spLocks noChangeAspect="1" noChangeArrowheads="1"/>
          </p:cNvSpPr>
          <p:nvPr/>
        </p:nvSpPr>
        <p:spPr bwMode="auto">
          <a:xfrm>
            <a:off x="4687888" y="4281488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4" name="Rectangle 412"/>
          <p:cNvSpPr>
            <a:spLocks noChangeAspect="1" noChangeArrowheads="1"/>
          </p:cNvSpPr>
          <p:nvPr/>
        </p:nvSpPr>
        <p:spPr bwMode="auto">
          <a:xfrm>
            <a:off x="4897438" y="4491038"/>
            <a:ext cx="207962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5" name="Rectangle 413"/>
          <p:cNvSpPr>
            <a:spLocks noChangeAspect="1" noChangeArrowheads="1"/>
          </p:cNvSpPr>
          <p:nvPr/>
        </p:nvSpPr>
        <p:spPr bwMode="auto">
          <a:xfrm>
            <a:off x="5105400" y="44910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6" name="Rectangle 414"/>
          <p:cNvSpPr>
            <a:spLocks noChangeAspect="1" noChangeArrowheads="1"/>
          </p:cNvSpPr>
          <p:nvPr/>
        </p:nvSpPr>
        <p:spPr bwMode="auto">
          <a:xfrm>
            <a:off x="5314950" y="44910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7" name="Rectangle 415"/>
          <p:cNvSpPr>
            <a:spLocks noChangeAspect="1" noChangeArrowheads="1"/>
          </p:cNvSpPr>
          <p:nvPr/>
        </p:nvSpPr>
        <p:spPr bwMode="auto">
          <a:xfrm>
            <a:off x="5524500" y="4491038"/>
            <a:ext cx="207963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8" name="Rectangle 416"/>
          <p:cNvSpPr>
            <a:spLocks noChangeAspect="1" noChangeArrowheads="1"/>
          </p:cNvSpPr>
          <p:nvPr/>
        </p:nvSpPr>
        <p:spPr bwMode="auto">
          <a:xfrm>
            <a:off x="5732463" y="44910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79" name="Rectangle 417"/>
          <p:cNvSpPr>
            <a:spLocks noChangeAspect="1" noChangeArrowheads="1"/>
          </p:cNvSpPr>
          <p:nvPr/>
        </p:nvSpPr>
        <p:spPr bwMode="auto">
          <a:xfrm>
            <a:off x="5942013" y="44910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0" name="Rectangle 418"/>
          <p:cNvSpPr>
            <a:spLocks noChangeAspect="1" noChangeArrowheads="1"/>
          </p:cNvSpPr>
          <p:nvPr/>
        </p:nvSpPr>
        <p:spPr bwMode="auto">
          <a:xfrm>
            <a:off x="6151563" y="44910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1" name="Rectangle 419"/>
          <p:cNvSpPr>
            <a:spLocks noChangeAspect="1" noChangeArrowheads="1"/>
          </p:cNvSpPr>
          <p:nvPr/>
        </p:nvSpPr>
        <p:spPr bwMode="auto">
          <a:xfrm>
            <a:off x="6361113" y="4491038"/>
            <a:ext cx="207962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2" name="Rectangle 420"/>
          <p:cNvSpPr>
            <a:spLocks noChangeAspect="1" noChangeArrowheads="1"/>
          </p:cNvSpPr>
          <p:nvPr/>
        </p:nvSpPr>
        <p:spPr bwMode="auto">
          <a:xfrm>
            <a:off x="6569075" y="4491038"/>
            <a:ext cx="211138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3" name="Rectangle 421"/>
          <p:cNvSpPr>
            <a:spLocks noChangeAspect="1" noChangeArrowheads="1"/>
          </p:cNvSpPr>
          <p:nvPr/>
        </p:nvSpPr>
        <p:spPr bwMode="auto">
          <a:xfrm>
            <a:off x="6780213" y="4491038"/>
            <a:ext cx="207962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4" name="Rectangle 422"/>
          <p:cNvSpPr>
            <a:spLocks noChangeAspect="1" noChangeArrowheads="1"/>
          </p:cNvSpPr>
          <p:nvPr/>
        </p:nvSpPr>
        <p:spPr bwMode="auto">
          <a:xfrm>
            <a:off x="4687888" y="44910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5" name="Rectangle 423"/>
          <p:cNvSpPr>
            <a:spLocks noChangeAspect="1" noChangeArrowheads="1"/>
          </p:cNvSpPr>
          <p:nvPr/>
        </p:nvSpPr>
        <p:spPr bwMode="auto">
          <a:xfrm>
            <a:off x="4897438" y="4699000"/>
            <a:ext cx="207962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6" name="Rectangle 424"/>
          <p:cNvSpPr>
            <a:spLocks noChangeAspect="1" noChangeArrowheads="1"/>
          </p:cNvSpPr>
          <p:nvPr/>
        </p:nvSpPr>
        <p:spPr bwMode="auto">
          <a:xfrm>
            <a:off x="5105400" y="4699000"/>
            <a:ext cx="209550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7" name="Rectangle 425"/>
          <p:cNvSpPr>
            <a:spLocks noChangeAspect="1" noChangeArrowheads="1"/>
          </p:cNvSpPr>
          <p:nvPr/>
        </p:nvSpPr>
        <p:spPr bwMode="auto">
          <a:xfrm>
            <a:off x="5314950" y="4699000"/>
            <a:ext cx="209550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8" name="Rectangle 426"/>
          <p:cNvSpPr>
            <a:spLocks noChangeAspect="1" noChangeArrowheads="1"/>
          </p:cNvSpPr>
          <p:nvPr/>
        </p:nvSpPr>
        <p:spPr bwMode="auto">
          <a:xfrm>
            <a:off x="5524500" y="4699000"/>
            <a:ext cx="207963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89" name="Rectangle 427"/>
          <p:cNvSpPr>
            <a:spLocks noChangeAspect="1" noChangeArrowheads="1"/>
          </p:cNvSpPr>
          <p:nvPr/>
        </p:nvSpPr>
        <p:spPr bwMode="auto">
          <a:xfrm>
            <a:off x="5732463" y="4699000"/>
            <a:ext cx="209550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0" name="Rectangle 428"/>
          <p:cNvSpPr>
            <a:spLocks noChangeAspect="1" noChangeArrowheads="1"/>
          </p:cNvSpPr>
          <p:nvPr/>
        </p:nvSpPr>
        <p:spPr bwMode="auto">
          <a:xfrm>
            <a:off x="5942013" y="4699000"/>
            <a:ext cx="209550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1" name="Rectangle 429"/>
          <p:cNvSpPr>
            <a:spLocks noChangeAspect="1" noChangeArrowheads="1"/>
          </p:cNvSpPr>
          <p:nvPr/>
        </p:nvSpPr>
        <p:spPr bwMode="auto">
          <a:xfrm>
            <a:off x="6151563" y="4699000"/>
            <a:ext cx="209550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2" name="Rectangle 430"/>
          <p:cNvSpPr>
            <a:spLocks noChangeAspect="1" noChangeArrowheads="1"/>
          </p:cNvSpPr>
          <p:nvPr/>
        </p:nvSpPr>
        <p:spPr bwMode="auto">
          <a:xfrm>
            <a:off x="6361113" y="4699000"/>
            <a:ext cx="207962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3" name="Rectangle 431"/>
          <p:cNvSpPr>
            <a:spLocks noChangeAspect="1" noChangeArrowheads="1"/>
          </p:cNvSpPr>
          <p:nvPr/>
        </p:nvSpPr>
        <p:spPr bwMode="auto">
          <a:xfrm>
            <a:off x="6569075" y="4699000"/>
            <a:ext cx="211138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4" name="Rectangle 432"/>
          <p:cNvSpPr>
            <a:spLocks noChangeAspect="1" noChangeArrowheads="1"/>
          </p:cNvSpPr>
          <p:nvPr/>
        </p:nvSpPr>
        <p:spPr bwMode="auto">
          <a:xfrm>
            <a:off x="6780213" y="4699000"/>
            <a:ext cx="207962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5" name="Rectangle 433"/>
          <p:cNvSpPr>
            <a:spLocks noChangeAspect="1" noChangeArrowheads="1"/>
          </p:cNvSpPr>
          <p:nvPr/>
        </p:nvSpPr>
        <p:spPr bwMode="auto">
          <a:xfrm>
            <a:off x="4687888" y="4699000"/>
            <a:ext cx="209550" cy="2111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6" name="Rectangle 434"/>
          <p:cNvSpPr>
            <a:spLocks noChangeAspect="1" noChangeArrowheads="1"/>
          </p:cNvSpPr>
          <p:nvPr/>
        </p:nvSpPr>
        <p:spPr bwMode="auto">
          <a:xfrm>
            <a:off x="4897438" y="4910138"/>
            <a:ext cx="207962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7" name="Rectangle 435"/>
          <p:cNvSpPr>
            <a:spLocks noChangeAspect="1" noChangeArrowheads="1"/>
          </p:cNvSpPr>
          <p:nvPr/>
        </p:nvSpPr>
        <p:spPr bwMode="auto">
          <a:xfrm>
            <a:off x="5105400" y="49101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8" name="Rectangle 436"/>
          <p:cNvSpPr>
            <a:spLocks noChangeAspect="1" noChangeArrowheads="1"/>
          </p:cNvSpPr>
          <p:nvPr/>
        </p:nvSpPr>
        <p:spPr bwMode="auto">
          <a:xfrm>
            <a:off x="5314950" y="49101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899" name="Rectangle 437"/>
          <p:cNvSpPr>
            <a:spLocks noChangeAspect="1" noChangeArrowheads="1"/>
          </p:cNvSpPr>
          <p:nvPr/>
        </p:nvSpPr>
        <p:spPr bwMode="auto">
          <a:xfrm>
            <a:off x="5524500" y="4910138"/>
            <a:ext cx="207963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0" name="Rectangle 438"/>
          <p:cNvSpPr>
            <a:spLocks noChangeAspect="1" noChangeArrowheads="1"/>
          </p:cNvSpPr>
          <p:nvPr/>
        </p:nvSpPr>
        <p:spPr bwMode="auto">
          <a:xfrm>
            <a:off x="5732463" y="49101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1" name="Rectangle 439"/>
          <p:cNvSpPr>
            <a:spLocks noChangeAspect="1" noChangeArrowheads="1"/>
          </p:cNvSpPr>
          <p:nvPr/>
        </p:nvSpPr>
        <p:spPr bwMode="auto">
          <a:xfrm>
            <a:off x="5942013" y="49101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2" name="Rectangle 440"/>
          <p:cNvSpPr>
            <a:spLocks noChangeAspect="1" noChangeArrowheads="1"/>
          </p:cNvSpPr>
          <p:nvPr/>
        </p:nvSpPr>
        <p:spPr bwMode="auto">
          <a:xfrm>
            <a:off x="6151563" y="49101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3" name="Rectangle 441"/>
          <p:cNvSpPr>
            <a:spLocks noChangeAspect="1" noChangeArrowheads="1"/>
          </p:cNvSpPr>
          <p:nvPr/>
        </p:nvSpPr>
        <p:spPr bwMode="auto">
          <a:xfrm>
            <a:off x="6361113" y="4910138"/>
            <a:ext cx="207962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4" name="Rectangle 442"/>
          <p:cNvSpPr>
            <a:spLocks noChangeAspect="1" noChangeArrowheads="1"/>
          </p:cNvSpPr>
          <p:nvPr/>
        </p:nvSpPr>
        <p:spPr bwMode="auto">
          <a:xfrm>
            <a:off x="6569075" y="4910138"/>
            <a:ext cx="211138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5" name="Rectangle 443"/>
          <p:cNvSpPr>
            <a:spLocks noChangeAspect="1" noChangeArrowheads="1"/>
          </p:cNvSpPr>
          <p:nvPr/>
        </p:nvSpPr>
        <p:spPr bwMode="auto">
          <a:xfrm>
            <a:off x="6780213" y="4910138"/>
            <a:ext cx="207962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6" name="Rectangle 444"/>
          <p:cNvSpPr>
            <a:spLocks noChangeAspect="1" noChangeArrowheads="1"/>
          </p:cNvSpPr>
          <p:nvPr/>
        </p:nvSpPr>
        <p:spPr bwMode="auto">
          <a:xfrm>
            <a:off x="4687888" y="4910138"/>
            <a:ext cx="2095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7" name="Rectangle 445"/>
          <p:cNvSpPr>
            <a:spLocks noChangeAspect="1" noChangeArrowheads="1"/>
          </p:cNvSpPr>
          <p:nvPr/>
        </p:nvSpPr>
        <p:spPr bwMode="auto">
          <a:xfrm>
            <a:off x="4897438" y="5118100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8" name="Rectangle 446"/>
          <p:cNvSpPr>
            <a:spLocks noChangeAspect="1" noChangeArrowheads="1"/>
          </p:cNvSpPr>
          <p:nvPr/>
        </p:nvSpPr>
        <p:spPr bwMode="auto">
          <a:xfrm>
            <a:off x="5105400" y="511810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09" name="Rectangle 447"/>
          <p:cNvSpPr>
            <a:spLocks noChangeAspect="1" noChangeArrowheads="1"/>
          </p:cNvSpPr>
          <p:nvPr/>
        </p:nvSpPr>
        <p:spPr bwMode="auto">
          <a:xfrm>
            <a:off x="5314950" y="511810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0" name="Rectangle 448"/>
          <p:cNvSpPr>
            <a:spLocks noChangeAspect="1" noChangeArrowheads="1"/>
          </p:cNvSpPr>
          <p:nvPr/>
        </p:nvSpPr>
        <p:spPr bwMode="auto">
          <a:xfrm>
            <a:off x="5524500" y="5118100"/>
            <a:ext cx="207963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1" name="Rectangle 449"/>
          <p:cNvSpPr>
            <a:spLocks noChangeAspect="1" noChangeArrowheads="1"/>
          </p:cNvSpPr>
          <p:nvPr/>
        </p:nvSpPr>
        <p:spPr bwMode="auto">
          <a:xfrm>
            <a:off x="5732463" y="511810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2" name="Rectangle 450"/>
          <p:cNvSpPr>
            <a:spLocks noChangeAspect="1" noChangeArrowheads="1"/>
          </p:cNvSpPr>
          <p:nvPr/>
        </p:nvSpPr>
        <p:spPr bwMode="auto">
          <a:xfrm>
            <a:off x="5942013" y="511810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3" name="Rectangle 451"/>
          <p:cNvSpPr>
            <a:spLocks noChangeAspect="1" noChangeArrowheads="1"/>
          </p:cNvSpPr>
          <p:nvPr/>
        </p:nvSpPr>
        <p:spPr bwMode="auto">
          <a:xfrm>
            <a:off x="6151563" y="511810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4" name="Rectangle 452"/>
          <p:cNvSpPr>
            <a:spLocks noChangeAspect="1" noChangeArrowheads="1"/>
          </p:cNvSpPr>
          <p:nvPr/>
        </p:nvSpPr>
        <p:spPr bwMode="auto">
          <a:xfrm>
            <a:off x="6361113" y="5118100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5" name="Rectangle 453"/>
          <p:cNvSpPr>
            <a:spLocks noChangeAspect="1" noChangeArrowheads="1"/>
          </p:cNvSpPr>
          <p:nvPr/>
        </p:nvSpPr>
        <p:spPr bwMode="auto">
          <a:xfrm>
            <a:off x="6569075" y="5118100"/>
            <a:ext cx="21113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6" name="Rectangle 454"/>
          <p:cNvSpPr>
            <a:spLocks noChangeAspect="1" noChangeArrowheads="1"/>
          </p:cNvSpPr>
          <p:nvPr/>
        </p:nvSpPr>
        <p:spPr bwMode="auto">
          <a:xfrm>
            <a:off x="6780213" y="5118100"/>
            <a:ext cx="207962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7" name="Rectangle 455"/>
          <p:cNvSpPr>
            <a:spLocks noChangeAspect="1" noChangeArrowheads="1"/>
          </p:cNvSpPr>
          <p:nvPr/>
        </p:nvSpPr>
        <p:spPr bwMode="auto">
          <a:xfrm>
            <a:off x="4687888" y="5118100"/>
            <a:ext cx="2095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8" name="Rectangle 456"/>
          <p:cNvSpPr>
            <a:spLocks noChangeAspect="1" noChangeArrowheads="1"/>
          </p:cNvSpPr>
          <p:nvPr/>
        </p:nvSpPr>
        <p:spPr bwMode="auto">
          <a:xfrm>
            <a:off x="4683125" y="3659188"/>
            <a:ext cx="419100" cy="4111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19" name="Rectangle 457"/>
          <p:cNvSpPr>
            <a:spLocks noChangeAspect="1" noChangeArrowheads="1"/>
          </p:cNvSpPr>
          <p:nvPr/>
        </p:nvSpPr>
        <p:spPr bwMode="auto">
          <a:xfrm>
            <a:off x="5310188" y="3659188"/>
            <a:ext cx="846137" cy="40798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20" name="Rectangle 458"/>
          <p:cNvSpPr>
            <a:spLocks noChangeAspect="1" noChangeArrowheads="1"/>
          </p:cNvSpPr>
          <p:nvPr/>
        </p:nvSpPr>
        <p:spPr bwMode="auto">
          <a:xfrm>
            <a:off x="6356350" y="3651250"/>
            <a:ext cx="627063" cy="42703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21" name="Rectangle 459"/>
          <p:cNvSpPr>
            <a:spLocks noChangeAspect="1" noChangeArrowheads="1"/>
          </p:cNvSpPr>
          <p:nvPr/>
        </p:nvSpPr>
        <p:spPr bwMode="auto">
          <a:xfrm>
            <a:off x="4692650" y="4286250"/>
            <a:ext cx="822325" cy="62706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22" name="Rectangle 460"/>
          <p:cNvSpPr>
            <a:spLocks noChangeAspect="1" noChangeArrowheads="1"/>
          </p:cNvSpPr>
          <p:nvPr/>
        </p:nvSpPr>
        <p:spPr bwMode="auto">
          <a:xfrm>
            <a:off x="4683125" y="5122863"/>
            <a:ext cx="627063" cy="6223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23" name="Rectangle 461"/>
          <p:cNvSpPr>
            <a:spLocks noChangeAspect="1" noChangeArrowheads="1"/>
          </p:cNvSpPr>
          <p:nvPr/>
        </p:nvSpPr>
        <p:spPr bwMode="auto">
          <a:xfrm>
            <a:off x="5729288" y="4491038"/>
            <a:ext cx="627062" cy="12684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24" name="Rectangle 462"/>
          <p:cNvSpPr>
            <a:spLocks noChangeAspect="1" noChangeArrowheads="1"/>
          </p:cNvSpPr>
          <p:nvPr/>
        </p:nvSpPr>
        <p:spPr bwMode="auto">
          <a:xfrm>
            <a:off x="6573838" y="4278313"/>
            <a:ext cx="409575" cy="14636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25" name="Line 463"/>
          <p:cNvSpPr>
            <a:spLocks noChangeAspect="1" noChangeShapeType="1"/>
          </p:cNvSpPr>
          <p:nvPr/>
        </p:nvSpPr>
        <p:spPr bwMode="auto">
          <a:xfrm flipV="1">
            <a:off x="4792663" y="4918075"/>
            <a:ext cx="0" cy="2079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26" name="Line 464"/>
          <p:cNvSpPr>
            <a:spLocks noChangeAspect="1" noChangeShapeType="1"/>
          </p:cNvSpPr>
          <p:nvPr/>
        </p:nvSpPr>
        <p:spPr bwMode="auto">
          <a:xfrm flipV="1">
            <a:off x="4992688" y="4062413"/>
            <a:ext cx="1587" cy="219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27" name="Line 465"/>
          <p:cNvSpPr>
            <a:spLocks noChangeAspect="1" noChangeShapeType="1"/>
          </p:cNvSpPr>
          <p:nvPr/>
        </p:nvSpPr>
        <p:spPr bwMode="auto">
          <a:xfrm flipV="1">
            <a:off x="6883400" y="4070350"/>
            <a:ext cx="1588" cy="2000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28" name="Freeform 466"/>
          <p:cNvSpPr>
            <a:spLocks noChangeAspect="1"/>
          </p:cNvSpPr>
          <p:nvPr/>
        </p:nvSpPr>
        <p:spPr bwMode="auto">
          <a:xfrm>
            <a:off x="5102225" y="3754438"/>
            <a:ext cx="200025" cy="1587"/>
          </a:xfrm>
          <a:custGeom>
            <a:avLst/>
            <a:gdLst>
              <a:gd name="T0" fmla="*/ 0 w 138"/>
              <a:gd name="T1" fmla="*/ 0 h 1587"/>
              <a:gd name="T2" fmla="*/ 200025 w 138"/>
              <a:gd name="T3" fmla="*/ 0 h 1587"/>
              <a:gd name="T4" fmla="*/ 0 w 138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8" h="1587">
                <a:moveTo>
                  <a:pt x="0" y="0"/>
                </a:moveTo>
                <a:lnTo>
                  <a:pt x="13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29" name="Line 467"/>
          <p:cNvSpPr>
            <a:spLocks noChangeAspect="1" noChangeShapeType="1"/>
          </p:cNvSpPr>
          <p:nvPr/>
        </p:nvSpPr>
        <p:spPr bwMode="auto">
          <a:xfrm>
            <a:off x="5102225" y="3754438"/>
            <a:ext cx="2127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30" name="Freeform 468"/>
          <p:cNvSpPr>
            <a:spLocks noChangeAspect="1"/>
          </p:cNvSpPr>
          <p:nvPr/>
        </p:nvSpPr>
        <p:spPr bwMode="auto">
          <a:xfrm>
            <a:off x="6156325" y="3763963"/>
            <a:ext cx="190500" cy="1587"/>
          </a:xfrm>
          <a:custGeom>
            <a:avLst/>
            <a:gdLst>
              <a:gd name="T0" fmla="*/ 0 w 132"/>
              <a:gd name="T1" fmla="*/ 0 h 1587"/>
              <a:gd name="T2" fmla="*/ 190500 w 132"/>
              <a:gd name="T3" fmla="*/ 0 h 1587"/>
              <a:gd name="T4" fmla="*/ 0 w 132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2" h="1587">
                <a:moveTo>
                  <a:pt x="0" y="0"/>
                </a:moveTo>
                <a:lnTo>
                  <a:pt x="13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31" name="Line 469"/>
          <p:cNvSpPr>
            <a:spLocks noChangeAspect="1" noChangeShapeType="1"/>
          </p:cNvSpPr>
          <p:nvPr/>
        </p:nvSpPr>
        <p:spPr bwMode="auto">
          <a:xfrm>
            <a:off x="6151563" y="3763963"/>
            <a:ext cx="21748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32" name="Line 470"/>
          <p:cNvSpPr>
            <a:spLocks noChangeAspect="1" noChangeShapeType="1"/>
          </p:cNvSpPr>
          <p:nvPr/>
        </p:nvSpPr>
        <p:spPr bwMode="auto">
          <a:xfrm>
            <a:off x="5310188" y="5435600"/>
            <a:ext cx="41116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33" name="Freeform 471"/>
          <p:cNvSpPr>
            <a:spLocks noChangeAspect="1"/>
          </p:cNvSpPr>
          <p:nvPr/>
        </p:nvSpPr>
        <p:spPr bwMode="auto">
          <a:xfrm>
            <a:off x="6346825" y="4624388"/>
            <a:ext cx="227013" cy="1038225"/>
          </a:xfrm>
          <a:custGeom>
            <a:avLst/>
            <a:gdLst>
              <a:gd name="T0" fmla="*/ 0 w 156"/>
              <a:gd name="T1" fmla="*/ 0 h 288"/>
              <a:gd name="T2" fmla="*/ 113507 w 156"/>
              <a:gd name="T3" fmla="*/ 0 h 288"/>
              <a:gd name="T4" fmla="*/ 113507 w 156"/>
              <a:gd name="T5" fmla="*/ 1038225 h 288"/>
              <a:gd name="T6" fmla="*/ 227013 w 156"/>
              <a:gd name="T7" fmla="*/ 1038225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" h="288">
                <a:moveTo>
                  <a:pt x="0" y="0"/>
                </a:moveTo>
                <a:lnTo>
                  <a:pt x="78" y="0"/>
                </a:lnTo>
                <a:lnTo>
                  <a:pt x="78" y="288"/>
                </a:lnTo>
                <a:lnTo>
                  <a:pt x="156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34" name="Text Box 472"/>
          <p:cNvSpPr txBox="1">
            <a:spLocks noChangeAspect="1" noChangeArrowheads="1"/>
          </p:cNvSpPr>
          <p:nvPr/>
        </p:nvSpPr>
        <p:spPr bwMode="auto">
          <a:xfrm>
            <a:off x="4738688" y="3678238"/>
            <a:ext cx="1111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A</a:t>
            </a:r>
            <a:endParaRPr lang="de-DE" altLang="de-DE" sz="1900"/>
          </a:p>
        </p:txBody>
      </p:sp>
      <p:sp>
        <p:nvSpPr>
          <p:cNvPr id="32935" name="Text Box 473"/>
          <p:cNvSpPr txBox="1">
            <a:spLocks noChangeAspect="1" noChangeArrowheads="1"/>
          </p:cNvSpPr>
          <p:nvPr/>
        </p:nvSpPr>
        <p:spPr bwMode="auto">
          <a:xfrm>
            <a:off x="4737100" y="4292600"/>
            <a:ext cx="112713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D</a:t>
            </a:r>
            <a:endParaRPr lang="de-DE" altLang="de-DE" sz="1900"/>
          </a:p>
        </p:txBody>
      </p:sp>
      <p:sp>
        <p:nvSpPr>
          <p:cNvPr id="32936" name="Text Box 474"/>
          <p:cNvSpPr txBox="1">
            <a:spLocks noChangeAspect="1" noChangeArrowheads="1"/>
          </p:cNvSpPr>
          <p:nvPr/>
        </p:nvSpPr>
        <p:spPr bwMode="auto">
          <a:xfrm>
            <a:off x="4719638" y="5149850"/>
            <a:ext cx="109537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G</a:t>
            </a:r>
            <a:endParaRPr lang="de-DE" altLang="de-DE" sz="1900"/>
          </a:p>
        </p:txBody>
      </p:sp>
      <p:sp>
        <p:nvSpPr>
          <p:cNvPr id="32937" name="Text Box 475"/>
          <p:cNvSpPr txBox="1">
            <a:spLocks noChangeAspect="1" noChangeArrowheads="1"/>
          </p:cNvSpPr>
          <p:nvPr/>
        </p:nvSpPr>
        <p:spPr bwMode="auto">
          <a:xfrm>
            <a:off x="5378450" y="3678238"/>
            <a:ext cx="109538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B</a:t>
            </a:r>
            <a:endParaRPr lang="de-DE" altLang="de-DE" sz="1900"/>
          </a:p>
        </p:txBody>
      </p:sp>
      <p:sp>
        <p:nvSpPr>
          <p:cNvPr id="32938" name="Text Box 476"/>
          <p:cNvSpPr txBox="1">
            <a:spLocks noChangeAspect="1" noChangeArrowheads="1"/>
          </p:cNvSpPr>
          <p:nvPr/>
        </p:nvSpPr>
        <p:spPr bwMode="auto">
          <a:xfrm>
            <a:off x="5772150" y="4491038"/>
            <a:ext cx="1111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E</a:t>
            </a:r>
            <a:endParaRPr lang="de-DE" altLang="de-DE" sz="1900"/>
          </a:p>
        </p:txBody>
      </p:sp>
      <p:sp>
        <p:nvSpPr>
          <p:cNvPr id="32939" name="Text Box 477"/>
          <p:cNvSpPr txBox="1">
            <a:spLocks noChangeAspect="1" noChangeArrowheads="1"/>
          </p:cNvSpPr>
          <p:nvPr/>
        </p:nvSpPr>
        <p:spPr bwMode="auto">
          <a:xfrm>
            <a:off x="6413500" y="3675063"/>
            <a:ext cx="1111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C</a:t>
            </a:r>
            <a:endParaRPr lang="de-DE" altLang="de-DE" sz="1900"/>
          </a:p>
        </p:txBody>
      </p:sp>
      <p:sp>
        <p:nvSpPr>
          <p:cNvPr id="32940" name="Text Box 478"/>
          <p:cNvSpPr txBox="1">
            <a:spLocks noChangeAspect="1" noChangeArrowheads="1"/>
          </p:cNvSpPr>
          <p:nvPr/>
        </p:nvSpPr>
        <p:spPr bwMode="auto">
          <a:xfrm>
            <a:off x="6648450" y="4292600"/>
            <a:ext cx="111125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F</a:t>
            </a:r>
            <a:endParaRPr lang="de-DE" altLang="de-DE" sz="1900"/>
          </a:p>
        </p:txBody>
      </p:sp>
      <p:sp>
        <p:nvSpPr>
          <p:cNvPr id="32941" name="Line 479"/>
          <p:cNvSpPr>
            <a:spLocks noChangeAspect="1" noChangeShapeType="1"/>
          </p:cNvSpPr>
          <p:nvPr/>
        </p:nvSpPr>
        <p:spPr bwMode="auto">
          <a:xfrm flipV="1">
            <a:off x="6043613" y="4056063"/>
            <a:ext cx="1587" cy="4397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32942" name="Group 480"/>
          <p:cNvGrpSpPr>
            <a:grpSpLocks noChangeAspect="1"/>
          </p:cNvGrpSpPr>
          <p:nvPr/>
        </p:nvGrpSpPr>
        <p:grpSpPr bwMode="auto">
          <a:xfrm>
            <a:off x="4573588" y="254000"/>
            <a:ext cx="3078162" cy="2182813"/>
            <a:chOff x="2721" y="206"/>
            <a:chExt cx="1763" cy="1250"/>
          </a:xfrm>
        </p:grpSpPr>
        <p:sp>
          <p:nvSpPr>
            <p:cNvPr id="33260" name="Line 481"/>
            <p:cNvSpPr>
              <a:spLocks noChangeAspect="1" noChangeShapeType="1"/>
            </p:cNvSpPr>
            <p:nvPr/>
          </p:nvSpPr>
          <p:spPr bwMode="auto">
            <a:xfrm flipH="1" flipV="1">
              <a:off x="3417" y="766"/>
              <a:ext cx="0" cy="135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61" name="Line 482"/>
            <p:cNvSpPr>
              <a:spLocks noChangeAspect="1" noChangeShapeType="1"/>
            </p:cNvSpPr>
            <p:nvPr/>
          </p:nvSpPr>
          <p:spPr bwMode="auto">
            <a:xfrm>
              <a:off x="3426" y="897"/>
              <a:ext cx="239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62" name="Line 483"/>
            <p:cNvSpPr>
              <a:spLocks noChangeAspect="1" noChangeShapeType="1"/>
            </p:cNvSpPr>
            <p:nvPr/>
          </p:nvSpPr>
          <p:spPr bwMode="auto">
            <a:xfrm>
              <a:off x="3176" y="772"/>
              <a:ext cx="239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63" name="Line 484"/>
            <p:cNvSpPr>
              <a:spLocks noChangeAspect="1" noChangeShapeType="1"/>
            </p:cNvSpPr>
            <p:nvPr/>
          </p:nvSpPr>
          <p:spPr bwMode="auto">
            <a:xfrm flipV="1">
              <a:off x="3670" y="437"/>
              <a:ext cx="0" cy="275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64" name="Rectangle 485"/>
            <p:cNvSpPr>
              <a:spLocks noChangeAspect="1" noChangeArrowheads="1"/>
            </p:cNvSpPr>
            <p:nvPr/>
          </p:nvSpPr>
          <p:spPr bwMode="auto">
            <a:xfrm rot="-5400000">
              <a:off x="3368" y="81"/>
              <a:ext cx="240" cy="49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65" name="Rectangle 486"/>
            <p:cNvSpPr>
              <a:spLocks noChangeAspect="1" noChangeArrowheads="1"/>
            </p:cNvSpPr>
            <p:nvPr/>
          </p:nvSpPr>
          <p:spPr bwMode="auto">
            <a:xfrm rot="-5400000">
              <a:off x="3933" y="897"/>
              <a:ext cx="856" cy="23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66" name="Rectangle 487"/>
            <p:cNvSpPr>
              <a:spLocks noChangeAspect="1" noChangeArrowheads="1"/>
            </p:cNvSpPr>
            <p:nvPr/>
          </p:nvSpPr>
          <p:spPr bwMode="auto">
            <a:xfrm rot="-5400000">
              <a:off x="2808" y="521"/>
              <a:ext cx="366" cy="496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67" name="Rectangle 488"/>
            <p:cNvSpPr>
              <a:spLocks noChangeAspect="1" noChangeArrowheads="1"/>
            </p:cNvSpPr>
            <p:nvPr/>
          </p:nvSpPr>
          <p:spPr bwMode="auto">
            <a:xfrm rot="-5400000">
              <a:off x="3306" y="902"/>
              <a:ext cx="737" cy="3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68" name="Rectangle 489"/>
            <p:cNvSpPr>
              <a:spLocks noChangeAspect="1" noChangeArrowheads="1"/>
            </p:cNvSpPr>
            <p:nvPr/>
          </p:nvSpPr>
          <p:spPr bwMode="auto">
            <a:xfrm rot="-5400000">
              <a:off x="4175" y="155"/>
              <a:ext cx="241" cy="3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69" name="Rectangle 490"/>
            <p:cNvSpPr>
              <a:spLocks noChangeAspect="1" noChangeArrowheads="1"/>
            </p:cNvSpPr>
            <p:nvPr/>
          </p:nvSpPr>
          <p:spPr bwMode="auto">
            <a:xfrm rot="-5400000">
              <a:off x="2751" y="1091"/>
              <a:ext cx="357" cy="35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70" name="Rectangle 491"/>
            <p:cNvSpPr>
              <a:spLocks noChangeAspect="1" noChangeArrowheads="1"/>
            </p:cNvSpPr>
            <p:nvPr/>
          </p:nvSpPr>
          <p:spPr bwMode="auto">
            <a:xfrm>
              <a:off x="2748" y="215"/>
              <a:ext cx="236" cy="23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71" name="Text Box 492"/>
            <p:cNvSpPr txBox="1">
              <a:spLocks noChangeAspect="1" noChangeArrowheads="1"/>
            </p:cNvSpPr>
            <p:nvPr/>
          </p:nvSpPr>
          <p:spPr bwMode="auto">
            <a:xfrm>
              <a:off x="2721" y="924"/>
              <a:ext cx="112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endParaRPr lang="de-DE" altLang="de-DE" sz="1900" i="0"/>
            </a:p>
          </p:txBody>
        </p:sp>
        <p:sp>
          <p:nvSpPr>
            <p:cNvPr id="33272" name="Rectangle 493"/>
            <p:cNvSpPr>
              <a:spLocks noChangeAspect="1" noChangeArrowheads="1"/>
            </p:cNvSpPr>
            <p:nvPr/>
          </p:nvSpPr>
          <p:spPr bwMode="auto">
            <a:xfrm>
              <a:off x="2742" y="212"/>
              <a:ext cx="249" cy="24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73" name="Rectangle 494"/>
            <p:cNvSpPr>
              <a:spLocks noChangeAspect="1" noChangeArrowheads="1"/>
            </p:cNvSpPr>
            <p:nvPr/>
          </p:nvSpPr>
          <p:spPr bwMode="auto">
            <a:xfrm>
              <a:off x="2742" y="1083"/>
              <a:ext cx="373" cy="37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74" name="Rectangle 495"/>
            <p:cNvSpPr>
              <a:spLocks noChangeAspect="1" noChangeArrowheads="1"/>
            </p:cNvSpPr>
            <p:nvPr/>
          </p:nvSpPr>
          <p:spPr bwMode="auto">
            <a:xfrm>
              <a:off x="4240" y="585"/>
              <a:ext cx="244" cy="86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75" name="Rectangle 496"/>
            <p:cNvSpPr>
              <a:spLocks noChangeAspect="1" noChangeArrowheads="1"/>
            </p:cNvSpPr>
            <p:nvPr/>
          </p:nvSpPr>
          <p:spPr bwMode="auto">
            <a:xfrm>
              <a:off x="2866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76" name="Rectangle 497"/>
            <p:cNvSpPr>
              <a:spLocks noChangeAspect="1" noChangeArrowheads="1"/>
            </p:cNvSpPr>
            <p:nvPr/>
          </p:nvSpPr>
          <p:spPr bwMode="auto">
            <a:xfrm>
              <a:off x="2991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77" name="Rectangle 498"/>
            <p:cNvSpPr>
              <a:spLocks noChangeAspect="1" noChangeArrowheads="1"/>
            </p:cNvSpPr>
            <p:nvPr/>
          </p:nvSpPr>
          <p:spPr bwMode="auto">
            <a:xfrm>
              <a:off x="3115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78" name="Rectangle 499"/>
            <p:cNvSpPr>
              <a:spLocks noChangeAspect="1" noChangeArrowheads="1"/>
            </p:cNvSpPr>
            <p:nvPr/>
          </p:nvSpPr>
          <p:spPr bwMode="auto">
            <a:xfrm>
              <a:off x="3240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79" name="Rectangle 500"/>
            <p:cNvSpPr>
              <a:spLocks noChangeAspect="1" noChangeArrowheads="1"/>
            </p:cNvSpPr>
            <p:nvPr/>
          </p:nvSpPr>
          <p:spPr bwMode="auto">
            <a:xfrm>
              <a:off x="3364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0" name="Rectangle 501"/>
            <p:cNvSpPr>
              <a:spLocks noChangeAspect="1" noChangeArrowheads="1"/>
            </p:cNvSpPr>
            <p:nvPr/>
          </p:nvSpPr>
          <p:spPr bwMode="auto">
            <a:xfrm>
              <a:off x="3488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1" name="Rectangle 502"/>
            <p:cNvSpPr>
              <a:spLocks noChangeAspect="1" noChangeArrowheads="1"/>
            </p:cNvSpPr>
            <p:nvPr/>
          </p:nvSpPr>
          <p:spPr bwMode="auto">
            <a:xfrm>
              <a:off x="3613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2" name="Rectangle 503"/>
            <p:cNvSpPr>
              <a:spLocks noChangeAspect="1" noChangeArrowheads="1"/>
            </p:cNvSpPr>
            <p:nvPr/>
          </p:nvSpPr>
          <p:spPr bwMode="auto">
            <a:xfrm>
              <a:off x="3737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3" name="Rectangle 504"/>
            <p:cNvSpPr>
              <a:spLocks noChangeAspect="1" noChangeArrowheads="1"/>
            </p:cNvSpPr>
            <p:nvPr/>
          </p:nvSpPr>
          <p:spPr bwMode="auto">
            <a:xfrm>
              <a:off x="3862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4" name="Rectangle 505"/>
            <p:cNvSpPr>
              <a:spLocks noChangeAspect="1" noChangeArrowheads="1"/>
            </p:cNvSpPr>
            <p:nvPr/>
          </p:nvSpPr>
          <p:spPr bwMode="auto">
            <a:xfrm>
              <a:off x="3986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5" name="Rectangle 506"/>
            <p:cNvSpPr>
              <a:spLocks noChangeAspect="1" noChangeArrowheads="1"/>
            </p:cNvSpPr>
            <p:nvPr/>
          </p:nvSpPr>
          <p:spPr bwMode="auto">
            <a:xfrm>
              <a:off x="4110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6" name="Rectangle 507"/>
            <p:cNvSpPr>
              <a:spLocks noChangeAspect="1" noChangeArrowheads="1"/>
            </p:cNvSpPr>
            <p:nvPr/>
          </p:nvSpPr>
          <p:spPr bwMode="auto">
            <a:xfrm>
              <a:off x="4235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7" name="Rectangle 508"/>
            <p:cNvSpPr>
              <a:spLocks noChangeAspect="1" noChangeArrowheads="1"/>
            </p:cNvSpPr>
            <p:nvPr/>
          </p:nvSpPr>
          <p:spPr bwMode="auto">
            <a:xfrm>
              <a:off x="4359" y="120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8" name="Rectangle 509"/>
            <p:cNvSpPr>
              <a:spLocks noChangeAspect="1" noChangeArrowheads="1"/>
            </p:cNvSpPr>
            <p:nvPr/>
          </p:nvSpPr>
          <p:spPr bwMode="auto">
            <a:xfrm>
              <a:off x="2742" y="120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89" name="Rectangle 510"/>
            <p:cNvSpPr>
              <a:spLocks noChangeAspect="1" noChangeArrowheads="1"/>
            </p:cNvSpPr>
            <p:nvPr/>
          </p:nvSpPr>
          <p:spPr bwMode="auto">
            <a:xfrm>
              <a:off x="2866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0" name="Rectangle 511"/>
            <p:cNvSpPr>
              <a:spLocks noChangeAspect="1" noChangeArrowheads="1"/>
            </p:cNvSpPr>
            <p:nvPr/>
          </p:nvSpPr>
          <p:spPr bwMode="auto">
            <a:xfrm>
              <a:off x="2991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1" name="Rectangle 512"/>
            <p:cNvSpPr>
              <a:spLocks noChangeAspect="1" noChangeArrowheads="1"/>
            </p:cNvSpPr>
            <p:nvPr/>
          </p:nvSpPr>
          <p:spPr bwMode="auto">
            <a:xfrm>
              <a:off x="3115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2" name="Rectangle 513"/>
            <p:cNvSpPr>
              <a:spLocks noChangeAspect="1" noChangeArrowheads="1"/>
            </p:cNvSpPr>
            <p:nvPr/>
          </p:nvSpPr>
          <p:spPr bwMode="auto">
            <a:xfrm>
              <a:off x="3240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3" name="Rectangle 514"/>
            <p:cNvSpPr>
              <a:spLocks noChangeAspect="1" noChangeArrowheads="1"/>
            </p:cNvSpPr>
            <p:nvPr/>
          </p:nvSpPr>
          <p:spPr bwMode="auto">
            <a:xfrm>
              <a:off x="3364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4" name="Rectangle 515"/>
            <p:cNvSpPr>
              <a:spLocks noChangeAspect="1" noChangeArrowheads="1"/>
            </p:cNvSpPr>
            <p:nvPr/>
          </p:nvSpPr>
          <p:spPr bwMode="auto">
            <a:xfrm>
              <a:off x="3488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5" name="Rectangle 516"/>
            <p:cNvSpPr>
              <a:spLocks noChangeAspect="1" noChangeArrowheads="1"/>
            </p:cNvSpPr>
            <p:nvPr/>
          </p:nvSpPr>
          <p:spPr bwMode="auto">
            <a:xfrm>
              <a:off x="3613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6" name="Rectangle 517"/>
            <p:cNvSpPr>
              <a:spLocks noChangeAspect="1" noChangeArrowheads="1"/>
            </p:cNvSpPr>
            <p:nvPr/>
          </p:nvSpPr>
          <p:spPr bwMode="auto">
            <a:xfrm>
              <a:off x="3737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7" name="Rectangle 518"/>
            <p:cNvSpPr>
              <a:spLocks noChangeAspect="1" noChangeArrowheads="1"/>
            </p:cNvSpPr>
            <p:nvPr/>
          </p:nvSpPr>
          <p:spPr bwMode="auto">
            <a:xfrm>
              <a:off x="3862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8" name="Rectangle 519"/>
            <p:cNvSpPr>
              <a:spLocks noChangeAspect="1" noChangeArrowheads="1"/>
            </p:cNvSpPr>
            <p:nvPr/>
          </p:nvSpPr>
          <p:spPr bwMode="auto">
            <a:xfrm>
              <a:off x="3986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299" name="Rectangle 520"/>
            <p:cNvSpPr>
              <a:spLocks noChangeAspect="1" noChangeArrowheads="1"/>
            </p:cNvSpPr>
            <p:nvPr/>
          </p:nvSpPr>
          <p:spPr bwMode="auto">
            <a:xfrm>
              <a:off x="4110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0" name="Rectangle 521"/>
            <p:cNvSpPr>
              <a:spLocks noChangeAspect="1" noChangeArrowheads="1"/>
            </p:cNvSpPr>
            <p:nvPr/>
          </p:nvSpPr>
          <p:spPr bwMode="auto">
            <a:xfrm>
              <a:off x="4235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1" name="Rectangle 522"/>
            <p:cNvSpPr>
              <a:spLocks noChangeAspect="1" noChangeArrowheads="1"/>
            </p:cNvSpPr>
            <p:nvPr/>
          </p:nvSpPr>
          <p:spPr bwMode="auto">
            <a:xfrm>
              <a:off x="4359" y="132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2" name="Rectangle 523"/>
            <p:cNvSpPr>
              <a:spLocks noChangeAspect="1" noChangeArrowheads="1"/>
            </p:cNvSpPr>
            <p:nvPr/>
          </p:nvSpPr>
          <p:spPr bwMode="auto">
            <a:xfrm>
              <a:off x="2866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3" name="Rectangle 524"/>
            <p:cNvSpPr>
              <a:spLocks noChangeAspect="1" noChangeArrowheads="1"/>
            </p:cNvSpPr>
            <p:nvPr/>
          </p:nvSpPr>
          <p:spPr bwMode="auto">
            <a:xfrm>
              <a:off x="2991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4" name="Rectangle 525"/>
            <p:cNvSpPr>
              <a:spLocks noChangeAspect="1" noChangeArrowheads="1"/>
            </p:cNvSpPr>
            <p:nvPr/>
          </p:nvSpPr>
          <p:spPr bwMode="auto">
            <a:xfrm>
              <a:off x="3115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5" name="Rectangle 526"/>
            <p:cNvSpPr>
              <a:spLocks noChangeAspect="1" noChangeArrowheads="1"/>
            </p:cNvSpPr>
            <p:nvPr/>
          </p:nvSpPr>
          <p:spPr bwMode="auto">
            <a:xfrm>
              <a:off x="3364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6" name="Rectangle 527"/>
            <p:cNvSpPr>
              <a:spLocks noChangeAspect="1" noChangeArrowheads="1"/>
            </p:cNvSpPr>
            <p:nvPr/>
          </p:nvSpPr>
          <p:spPr bwMode="auto">
            <a:xfrm>
              <a:off x="3488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7" name="Rectangle 528"/>
            <p:cNvSpPr>
              <a:spLocks noChangeAspect="1" noChangeArrowheads="1"/>
            </p:cNvSpPr>
            <p:nvPr/>
          </p:nvSpPr>
          <p:spPr bwMode="auto">
            <a:xfrm>
              <a:off x="3613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8" name="Rectangle 529"/>
            <p:cNvSpPr>
              <a:spLocks noChangeAspect="1" noChangeArrowheads="1"/>
            </p:cNvSpPr>
            <p:nvPr/>
          </p:nvSpPr>
          <p:spPr bwMode="auto">
            <a:xfrm>
              <a:off x="3737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09" name="Rectangle 530"/>
            <p:cNvSpPr>
              <a:spLocks noChangeAspect="1" noChangeArrowheads="1"/>
            </p:cNvSpPr>
            <p:nvPr/>
          </p:nvSpPr>
          <p:spPr bwMode="auto">
            <a:xfrm>
              <a:off x="3862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0" name="Rectangle 531"/>
            <p:cNvSpPr>
              <a:spLocks noChangeAspect="1" noChangeArrowheads="1"/>
            </p:cNvSpPr>
            <p:nvPr/>
          </p:nvSpPr>
          <p:spPr bwMode="auto">
            <a:xfrm>
              <a:off x="3986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1" name="Rectangle 532"/>
            <p:cNvSpPr>
              <a:spLocks noChangeAspect="1" noChangeArrowheads="1"/>
            </p:cNvSpPr>
            <p:nvPr/>
          </p:nvSpPr>
          <p:spPr bwMode="auto">
            <a:xfrm>
              <a:off x="4110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2" name="Rectangle 533"/>
            <p:cNvSpPr>
              <a:spLocks noChangeAspect="1" noChangeArrowheads="1"/>
            </p:cNvSpPr>
            <p:nvPr/>
          </p:nvSpPr>
          <p:spPr bwMode="auto">
            <a:xfrm>
              <a:off x="4235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3" name="Rectangle 534"/>
            <p:cNvSpPr>
              <a:spLocks noChangeAspect="1" noChangeArrowheads="1"/>
            </p:cNvSpPr>
            <p:nvPr/>
          </p:nvSpPr>
          <p:spPr bwMode="auto">
            <a:xfrm>
              <a:off x="4359" y="20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4" name="Rectangle 535"/>
            <p:cNvSpPr>
              <a:spLocks noChangeAspect="1" noChangeArrowheads="1"/>
            </p:cNvSpPr>
            <p:nvPr/>
          </p:nvSpPr>
          <p:spPr bwMode="auto">
            <a:xfrm>
              <a:off x="2742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5" name="Rectangle 536"/>
            <p:cNvSpPr>
              <a:spLocks noChangeAspect="1" noChangeArrowheads="1"/>
            </p:cNvSpPr>
            <p:nvPr/>
          </p:nvSpPr>
          <p:spPr bwMode="auto">
            <a:xfrm>
              <a:off x="2991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6" name="Rectangle 537"/>
            <p:cNvSpPr>
              <a:spLocks noChangeAspect="1" noChangeArrowheads="1"/>
            </p:cNvSpPr>
            <p:nvPr/>
          </p:nvSpPr>
          <p:spPr bwMode="auto">
            <a:xfrm>
              <a:off x="3115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7" name="Rectangle 538"/>
            <p:cNvSpPr>
              <a:spLocks noChangeAspect="1" noChangeArrowheads="1"/>
            </p:cNvSpPr>
            <p:nvPr/>
          </p:nvSpPr>
          <p:spPr bwMode="auto">
            <a:xfrm>
              <a:off x="3240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8" name="Rectangle 539"/>
            <p:cNvSpPr>
              <a:spLocks noChangeAspect="1" noChangeArrowheads="1"/>
            </p:cNvSpPr>
            <p:nvPr/>
          </p:nvSpPr>
          <p:spPr bwMode="auto">
            <a:xfrm>
              <a:off x="3364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19" name="Rectangle 540"/>
            <p:cNvSpPr>
              <a:spLocks noChangeAspect="1" noChangeArrowheads="1"/>
            </p:cNvSpPr>
            <p:nvPr/>
          </p:nvSpPr>
          <p:spPr bwMode="auto">
            <a:xfrm>
              <a:off x="3488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0" name="Rectangle 541"/>
            <p:cNvSpPr>
              <a:spLocks noChangeAspect="1" noChangeArrowheads="1"/>
            </p:cNvSpPr>
            <p:nvPr/>
          </p:nvSpPr>
          <p:spPr bwMode="auto">
            <a:xfrm>
              <a:off x="3613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1" name="Rectangle 542"/>
            <p:cNvSpPr>
              <a:spLocks noChangeAspect="1" noChangeArrowheads="1"/>
            </p:cNvSpPr>
            <p:nvPr/>
          </p:nvSpPr>
          <p:spPr bwMode="auto">
            <a:xfrm>
              <a:off x="3737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2" name="Rectangle 543"/>
            <p:cNvSpPr>
              <a:spLocks noChangeAspect="1" noChangeArrowheads="1"/>
            </p:cNvSpPr>
            <p:nvPr/>
          </p:nvSpPr>
          <p:spPr bwMode="auto">
            <a:xfrm>
              <a:off x="3862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3" name="Rectangle 544"/>
            <p:cNvSpPr>
              <a:spLocks noChangeAspect="1" noChangeArrowheads="1"/>
            </p:cNvSpPr>
            <p:nvPr/>
          </p:nvSpPr>
          <p:spPr bwMode="auto">
            <a:xfrm>
              <a:off x="3986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4" name="Rectangle 545"/>
            <p:cNvSpPr>
              <a:spLocks noChangeAspect="1" noChangeArrowheads="1"/>
            </p:cNvSpPr>
            <p:nvPr/>
          </p:nvSpPr>
          <p:spPr bwMode="auto">
            <a:xfrm>
              <a:off x="4110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5" name="Rectangle 546"/>
            <p:cNvSpPr>
              <a:spLocks noChangeAspect="1" noChangeArrowheads="1"/>
            </p:cNvSpPr>
            <p:nvPr/>
          </p:nvSpPr>
          <p:spPr bwMode="auto">
            <a:xfrm>
              <a:off x="4235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6" name="Rectangle 547"/>
            <p:cNvSpPr>
              <a:spLocks noChangeAspect="1" noChangeArrowheads="1"/>
            </p:cNvSpPr>
            <p:nvPr/>
          </p:nvSpPr>
          <p:spPr bwMode="auto">
            <a:xfrm>
              <a:off x="4359" y="33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7" name="Rectangle 548"/>
            <p:cNvSpPr>
              <a:spLocks noChangeAspect="1" noChangeArrowheads="1"/>
            </p:cNvSpPr>
            <p:nvPr/>
          </p:nvSpPr>
          <p:spPr bwMode="auto">
            <a:xfrm>
              <a:off x="2742" y="33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8" name="Rectangle 549"/>
            <p:cNvSpPr>
              <a:spLocks noChangeAspect="1" noChangeArrowheads="1"/>
            </p:cNvSpPr>
            <p:nvPr/>
          </p:nvSpPr>
          <p:spPr bwMode="auto">
            <a:xfrm>
              <a:off x="2866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29" name="Rectangle 550"/>
            <p:cNvSpPr>
              <a:spLocks noChangeAspect="1" noChangeArrowheads="1"/>
            </p:cNvSpPr>
            <p:nvPr/>
          </p:nvSpPr>
          <p:spPr bwMode="auto">
            <a:xfrm>
              <a:off x="3115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0" name="Rectangle 551"/>
            <p:cNvSpPr>
              <a:spLocks noChangeAspect="1" noChangeArrowheads="1"/>
            </p:cNvSpPr>
            <p:nvPr/>
          </p:nvSpPr>
          <p:spPr bwMode="auto">
            <a:xfrm>
              <a:off x="3240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1" name="Rectangle 552"/>
            <p:cNvSpPr>
              <a:spLocks noChangeAspect="1" noChangeArrowheads="1"/>
            </p:cNvSpPr>
            <p:nvPr/>
          </p:nvSpPr>
          <p:spPr bwMode="auto">
            <a:xfrm>
              <a:off x="3364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2" name="Rectangle 553"/>
            <p:cNvSpPr>
              <a:spLocks noChangeAspect="1" noChangeArrowheads="1"/>
            </p:cNvSpPr>
            <p:nvPr/>
          </p:nvSpPr>
          <p:spPr bwMode="auto">
            <a:xfrm>
              <a:off x="3488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3" name="Rectangle 554"/>
            <p:cNvSpPr>
              <a:spLocks noChangeAspect="1" noChangeArrowheads="1"/>
            </p:cNvSpPr>
            <p:nvPr/>
          </p:nvSpPr>
          <p:spPr bwMode="auto">
            <a:xfrm>
              <a:off x="3737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4" name="Rectangle 555"/>
            <p:cNvSpPr>
              <a:spLocks noChangeAspect="1" noChangeArrowheads="1"/>
            </p:cNvSpPr>
            <p:nvPr/>
          </p:nvSpPr>
          <p:spPr bwMode="auto">
            <a:xfrm>
              <a:off x="3862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5" name="Rectangle 556"/>
            <p:cNvSpPr>
              <a:spLocks noChangeAspect="1" noChangeArrowheads="1"/>
            </p:cNvSpPr>
            <p:nvPr/>
          </p:nvSpPr>
          <p:spPr bwMode="auto">
            <a:xfrm>
              <a:off x="3986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6" name="Rectangle 557"/>
            <p:cNvSpPr>
              <a:spLocks noChangeAspect="1" noChangeArrowheads="1"/>
            </p:cNvSpPr>
            <p:nvPr/>
          </p:nvSpPr>
          <p:spPr bwMode="auto">
            <a:xfrm>
              <a:off x="4235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7" name="Rectangle 558"/>
            <p:cNvSpPr>
              <a:spLocks noChangeAspect="1" noChangeArrowheads="1"/>
            </p:cNvSpPr>
            <p:nvPr/>
          </p:nvSpPr>
          <p:spPr bwMode="auto">
            <a:xfrm>
              <a:off x="4359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8" name="Rectangle 559"/>
            <p:cNvSpPr>
              <a:spLocks noChangeAspect="1" noChangeArrowheads="1"/>
            </p:cNvSpPr>
            <p:nvPr/>
          </p:nvSpPr>
          <p:spPr bwMode="auto">
            <a:xfrm>
              <a:off x="2866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39" name="Rectangle 560"/>
            <p:cNvSpPr>
              <a:spLocks noChangeAspect="1" noChangeArrowheads="1"/>
            </p:cNvSpPr>
            <p:nvPr/>
          </p:nvSpPr>
          <p:spPr bwMode="auto">
            <a:xfrm>
              <a:off x="3115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0" name="Rectangle 561"/>
            <p:cNvSpPr>
              <a:spLocks noChangeAspect="1" noChangeArrowheads="1"/>
            </p:cNvSpPr>
            <p:nvPr/>
          </p:nvSpPr>
          <p:spPr bwMode="auto">
            <a:xfrm>
              <a:off x="3240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1" name="Rectangle 562"/>
            <p:cNvSpPr>
              <a:spLocks noChangeAspect="1" noChangeArrowheads="1"/>
            </p:cNvSpPr>
            <p:nvPr/>
          </p:nvSpPr>
          <p:spPr bwMode="auto">
            <a:xfrm>
              <a:off x="3364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2" name="Rectangle 563"/>
            <p:cNvSpPr>
              <a:spLocks noChangeAspect="1" noChangeArrowheads="1"/>
            </p:cNvSpPr>
            <p:nvPr/>
          </p:nvSpPr>
          <p:spPr bwMode="auto">
            <a:xfrm>
              <a:off x="3488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3" name="Rectangle 564"/>
            <p:cNvSpPr>
              <a:spLocks noChangeAspect="1" noChangeArrowheads="1"/>
            </p:cNvSpPr>
            <p:nvPr/>
          </p:nvSpPr>
          <p:spPr bwMode="auto">
            <a:xfrm>
              <a:off x="3737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4" name="Rectangle 565"/>
            <p:cNvSpPr>
              <a:spLocks noChangeAspect="1" noChangeArrowheads="1"/>
            </p:cNvSpPr>
            <p:nvPr/>
          </p:nvSpPr>
          <p:spPr bwMode="auto">
            <a:xfrm>
              <a:off x="3862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5" name="Rectangle 566"/>
            <p:cNvSpPr>
              <a:spLocks noChangeAspect="1" noChangeArrowheads="1"/>
            </p:cNvSpPr>
            <p:nvPr/>
          </p:nvSpPr>
          <p:spPr bwMode="auto">
            <a:xfrm>
              <a:off x="3986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6" name="Rectangle 567"/>
            <p:cNvSpPr>
              <a:spLocks noChangeAspect="1" noChangeArrowheads="1"/>
            </p:cNvSpPr>
            <p:nvPr/>
          </p:nvSpPr>
          <p:spPr bwMode="auto">
            <a:xfrm>
              <a:off x="4235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7" name="Rectangle 568"/>
            <p:cNvSpPr>
              <a:spLocks noChangeAspect="1" noChangeArrowheads="1"/>
            </p:cNvSpPr>
            <p:nvPr/>
          </p:nvSpPr>
          <p:spPr bwMode="auto">
            <a:xfrm>
              <a:off x="3115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8" name="Rectangle 569"/>
            <p:cNvSpPr>
              <a:spLocks noChangeAspect="1" noChangeArrowheads="1"/>
            </p:cNvSpPr>
            <p:nvPr/>
          </p:nvSpPr>
          <p:spPr bwMode="auto">
            <a:xfrm>
              <a:off x="3240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49" name="Rectangle 570"/>
            <p:cNvSpPr>
              <a:spLocks noChangeAspect="1" noChangeArrowheads="1"/>
            </p:cNvSpPr>
            <p:nvPr/>
          </p:nvSpPr>
          <p:spPr bwMode="auto">
            <a:xfrm>
              <a:off x="3364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0" name="Rectangle 571"/>
            <p:cNvSpPr>
              <a:spLocks noChangeAspect="1" noChangeArrowheads="1"/>
            </p:cNvSpPr>
            <p:nvPr/>
          </p:nvSpPr>
          <p:spPr bwMode="auto">
            <a:xfrm>
              <a:off x="3488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1" name="Rectangle 572"/>
            <p:cNvSpPr>
              <a:spLocks noChangeAspect="1" noChangeArrowheads="1"/>
            </p:cNvSpPr>
            <p:nvPr/>
          </p:nvSpPr>
          <p:spPr bwMode="auto">
            <a:xfrm>
              <a:off x="3613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2" name="Rectangle 573"/>
            <p:cNvSpPr>
              <a:spLocks noChangeAspect="1" noChangeArrowheads="1"/>
            </p:cNvSpPr>
            <p:nvPr/>
          </p:nvSpPr>
          <p:spPr bwMode="auto">
            <a:xfrm>
              <a:off x="3737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3" name="Rectangle 574"/>
            <p:cNvSpPr>
              <a:spLocks noChangeAspect="1" noChangeArrowheads="1"/>
            </p:cNvSpPr>
            <p:nvPr/>
          </p:nvSpPr>
          <p:spPr bwMode="auto">
            <a:xfrm>
              <a:off x="3862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4" name="Rectangle 575"/>
            <p:cNvSpPr>
              <a:spLocks noChangeAspect="1" noChangeArrowheads="1"/>
            </p:cNvSpPr>
            <p:nvPr/>
          </p:nvSpPr>
          <p:spPr bwMode="auto">
            <a:xfrm>
              <a:off x="3986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5" name="Rectangle 576"/>
            <p:cNvSpPr>
              <a:spLocks noChangeAspect="1" noChangeArrowheads="1"/>
            </p:cNvSpPr>
            <p:nvPr/>
          </p:nvSpPr>
          <p:spPr bwMode="auto">
            <a:xfrm>
              <a:off x="4110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6" name="Rectangle 577"/>
            <p:cNvSpPr>
              <a:spLocks noChangeAspect="1" noChangeArrowheads="1"/>
            </p:cNvSpPr>
            <p:nvPr/>
          </p:nvSpPr>
          <p:spPr bwMode="auto">
            <a:xfrm>
              <a:off x="4235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7" name="Rectangle 578"/>
            <p:cNvSpPr>
              <a:spLocks noChangeAspect="1" noChangeArrowheads="1"/>
            </p:cNvSpPr>
            <p:nvPr/>
          </p:nvSpPr>
          <p:spPr bwMode="auto">
            <a:xfrm>
              <a:off x="2742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8" name="Rectangle 579"/>
            <p:cNvSpPr>
              <a:spLocks noChangeAspect="1" noChangeArrowheads="1"/>
            </p:cNvSpPr>
            <p:nvPr/>
          </p:nvSpPr>
          <p:spPr bwMode="auto">
            <a:xfrm>
              <a:off x="2991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59" name="Rectangle 580"/>
            <p:cNvSpPr>
              <a:spLocks noChangeAspect="1" noChangeArrowheads="1"/>
            </p:cNvSpPr>
            <p:nvPr/>
          </p:nvSpPr>
          <p:spPr bwMode="auto">
            <a:xfrm>
              <a:off x="3115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0" name="Rectangle 581"/>
            <p:cNvSpPr>
              <a:spLocks noChangeAspect="1" noChangeArrowheads="1"/>
            </p:cNvSpPr>
            <p:nvPr/>
          </p:nvSpPr>
          <p:spPr bwMode="auto">
            <a:xfrm>
              <a:off x="3240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1" name="Rectangle 582"/>
            <p:cNvSpPr>
              <a:spLocks noChangeAspect="1" noChangeArrowheads="1"/>
            </p:cNvSpPr>
            <p:nvPr/>
          </p:nvSpPr>
          <p:spPr bwMode="auto">
            <a:xfrm>
              <a:off x="3364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2" name="Rectangle 583"/>
            <p:cNvSpPr>
              <a:spLocks noChangeAspect="1" noChangeArrowheads="1"/>
            </p:cNvSpPr>
            <p:nvPr/>
          </p:nvSpPr>
          <p:spPr bwMode="auto">
            <a:xfrm>
              <a:off x="3488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3" name="Rectangle 584"/>
            <p:cNvSpPr>
              <a:spLocks noChangeAspect="1" noChangeArrowheads="1"/>
            </p:cNvSpPr>
            <p:nvPr/>
          </p:nvSpPr>
          <p:spPr bwMode="auto">
            <a:xfrm>
              <a:off x="3613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4" name="Rectangle 585"/>
            <p:cNvSpPr>
              <a:spLocks noChangeAspect="1" noChangeArrowheads="1"/>
            </p:cNvSpPr>
            <p:nvPr/>
          </p:nvSpPr>
          <p:spPr bwMode="auto">
            <a:xfrm>
              <a:off x="3737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5" name="Rectangle 586"/>
            <p:cNvSpPr>
              <a:spLocks noChangeAspect="1" noChangeArrowheads="1"/>
            </p:cNvSpPr>
            <p:nvPr/>
          </p:nvSpPr>
          <p:spPr bwMode="auto">
            <a:xfrm>
              <a:off x="3862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6" name="Rectangle 587"/>
            <p:cNvSpPr>
              <a:spLocks noChangeAspect="1" noChangeArrowheads="1"/>
            </p:cNvSpPr>
            <p:nvPr/>
          </p:nvSpPr>
          <p:spPr bwMode="auto">
            <a:xfrm>
              <a:off x="3986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7" name="Rectangle 588"/>
            <p:cNvSpPr>
              <a:spLocks noChangeAspect="1" noChangeArrowheads="1"/>
            </p:cNvSpPr>
            <p:nvPr/>
          </p:nvSpPr>
          <p:spPr bwMode="auto">
            <a:xfrm>
              <a:off x="4110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8" name="Rectangle 589"/>
            <p:cNvSpPr>
              <a:spLocks noChangeAspect="1" noChangeArrowheads="1"/>
            </p:cNvSpPr>
            <p:nvPr/>
          </p:nvSpPr>
          <p:spPr bwMode="auto">
            <a:xfrm>
              <a:off x="4235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69" name="Rectangle 590"/>
            <p:cNvSpPr>
              <a:spLocks noChangeAspect="1" noChangeArrowheads="1"/>
            </p:cNvSpPr>
            <p:nvPr/>
          </p:nvSpPr>
          <p:spPr bwMode="auto">
            <a:xfrm>
              <a:off x="4359" y="83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0" name="Rectangle 591"/>
            <p:cNvSpPr>
              <a:spLocks noChangeAspect="1" noChangeArrowheads="1"/>
            </p:cNvSpPr>
            <p:nvPr/>
          </p:nvSpPr>
          <p:spPr bwMode="auto">
            <a:xfrm>
              <a:off x="2742" y="83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1" name="Rectangle 592"/>
            <p:cNvSpPr>
              <a:spLocks noChangeAspect="1" noChangeArrowheads="1"/>
            </p:cNvSpPr>
            <p:nvPr/>
          </p:nvSpPr>
          <p:spPr bwMode="auto">
            <a:xfrm>
              <a:off x="2866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2" name="Rectangle 593"/>
            <p:cNvSpPr>
              <a:spLocks noChangeAspect="1" noChangeArrowheads="1"/>
            </p:cNvSpPr>
            <p:nvPr/>
          </p:nvSpPr>
          <p:spPr bwMode="auto">
            <a:xfrm>
              <a:off x="2991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3" name="Rectangle 594"/>
            <p:cNvSpPr>
              <a:spLocks noChangeAspect="1" noChangeArrowheads="1"/>
            </p:cNvSpPr>
            <p:nvPr/>
          </p:nvSpPr>
          <p:spPr bwMode="auto">
            <a:xfrm>
              <a:off x="3115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4" name="Rectangle 595"/>
            <p:cNvSpPr>
              <a:spLocks noChangeAspect="1" noChangeArrowheads="1"/>
            </p:cNvSpPr>
            <p:nvPr/>
          </p:nvSpPr>
          <p:spPr bwMode="auto">
            <a:xfrm>
              <a:off x="3240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5" name="Rectangle 596"/>
            <p:cNvSpPr>
              <a:spLocks noChangeAspect="1" noChangeArrowheads="1"/>
            </p:cNvSpPr>
            <p:nvPr/>
          </p:nvSpPr>
          <p:spPr bwMode="auto">
            <a:xfrm>
              <a:off x="3364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6" name="Rectangle 597"/>
            <p:cNvSpPr>
              <a:spLocks noChangeAspect="1" noChangeArrowheads="1"/>
            </p:cNvSpPr>
            <p:nvPr/>
          </p:nvSpPr>
          <p:spPr bwMode="auto">
            <a:xfrm>
              <a:off x="3488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7" name="Rectangle 598"/>
            <p:cNvSpPr>
              <a:spLocks noChangeAspect="1" noChangeArrowheads="1"/>
            </p:cNvSpPr>
            <p:nvPr/>
          </p:nvSpPr>
          <p:spPr bwMode="auto">
            <a:xfrm>
              <a:off x="3613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8" name="Rectangle 599"/>
            <p:cNvSpPr>
              <a:spLocks noChangeAspect="1" noChangeArrowheads="1"/>
            </p:cNvSpPr>
            <p:nvPr/>
          </p:nvSpPr>
          <p:spPr bwMode="auto">
            <a:xfrm>
              <a:off x="3737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79" name="Rectangle 600"/>
            <p:cNvSpPr>
              <a:spLocks noChangeAspect="1" noChangeArrowheads="1"/>
            </p:cNvSpPr>
            <p:nvPr/>
          </p:nvSpPr>
          <p:spPr bwMode="auto">
            <a:xfrm>
              <a:off x="3862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0" name="Rectangle 601"/>
            <p:cNvSpPr>
              <a:spLocks noChangeAspect="1" noChangeArrowheads="1"/>
            </p:cNvSpPr>
            <p:nvPr/>
          </p:nvSpPr>
          <p:spPr bwMode="auto">
            <a:xfrm>
              <a:off x="3986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1" name="Rectangle 602"/>
            <p:cNvSpPr>
              <a:spLocks noChangeAspect="1" noChangeArrowheads="1"/>
            </p:cNvSpPr>
            <p:nvPr/>
          </p:nvSpPr>
          <p:spPr bwMode="auto">
            <a:xfrm>
              <a:off x="4110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2" name="Rectangle 603"/>
            <p:cNvSpPr>
              <a:spLocks noChangeAspect="1" noChangeArrowheads="1"/>
            </p:cNvSpPr>
            <p:nvPr/>
          </p:nvSpPr>
          <p:spPr bwMode="auto">
            <a:xfrm>
              <a:off x="4235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3" name="Rectangle 604"/>
            <p:cNvSpPr>
              <a:spLocks noChangeAspect="1" noChangeArrowheads="1"/>
            </p:cNvSpPr>
            <p:nvPr/>
          </p:nvSpPr>
          <p:spPr bwMode="auto">
            <a:xfrm>
              <a:off x="4359" y="95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4" name="Rectangle 605"/>
            <p:cNvSpPr>
              <a:spLocks noChangeAspect="1" noChangeArrowheads="1"/>
            </p:cNvSpPr>
            <p:nvPr/>
          </p:nvSpPr>
          <p:spPr bwMode="auto">
            <a:xfrm>
              <a:off x="2742" y="95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5" name="Rectangle 606"/>
            <p:cNvSpPr>
              <a:spLocks noChangeAspect="1" noChangeArrowheads="1"/>
            </p:cNvSpPr>
            <p:nvPr/>
          </p:nvSpPr>
          <p:spPr bwMode="auto">
            <a:xfrm>
              <a:off x="2866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6" name="Rectangle 607"/>
            <p:cNvSpPr>
              <a:spLocks noChangeAspect="1" noChangeArrowheads="1"/>
            </p:cNvSpPr>
            <p:nvPr/>
          </p:nvSpPr>
          <p:spPr bwMode="auto">
            <a:xfrm>
              <a:off x="2991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7" name="Rectangle 608"/>
            <p:cNvSpPr>
              <a:spLocks noChangeAspect="1" noChangeArrowheads="1"/>
            </p:cNvSpPr>
            <p:nvPr/>
          </p:nvSpPr>
          <p:spPr bwMode="auto">
            <a:xfrm>
              <a:off x="3115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8" name="Rectangle 609"/>
            <p:cNvSpPr>
              <a:spLocks noChangeAspect="1" noChangeArrowheads="1"/>
            </p:cNvSpPr>
            <p:nvPr/>
          </p:nvSpPr>
          <p:spPr bwMode="auto">
            <a:xfrm>
              <a:off x="3240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89" name="Rectangle 610"/>
            <p:cNvSpPr>
              <a:spLocks noChangeAspect="1" noChangeArrowheads="1"/>
            </p:cNvSpPr>
            <p:nvPr/>
          </p:nvSpPr>
          <p:spPr bwMode="auto">
            <a:xfrm>
              <a:off x="3364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0" name="Rectangle 611"/>
            <p:cNvSpPr>
              <a:spLocks noChangeAspect="1" noChangeArrowheads="1"/>
            </p:cNvSpPr>
            <p:nvPr/>
          </p:nvSpPr>
          <p:spPr bwMode="auto">
            <a:xfrm>
              <a:off x="3488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1" name="Rectangle 612"/>
            <p:cNvSpPr>
              <a:spLocks noChangeAspect="1" noChangeArrowheads="1"/>
            </p:cNvSpPr>
            <p:nvPr/>
          </p:nvSpPr>
          <p:spPr bwMode="auto">
            <a:xfrm>
              <a:off x="3613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2" name="Rectangle 613"/>
            <p:cNvSpPr>
              <a:spLocks noChangeAspect="1" noChangeArrowheads="1"/>
            </p:cNvSpPr>
            <p:nvPr/>
          </p:nvSpPr>
          <p:spPr bwMode="auto">
            <a:xfrm>
              <a:off x="3737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3" name="Rectangle 614"/>
            <p:cNvSpPr>
              <a:spLocks noChangeAspect="1" noChangeArrowheads="1"/>
            </p:cNvSpPr>
            <p:nvPr/>
          </p:nvSpPr>
          <p:spPr bwMode="auto">
            <a:xfrm>
              <a:off x="3862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4" name="Rectangle 615"/>
            <p:cNvSpPr>
              <a:spLocks noChangeAspect="1" noChangeArrowheads="1"/>
            </p:cNvSpPr>
            <p:nvPr/>
          </p:nvSpPr>
          <p:spPr bwMode="auto">
            <a:xfrm>
              <a:off x="3986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5" name="Rectangle 616"/>
            <p:cNvSpPr>
              <a:spLocks noChangeAspect="1" noChangeArrowheads="1"/>
            </p:cNvSpPr>
            <p:nvPr/>
          </p:nvSpPr>
          <p:spPr bwMode="auto">
            <a:xfrm>
              <a:off x="4110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6" name="Rectangle 617"/>
            <p:cNvSpPr>
              <a:spLocks noChangeAspect="1" noChangeArrowheads="1"/>
            </p:cNvSpPr>
            <p:nvPr/>
          </p:nvSpPr>
          <p:spPr bwMode="auto">
            <a:xfrm>
              <a:off x="4235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7" name="Rectangle 618"/>
            <p:cNvSpPr>
              <a:spLocks noChangeAspect="1" noChangeArrowheads="1"/>
            </p:cNvSpPr>
            <p:nvPr/>
          </p:nvSpPr>
          <p:spPr bwMode="auto">
            <a:xfrm>
              <a:off x="4359" y="108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8" name="Rectangle 619"/>
            <p:cNvSpPr>
              <a:spLocks noChangeAspect="1" noChangeArrowheads="1"/>
            </p:cNvSpPr>
            <p:nvPr/>
          </p:nvSpPr>
          <p:spPr bwMode="auto">
            <a:xfrm>
              <a:off x="2742" y="108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399" name="Line 620"/>
            <p:cNvSpPr>
              <a:spLocks noChangeAspect="1" noChangeShapeType="1"/>
            </p:cNvSpPr>
            <p:nvPr/>
          </p:nvSpPr>
          <p:spPr bwMode="auto">
            <a:xfrm flipV="1">
              <a:off x="2802" y="953"/>
              <a:ext cx="0" cy="125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400" name="Line 621"/>
            <p:cNvSpPr>
              <a:spLocks noChangeAspect="1" noChangeShapeType="1"/>
            </p:cNvSpPr>
            <p:nvPr/>
          </p:nvSpPr>
          <p:spPr bwMode="auto">
            <a:xfrm flipV="1">
              <a:off x="2926" y="452"/>
              <a:ext cx="1" cy="13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401" name="Line 622"/>
            <p:cNvSpPr>
              <a:spLocks noChangeAspect="1" noChangeShapeType="1"/>
            </p:cNvSpPr>
            <p:nvPr/>
          </p:nvSpPr>
          <p:spPr bwMode="auto">
            <a:xfrm>
              <a:off x="2998" y="274"/>
              <a:ext cx="239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402" name="Line 623"/>
            <p:cNvSpPr>
              <a:spLocks noChangeAspect="1" noChangeShapeType="1"/>
            </p:cNvSpPr>
            <p:nvPr/>
          </p:nvSpPr>
          <p:spPr bwMode="auto">
            <a:xfrm>
              <a:off x="3740" y="274"/>
              <a:ext cx="373" cy="1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403" name="Line 624"/>
            <p:cNvSpPr>
              <a:spLocks noChangeAspect="1" noChangeShapeType="1"/>
            </p:cNvSpPr>
            <p:nvPr/>
          </p:nvSpPr>
          <p:spPr bwMode="auto">
            <a:xfrm flipV="1">
              <a:off x="4419" y="457"/>
              <a:ext cx="1" cy="12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404" name="Freeform 625"/>
            <p:cNvSpPr>
              <a:spLocks noChangeAspect="1"/>
            </p:cNvSpPr>
            <p:nvPr/>
          </p:nvSpPr>
          <p:spPr bwMode="auto">
            <a:xfrm>
              <a:off x="3740" y="891"/>
              <a:ext cx="57" cy="187"/>
            </a:xfrm>
            <a:custGeom>
              <a:avLst/>
              <a:gdLst>
                <a:gd name="T0" fmla="*/ 0 w 66"/>
                <a:gd name="T1" fmla="*/ 0 h 216"/>
                <a:gd name="T2" fmla="*/ 57 w 66"/>
                <a:gd name="T3" fmla="*/ 0 h 216"/>
                <a:gd name="T4" fmla="*/ 57 w 66"/>
                <a:gd name="T5" fmla="*/ 187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" h="216">
                  <a:moveTo>
                    <a:pt x="0" y="0"/>
                  </a:moveTo>
                  <a:lnTo>
                    <a:pt x="66" y="0"/>
                  </a:lnTo>
                  <a:lnTo>
                    <a:pt x="66" y="216"/>
                  </a:lnTo>
                </a:path>
              </a:pathLst>
            </a:custGeom>
            <a:noFill/>
            <a:ln w="38100" cmpd="sng">
              <a:solidFill>
                <a:srgbClr val="B2B2B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405" name="Freeform 626"/>
            <p:cNvSpPr>
              <a:spLocks noChangeAspect="1"/>
            </p:cNvSpPr>
            <p:nvPr/>
          </p:nvSpPr>
          <p:spPr bwMode="auto">
            <a:xfrm>
              <a:off x="3864" y="761"/>
              <a:ext cx="373" cy="638"/>
            </a:xfrm>
            <a:custGeom>
              <a:avLst/>
              <a:gdLst>
                <a:gd name="T0" fmla="*/ 0 w 432"/>
                <a:gd name="T1" fmla="*/ 0 h 288"/>
                <a:gd name="T2" fmla="*/ 187 w 432"/>
                <a:gd name="T3" fmla="*/ 0 h 288"/>
                <a:gd name="T4" fmla="*/ 187 w 432"/>
                <a:gd name="T5" fmla="*/ 638 h 288"/>
                <a:gd name="T6" fmla="*/ 373 w 432"/>
                <a:gd name="T7" fmla="*/ 638 h 2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2" h="288">
                  <a:moveTo>
                    <a:pt x="0" y="0"/>
                  </a:moveTo>
                  <a:lnTo>
                    <a:pt x="216" y="0"/>
                  </a:lnTo>
                  <a:lnTo>
                    <a:pt x="216" y="288"/>
                  </a:lnTo>
                  <a:lnTo>
                    <a:pt x="432" y="288"/>
                  </a:lnTo>
                </a:path>
              </a:pathLst>
            </a:custGeom>
            <a:noFill/>
            <a:ln w="38100" cmpd="sng">
              <a:solidFill>
                <a:srgbClr val="B2B2B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406" name="Line 627"/>
            <p:cNvSpPr>
              <a:spLocks noChangeAspect="1" noChangeShapeType="1"/>
            </p:cNvSpPr>
            <p:nvPr/>
          </p:nvSpPr>
          <p:spPr bwMode="auto">
            <a:xfrm>
              <a:off x="3123" y="1270"/>
              <a:ext cx="363" cy="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407" name="Rectangle 628"/>
            <p:cNvSpPr>
              <a:spLocks noChangeAspect="1" noChangeArrowheads="1"/>
            </p:cNvSpPr>
            <p:nvPr/>
          </p:nvSpPr>
          <p:spPr bwMode="auto">
            <a:xfrm>
              <a:off x="4110" y="458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08" name="Rectangle 629"/>
            <p:cNvSpPr>
              <a:spLocks noChangeAspect="1" noChangeArrowheads="1"/>
            </p:cNvSpPr>
            <p:nvPr/>
          </p:nvSpPr>
          <p:spPr bwMode="auto">
            <a:xfrm>
              <a:off x="4110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09" name="Rectangle 630"/>
            <p:cNvSpPr>
              <a:spLocks noChangeAspect="1" noChangeArrowheads="1"/>
            </p:cNvSpPr>
            <p:nvPr/>
          </p:nvSpPr>
          <p:spPr bwMode="auto">
            <a:xfrm>
              <a:off x="4359" y="583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0" name="Rectangle 631"/>
            <p:cNvSpPr>
              <a:spLocks noChangeAspect="1" noChangeArrowheads="1"/>
            </p:cNvSpPr>
            <p:nvPr/>
          </p:nvSpPr>
          <p:spPr bwMode="auto">
            <a:xfrm>
              <a:off x="2742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1" name="Rectangle 632"/>
            <p:cNvSpPr>
              <a:spLocks noChangeAspect="1" noChangeArrowheads="1"/>
            </p:cNvSpPr>
            <p:nvPr/>
          </p:nvSpPr>
          <p:spPr bwMode="auto">
            <a:xfrm>
              <a:off x="2742" y="581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2" name="Rectangle 633"/>
            <p:cNvSpPr>
              <a:spLocks noChangeAspect="1" noChangeArrowheads="1"/>
            </p:cNvSpPr>
            <p:nvPr/>
          </p:nvSpPr>
          <p:spPr bwMode="auto">
            <a:xfrm>
              <a:off x="2742" y="132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3" name="Rectangle 634"/>
            <p:cNvSpPr>
              <a:spLocks noChangeAspect="1" noChangeArrowheads="1"/>
            </p:cNvSpPr>
            <p:nvPr/>
          </p:nvSpPr>
          <p:spPr bwMode="auto">
            <a:xfrm>
              <a:off x="3613" y="458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4" name="Rectangle 635"/>
            <p:cNvSpPr>
              <a:spLocks noChangeAspect="1" noChangeArrowheads="1"/>
            </p:cNvSpPr>
            <p:nvPr/>
          </p:nvSpPr>
          <p:spPr bwMode="auto">
            <a:xfrm>
              <a:off x="2866" y="70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5" name="Rectangle 636"/>
            <p:cNvSpPr>
              <a:spLocks noChangeAspect="1" noChangeArrowheads="1"/>
            </p:cNvSpPr>
            <p:nvPr/>
          </p:nvSpPr>
          <p:spPr bwMode="auto">
            <a:xfrm>
              <a:off x="2991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6" name="Rectangle 637"/>
            <p:cNvSpPr>
              <a:spLocks noChangeAspect="1" noChangeArrowheads="1"/>
            </p:cNvSpPr>
            <p:nvPr/>
          </p:nvSpPr>
          <p:spPr bwMode="auto">
            <a:xfrm>
              <a:off x="2989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7" name="Rectangle 638"/>
            <p:cNvSpPr>
              <a:spLocks noChangeAspect="1" noChangeArrowheads="1"/>
            </p:cNvSpPr>
            <p:nvPr/>
          </p:nvSpPr>
          <p:spPr bwMode="auto">
            <a:xfrm>
              <a:off x="2865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8" name="Rectangle 639"/>
            <p:cNvSpPr>
              <a:spLocks noChangeAspect="1" noChangeArrowheads="1"/>
            </p:cNvSpPr>
            <p:nvPr/>
          </p:nvSpPr>
          <p:spPr bwMode="auto">
            <a:xfrm>
              <a:off x="2990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19" name="Rectangle 640"/>
            <p:cNvSpPr>
              <a:spLocks noChangeAspect="1" noChangeArrowheads="1"/>
            </p:cNvSpPr>
            <p:nvPr/>
          </p:nvSpPr>
          <p:spPr bwMode="auto">
            <a:xfrm>
              <a:off x="3114" y="1201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0" name="Rectangle 641"/>
            <p:cNvSpPr>
              <a:spLocks noChangeAspect="1" noChangeArrowheads="1"/>
            </p:cNvSpPr>
            <p:nvPr/>
          </p:nvSpPr>
          <p:spPr bwMode="auto">
            <a:xfrm>
              <a:off x="3114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1" name="Rectangle 642"/>
            <p:cNvSpPr>
              <a:spLocks noChangeAspect="1" noChangeArrowheads="1"/>
            </p:cNvSpPr>
            <p:nvPr/>
          </p:nvSpPr>
          <p:spPr bwMode="auto">
            <a:xfrm>
              <a:off x="3239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2" name="Rectangle 643"/>
            <p:cNvSpPr>
              <a:spLocks noChangeAspect="1" noChangeArrowheads="1"/>
            </p:cNvSpPr>
            <p:nvPr/>
          </p:nvSpPr>
          <p:spPr bwMode="auto">
            <a:xfrm>
              <a:off x="3363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3" name="Rectangle 644"/>
            <p:cNvSpPr>
              <a:spLocks noChangeAspect="1" noChangeArrowheads="1"/>
            </p:cNvSpPr>
            <p:nvPr/>
          </p:nvSpPr>
          <p:spPr bwMode="auto">
            <a:xfrm>
              <a:off x="3488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4" name="Rectangle 645"/>
            <p:cNvSpPr>
              <a:spLocks noChangeAspect="1" noChangeArrowheads="1"/>
            </p:cNvSpPr>
            <p:nvPr/>
          </p:nvSpPr>
          <p:spPr bwMode="auto">
            <a:xfrm>
              <a:off x="3612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5" name="Rectangle 646"/>
            <p:cNvSpPr>
              <a:spLocks noChangeAspect="1" noChangeArrowheads="1"/>
            </p:cNvSpPr>
            <p:nvPr/>
          </p:nvSpPr>
          <p:spPr bwMode="auto">
            <a:xfrm>
              <a:off x="3736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6" name="Rectangle 647"/>
            <p:cNvSpPr>
              <a:spLocks noChangeAspect="1" noChangeArrowheads="1"/>
            </p:cNvSpPr>
            <p:nvPr/>
          </p:nvSpPr>
          <p:spPr bwMode="auto">
            <a:xfrm>
              <a:off x="3861" y="1201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7" name="Rectangle 648"/>
            <p:cNvSpPr>
              <a:spLocks noChangeAspect="1" noChangeArrowheads="1"/>
            </p:cNvSpPr>
            <p:nvPr/>
          </p:nvSpPr>
          <p:spPr bwMode="auto">
            <a:xfrm>
              <a:off x="3861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8" name="Rectangle 649"/>
            <p:cNvSpPr>
              <a:spLocks noChangeAspect="1" noChangeArrowheads="1"/>
            </p:cNvSpPr>
            <p:nvPr/>
          </p:nvSpPr>
          <p:spPr bwMode="auto">
            <a:xfrm>
              <a:off x="3985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29" name="Rectangle 650"/>
            <p:cNvSpPr>
              <a:spLocks noChangeAspect="1" noChangeArrowheads="1"/>
            </p:cNvSpPr>
            <p:nvPr/>
          </p:nvSpPr>
          <p:spPr bwMode="auto">
            <a:xfrm>
              <a:off x="4110" y="1201"/>
              <a:ext cx="124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0" name="Rectangle 651"/>
            <p:cNvSpPr>
              <a:spLocks noChangeAspect="1" noChangeArrowheads="1"/>
            </p:cNvSpPr>
            <p:nvPr/>
          </p:nvSpPr>
          <p:spPr bwMode="auto">
            <a:xfrm>
              <a:off x="4110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1" name="Rectangle 652"/>
            <p:cNvSpPr>
              <a:spLocks noChangeAspect="1" noChangeArrowheads="1"/>
            </p:cNvSpPr>
            <p:nvPr/>
          </p:nvSpPr>
          <p:spPr bwMode="auto">
            <a:xfrm>
              <a:off x="4234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2" name="Rectangle 653"/>
            <p:cNvSpPr>
              <a:spLocks noChangeAspect="1" noChangeArrowheads="1"/>
            </p:cNvSpPr>
            <p:nvPr/>
          </p:nvSpPr>
          <p:spPr bwMode="auto">
            <a:xfrm>
              <a:off x="4358" y="1201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3" name="Rectangle 654"/>
            <p:cNvSpPr>
              <a:spLocks noChangeAspect="1" noChangeArrowheads="1"/>
            </p:cNvSpPr>
            <p:nvPr/>
          </p:nvSpPr>
          <p:spPr bwMode="auto">
            <a:xfrm>
              <a:off x="2741" y="1201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4" name="Rectangle 655"/>
            <p:cNvSpPr>
              <a:spLocks noChangeAspect="1" noChangeArrowheads="1"/>
            </p:cNvSpPr>
            <p:nvPr/>
          </p:nvSpPr>
          <p:spPr bwMode="auto">
            <a:xfrm>
              <a:off x="2865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5" name="Rectangle 656"/>
            <p:cNvSpPr>
              <a:spLocks noChangeAspect="1" noChangeArrowheads="1"/>
            </p:cNvSpPr>
            <p:nvPr/>
          </p:nvSpPr>
          <p:spPr bwMode="auto">
            <a:xfrm>
              <a:off x="2990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6" name="Rectangle 657"/>
            <p:cNvSpPr>
              <a:spLocks noChangeAspect="1" noChangeArrowheads="1"/>
            </p:cNvSpPr>
            <p:nvPr/>
          </p:nvSpPr>
          <p:spPr bwMode="auto">
            <a:xfrm>
              <a:off x="3114" y="1326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7" name="Rectangle 658"/>
            <p:cNvSpPr>
              <a:spLocks noChangeAspect="1" noChangeArrowheads="1"/>
            </p:cNvSpPr>
            <p:nvPr/>
          </p:nvSpPr>
          <p:spPr bwMode="auto">
            <a:xfrm>
              <a:off x="3114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8" name="Rectangle 659"/>
            <p:cNvSpPr>
              <a:spLocks noChangeAspect="1" noChangeArrowheads="1"/>
            </p:cNvSpPr>
            <p:nvPr/>
          </p:nvSpPr>
          <p:spPr bwMode="auto">
            <a:xfrm>
              <a:off x="3239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39" name="Rectangle 660"/>
            <p:cNvSpPr>
              <a:spLocks noChangeAspect="1" noChangeArrowheads="1"/>
            </p:cNvSpPr>
            <p:nvPr/>
          </p:nvSpPr>
          <p:spPr bwMode="auto">
            <a:xfrm>
              <a:off x="3363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0" name="Rectangle 661"/>
            <p:cNvSpPr>
              <a:spLocks noChangeAspect="1" noChangeArrowheads="1"/>
            </p:cNvSpPr>
            <p:nvPr/>
          </p:nvSpPr>
          <p:spPr bwMode="auto">
            <a:xfrm>
              <a:off x="3488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1" name="Rectangle 662"/>
            <p:cNvSpPr>
              <a:spLocks noChangeAspect="1" noChangeArrowheads="1"/>
            </p:cNvSpPr>
            <p:nvPr/>
          </p:nvSpPr>
          <p:spPr bwMode="auto">
            <a:xfrm>
              <a:off x="3612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2" name="Rectangle 663"/>
            <p:cNvSpPr>
              <a:spLocks noChangeAspect="1" noChangeArrowheads="1"/>
            </p:cNvSpPr>
            <p:nvPr/>
          </p:nvSpPr>
          <p:spPr bwMode="auto">
            <a:xfrm>
              <a:off x="3736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3" name="Rectangle 664"/>
            <p:cNvSpPr>
              <a:spLocks noChangeAspect="1" noChangeArrowheads="1"/>
            </p:cNvSpPr>
            <p:nvPr/>
          </p:nvSpPr>
          <p:spPr bwMode="auto">
            <a:xfrm>
              <a:off x="3861" y="1326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4" name="Rectangle 665"/>
            <p:cNvSpPr>
              <a:spLocks noChangeAspect="1" noChangeArrowheads="1"/>
            </p:cNvSpPr>
            <p:nvPr/>
          </p:nvSpPr>
          <p:spPr bwMode="auto">
            <a:xfrm>
              <a:off x="3861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5" name="Rectangle 666"/>
            <p:cNvSpPr>
              <a:spLocks noChangeAspect="1" noChangeArrowheads="1"/>
            </p:cNvSpPr>
            <p:nvPr/>
          </p:nvSpPr>
          <p:spPr bwMode="auto">
            <a:xfrm>
              <a:off x="3985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6" name="Rectangle 667"/>
            <p:cNvSpPr>
              <a:spLocks noChangeAspect="1" noChangeArrowheads="1"/>
            </p:cNvSpPr>
            <p:nvPr/>
          </p:nvSpPr>
          <p:spPr bwMode="auto">
            <a:xfrm>
              <a:off x="4110" y="1326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7" name="Rectangle 668"/>
            <p:cNvSpPr>
              <a:spLocks noChangeAspect="1" noChangeArrowheads="1"/>
            </p:cNvSpPr>
            <p:nvPr/>
          </p:nvSpPr>
          <p:spPr bwMode="auto">
            <a:xfrm>
              <a:off x="4110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8" name="Rectangle 669"/>
            <p:cNvSpPr>
              <a:spLocks noChangeAspect="1" noChangeArrowheads="1"/>
            </p:cNvSpPr>
            <p:nvPr/>
          </p:nvSpPr>
          <p:spPr bwMode="auto">
            <a:xfrm>
              <a:off x="4234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49" name="Rectangle 670"/>
            <p:cNvSpPr>
              <a:spLocks noChangeAspect="1" noChangeArrowheads="1"/>
            </p:cNvSpPr>
            <p:nvPr/>
          </p:nvSpPr>
          <p:spPr bwMode="auto">
            <a:xfrm>
              <a:off x="4358" y="132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0" name="Rectangle 671"/>
            <p:cNvSpPr>
              <a:spLocks noChangeAspect="1" noChangeArrowheads="1"/>
            </p:cNvSpPr>
            <p:nvPr/>
          </p:nvSpPr>
          <p:spPr bwMode="auto">
            <a:xfrm>
              <a:off x="2741" y="132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1" name="Rectangle 672"/>
            <p:cNvSpPr>
              <a:spLocks noChangeAspect="1" noChangeArrowheads="1"/>
            </p:cNvSpPr>
            <p:nvPr/>
          </p:nvSpPr>
          <p:spPr bwMode="auto">
            <a:xfrm>
              <a:off x="2865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2" name="Rectangle 673"/>
            <p:cNvSpPr>
              <a:spLocks noChangeAspect="1" noChangeArrowheads="1"/>
            </p:cNvSpPr>
            <p:nvPr/>
          </p:nvSpPr>
          <p:spPr bwMode="auto">
            <a:xfrm>
              <a:off x="2990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3" name="Rectangle 674"/>
            <p:cNvSpPr>
              <a:spLocks noChangeAspect="1" noChangeArrowheads="1"/>
            </p:cNvSpPr>
            <p:nvPr/>
          </p:nvSpPr>
          <p:spPr bwMode="auto">
            <a:xfrm>
              <a:off x="3114" y="206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4" name="Rectangle 675"/>
            <p:cNvSpPr>
              <a:spLocks noChangeAspect="1" noChangeArrowheads="1"/>
            </p:cNvSpPr>
            <p:nvPr/>
          </p:nvSpPr>
          <p:spPr bwMode="auto">
            <a:xfrm>
              <a:off x="3114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5" name="Rectangle 676"/>
            <p:cNvSpPr>
              <a:spLocks noChangeAspect="1" noChangeArrowheads="1"/>
            </p:cNvSpPr>
            <p:nvPr/>
          </p:nvSpPr>
          <p:spPr bwMode="auto">
            <a:xfrm>
              <a:off x="3239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6" name="Rectangle 677"/>
            <p:cNvSpPr>
              <a:spLocks noChangeAspect="1" noChangeArrowheads="1"/>
            </p:cNvSpPr>
            <p:nvPr/>
          </p:nvSpPr>
          <p:spPr bwMode="auto">
            <a:xfrm>
              <a:off x="3363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7" name="Rectangle 678"/>
            <p:cNvSpPr>
              <a:spLocks noChangeAspect="1" noChangeArrowheads="1"/>
            </p:cNvSpPr>
            <p:nvPr/>
          </p:nvSpPr>
          <p:spPr bwMode="auto">
            <a:xfrm>
              <a:off x="3488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8" name="Rectangle 679"/>
            <p:cNvSpPr>
              <a:spLocks noChangeAspect="1" noChangeArrowheads="1"/>
            </p:cNvSpPr>
            <p:nvPr/>
          </p:nvSpPr>
          <p:spPr bwMode="auto">
            <a:xfrm>
              <a:off x="3612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59" name="Rectangle 680"/>
            <p:cNvSpPr>
              <a:spLocks noChangeAspect="1" noChangeArrowheads="1"/>
            </p:cNvSpPr>
            <p:nvPr/>
          </p:nvSpPr>
          <p:spPr bwMode="auto">
            <a:xfrm>
              <a:off x="3736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0" name="Rectangle 681"/>
            <p:cNvSpPr>
              <a:spLocks noChangeAspect="1" noChangeArrowheads="1"/>
            </p:cNvSpPr>
            <p:nvPr/>
          </p:nvSpPr>
          <p:spPr bwMode="auto">
            <a:xfrm>
              <a:off x="3861" y="206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1" name="Rectangle 682"/>
            <p:cNvSpPr>
              <a:spLocks noChangeAspect="1" noChangeArrowheads="1"/>
            </p:cNvSpPr>
            <p:nvPr/>
          </p:nvSpPr>
          <p:spPr bwMode="auto">
            <a:xfrm>
              <a:off x="3861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2" name="Rectangle 683"/>
            <p:cNvSpPr>
              <a:spLocks noChangeAspect="1" noChangeArrowheads="1"/>
            </p:cNvSpPr>
            <p:nvPr/>
          </p:nvSpPr>
          <p:spPr bwMode="auto">
            <a:xfrm>
              <a:off x="3985" y="206"/>
              <a:ext cx="125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3" name="Rectangle 684"/>
            <p:cNvSpPr>
              <a:spLocks noChangeAspect="1" noChangeArrowheads="1"/>
            </p:cNvSpPr>
            <p:nvPr/>
          </p:nvSpPr>
          <p:spPr bwMode="auto">
            <a:xfrm>
              <a:off x="3985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4" name="Rectangle 685"/>
            <p:cNvSpPr>
              <a:spLocks noChangeAspect="1" noChangeArrowheads="1"/>
            </p:cNvSpPr>
            <p:nvPr/>
          </p:nvSpPr>
          <p:spPr bwMode="auto">
            <a:xfrm>
              <a:off x="4110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5" name="Rectangle 686"/>
            <p:cNvSpPr>
              <a:spLocks noChangeAspect="1" noChangeArrowheads="1"/>
            </p:cNvSpPr>
            <p:nvPr/>
          </p:nvSpPr>
          <p:spPr bwMode="auto">
            <a:xfrm>
              <a:off x="4234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6" name="Rectangle 687"/>
            <p:cNvSpPr>
              <a:spLocks noChangeAspect="1" noChangeArrowheads="1"/>
            </p:cNvSpPr>
            <p:nvPr/>
          </p:nvSpPr>
          <p:spPr bwMode="auto">
            <a:xfrm>
              <a:off x="4358" y="206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7" name="Rectangle 688"/>
            <p:cNvSpPr>
              <a:spLocks noChangeAspect="1" noChangeArrowheads="1"/>
            </p:cNvSpPr>
            <p:nvPr/>
          </p:nvSpPr>
          <p:spPr bwMode="auto">
            <a:xfrm>
              <a:off x="2741" y="206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8" name="Rectangle 689"/>
            <p:cNvSpPr>
              <a:spLocks noChangeAspect="1" noChangeArrowheads="1"/>
            </p:cNvSpPr>
            <p:nvPr/>
          </p:nvSpPr>
          <p:spPr bwMode="auto">
            <a:xfrm>
              <a:off x="2990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69" name="Rectangle 690"/>
            <p:cNvSpPr>
              <a:spLocks noChangeAspect="1" noChangeArrowheads="1"/>
            </p:cNvSpPr>
            <p:nvPr/>
          </p:nvSpPr>
          <p:spPr bwMode="auto">
            <a:xfrm>
              <a:off x="3114" y="330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0" name="Rectangle 691"/>
            <p:cNvSpPr>
              <a:spLocks noChangeAspect="1" noChangeArrowheads="1"/>
            </p:cNvSpPr>
            <p:nvPr/>
          </p:nvSpPr>
          <p:spPr bwMode="auto">
            <a:xfrm>
              <a:off x="3114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1" name="Rectangle 692"/>
            <p:cNvSpPr>
              <a:spLocks noChangeAspect="1" noChangeArrowheads="1"/>
            </p:cNvSpPr>
            <p:nvPr/>
          </p:nvSpPr>
          <p:spPr bwMode="auto">
            <a:xfrm>
              <a:off x="3239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2" name="Rectangle 693"/>
            <p:cNvSpPr>
              <a:spLocks noChangeAspect="1" noChangeArrowheads="1"/>
            </p:cNvSpPr>
            <p:nvPr/>
          </p:nvSpPr>
          <p:spPr bwMode="auto">
            <a:xfrm>
              <a:off x="3363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3" name="Rectangle 694"/>
            <p:cNvSpPr>
              <a:spLocks noChangeAspect="1" noChangeArrowheads="1"/>
            </p:cNvSpPr>
            <p:nvPr/>
          </p:nvSpPr>
          <p:spPr bwMode="auto">
            <a:xfrm>
              <a:off x="3488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4" name="Rectangle 695"/>
            <p:cNvSpPr>
              <a:spLocks noChangeAspect="1" noChangeArrowheads="1"/>
            </p:cNvSpPr>
            <p:nvPr/>
          </p:nvSpPr>
          <p:spPr bwMode="auto">
            <a:xfrm>
              <a:off x="3612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5" name="Rectangle 696"/>
            <p:cNvSpPr>
              <a:spLocks noChangeAspect="1" noChangeArrowheads="1"/>
            </p:cNvSpPr>
            <p:nvPr/>
          </p:nvSpPr>
          <p:spPr bwMode="auto">
            <a:xfrm>
              <a:off x="3736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6" name="Rectangle 697"/>
            <p:cNvSpPr>
              <a:spLocks noChangeAspect="1" noChangeArrowheads="1"/>
            </p:cNvSpPr>
            <p:nvPr/>
          </p:nvSpPr>
          <p:spPr bwMode="auto">
            <a:xfrm>
              <a:off x="3861" y="330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7" name="Rectangle 698"/>
            <p:cNvSpPr>
              <a:spLocks noChangeAspect="1" noChangeArrowheads="1"/>
            </p:cNvSpPr>
            <p:nvPr/>
          </p:nvSpPr>
          <p:spPr bwMode="auto">
            <a:xfrm>
              <a:off x="3861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8" name="Rectangle 699"/>
            <p:cNvSpPr>
              <a:spLocks noChangeAspect="1" noChangeArrowheads="1"/>
            </p:cNvSpPr>
            <p:nvPr/>
          </p:nvSpPr>
          <p:spPr bwMode="auto">
            <a:xfrm>
              <a:off x="3985" y="330"/>
              <a:ext cx="125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79" name="Rectangle 700"/>
            <p:cNvSpPr>
              <a:spLocks noChangeAspect="1" noChangeArrowheads="1"/>
            </p:cNvSpPr>
            <p:nvPr/>
          </p:nvSpPr>
          <p:spPr bwMode="auto">
            <a:xfrm>
              <a:off x="3985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0" name="Rectangle 701"/>
            <p:cNvSpPr>
              <a:spLocks noChangeAspect="1" noChangeArrowheads="1"/>
            </p:cNvSpPr>
            <p:nvPr/>
          </p:nvSpPr>
          <p:spPr bwMode="auto">
            <a:xfrm>
              <a:off x="4110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1" name="Rectangle 702"/>
            <p:cNvSpPr>
              <a:spLocks noChangeAspect="1" noChangeArrowheads="1"/>
            </p:cNvSpPr>
            <p:nvPr/>
          </p:nvSpPr>
          <p:spPr bwMode="auto">
            <a:xfrm>
              <a:off x="4234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2" name="Rectangle 703"/>
            <p:cNvSpPr>
              <a:spLocks noChangeAspect="1" noChangeArrowheads="1"/>
            </p:cNvSpPr>
            <p:nvPr/>
          </p:nvSpPr>
          <p:spPr bwMode="auto">
            <a:xfrm>
              <a:off x="4358" y="330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3" name="Rectangle 704"/>
            <p:cNvSpPr>
              <a:spLocks noChangeAspect="1" noChangeArrowheads="1"/>
            </p:cNvSpPr>
            <p:nvPr/>
          </p:nvSpPr>
          <p:spPr bwMode="auto">
            <a:xfrm>
              <a:off x="2741" y="330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4" name="Rectangle 705"/>
            <p:cNvSpPr>
              <a:spLocks noChangeAspect="1" noChangeArrowheads="1"/>
            </p:cNvSpPr>
            <p:nvPr/>
          </p:nvSpPr>
          <p:spPr bwMode="auto">
            <a:xfrm>
              <a:off x="2865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5" name="Rectangle 706"/>
            <p:cNvSpPr>
              <a:spLocks noChangeAspect="1" noChangeArrowheads="1"/>
            </p:cNvSpPr>
            <p:nvPr/>
          </p:nvSpPr>
          <p:spPr bwMode="auto">
            <a:xfrm>
              <a:off x="3114" y="455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6" name="Rectangle 707"/>
            <p:cNvSpPr>
              <a:spLocks noChangeAspect="1" noChangeArrowheads="1"/>
            </p:cNvSpPr>
            <p:nvPr/>
          </p:nvSpPr>
          <p:spPr bwMode="auto">
            <a:xfrm>
              <a:off x="3114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7" name="Rectangle 708"/>
            <p:cNvSpPr>
              <a:spLocks noChangeAspect="1" noChangeArrowheads="1"/>
            </p:cNvSpPr>
            <p:nvPr/>
          </p:nvSpPr>
          <p:spPr bwMode="auto">
            <a:xfrm>
              <a:off x="3239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8" name="Rectangle 709"/>
            <p:cNvSpPr>
              <a:spLocks noChangeAspect="1" noChangeArrowheads="1"/>
            </p:cNvSpPr>
            <p:nvPr/>
          </p:nvSpPr>
          <p:spPr bwMode="auto">
            <a:xfrm>
              <a:off x="3363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89" name="Rectangle 710"/>
            <p:cNvSpPr>
              <a:spLocks noChangeAspect="1" noChangeArrowheads="1"/>
            </p:cNvSpPr>
            <p:nvPr/>
          </p:nvSpPr>
          <p:spPr bwMode="auto">
            <a:xfrm>
              <a:off x="3488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0" name="Rectangle 711"/>
            <p:cNvSpPr>
              <a:spLocks noChangeAspect="1" noChangeArrowheads="1"/>
            </p:cNvSpPr>
            <p:nvPr/>
          </p:nvSpPr>
          <p:spPr bwMode="auto">
            <a:xfrm>
              <a:off x="3612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1" name="Rectangle 712"/>
            <p:cNvSpPr>
              <a:spLocks noChangeAspect="1" noChangeArrowheads="1"/>
            </p:cNvSpPr>
            <p:nvPr/>
          </p:nvSpPr>
          <p:spPr bwMode="auto">
            <a:xfrm>
              <a:off x="3736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2" name="Rectangle 713"/>
            <p:cNvSpPr>
              <a:spLocks noChangeAspect="1" noChangeArrowheads="1"/>
            </p:cNvSpPr>
            <p:nvPr/>
          </p:nvSpPr>
          <p:spPr bwMode="auto">
            <a:xfrm>
              <a:off x="3861" y="455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3" name="Rectangle 714"/>
            <p:cNvSpPr>
              <a:spLocks noChangeAspect="1" noChangeArrowheads="1"/>
            </p:cNvSpPr>
            <p:nvPr/>
          </p:nvSpPr>
          <p:spPr bwMode="auto">
            <a:xfrm>
              <a:off x="3861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4" name="Rectangle 715"/>
            <p:cNvSpPr>
              <a:spLocks noChangeAspect="1" noChangeArrowheads="1"/>
            </p:cNvSpPr>
            <p:nvPr/>
          </p:nvSpPr>
          <p:spPr bwMode="auto">
            <a:xfrm>
              <a:off x="4111" y="455"/>
              <a:ext cx="125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5" name="Rectangle 716"/>
            <p:cNvSpPr>
              <a:spLocks noChangeAspect="1" noChangeArrowheads="1"/>
            </p:cNvSpPr>
            <p:nvPr/>
          </p:nvSpPr>
          <p:spPr bwMode="auto">
            <a:xfrm>
              <a:off x="3985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6" name="Rectangle 717"/>
            <p:cNvSpPr>
              <a:spLocks noChangeAspect="1" noChangeArrowheads="1"/>
            </p:cNvSpPr>
            <p:nvPr/>
          </p:nvSpPr>
          <p:spPr bwMode="auto">
            <a:xfrm>
              <a:off x="4110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7" name="Rectangle 718"/>
            <p:cNvSpPr>
              <a:spLocks noChangeAspect="1" noChangeArrowheads="1"/>
            </p:cNvSpPr>
            <p:nvPr/>
          </p:nvSpPr>
          <p:spPr bwMode="auto">
            <a:xfrm>
              <a:off x="4234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8" name="Rectangle 719"/>
            <p:cNvSpPr>
              <a:spLocks noChangeAspect="1" noChangeArrowheads="1"/>
            </p:cNvSpPr>
            <p:nvPr/>
          </p:nvSpPr>
          <p:spPr bwMode="auto">
            <a:xfrm>
              <a:off x="4358" y="455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499" name="Rectangle 720"/>
            <p:cNvSpPr>
              <a:spLocks noChangeAspect="1" noChangeArrowheads="1"/>
            </p:cNvSpPr>
            <p:nvPr/>
          </p:nvSpPr>
          <p:spPr bwMode="auto">
            <a:xfrm>
              <a:off x="2741" y="455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0" name="Rectangle 721"/>
            <p:cNvSpPr>
              <a:spLocks noChangeAspect="1" noChangeArrowheads="1"/>
            </p:cNvSpPr>
            <p:nvPr/>
          </p:nvSpPr>
          <p:spPr bwMode="auto">
            <a:xfrm>
              <a:off x="2865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1" name="Rectangle 722"/>
            <p:cNvSpPr>
              <a:spLocks noChangeAspect="1" noChangeArrowheads="1"/>
            </p:cNvSpPr>
            <p:nvPr/>
          </p:nvSpPr>
          <p:spPr bwMode="auto">
            <a:xfrm>
              <a:off x="2990" y="583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2" name="Rectangle 723"/>
            <p:cNvSpPr>
              <a:spLocks noChangeAspect="1" noChangeArrowheads="1"/>
            </p:cNvSpPr>
            <p:nvPr/>
          </p:nvSpPr>
          <p:spPr bwMode="auto">
            <a:xfrm>
              <a:off x="3114" y="579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3" name="Rectangle 724"/>
            <p:cNvSpPr>
              <a:spLocks noChangeAspect="1" noChangeArrowheads="1"/>
            </p:cNvSpPr>
            <p:nvPr/>
          </p:nvSpPr>
          <p:spPr bwMode="auto">
            <a:xfrm>
              <a:off x="3114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4" name="Rectangle 725"/>
            <p:cNvSpPr>
              <a:spLocks noChangeAspect="1" noChangeArrowheads="1"/>
            </p:cNvSpPr>
            <p:nvPr/>
          </p:nvSpPr>
          <p:spPr bwMode="auto">
            <a:xfrm>
              <a:off x="3239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5" name="Rectangle 726"/>
            <p:cNvSpPr>
              <a:spLocks noChangeAspect="1" noChangeArrowheads="1"/>
            </p:cNvSpPr>
            <p:nvPr/>
          </p:nvSpPr>
          <p:spPr bwMode="auto">
            <a:xfrm>
              <a:off x="3363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6" name="Rectangle 727"/>
            <p:cNvSpPr>
              <a:spLocks noChangeAspect="1" noChangeArrowheads="1"/>
            </p:cNvSpPr>
            <p:nvPr/>
          </p:nvSpPr>
          <p:spPr bwMode="auto">
            <a:xfrm>
              <a:off x="3488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7" name="Rectangle 728"/>
            <p:cNvSpPr>
              <a:spLocks noChangeAspect="1" noChangeArrowheads="1"/>
            </p:cNvSpPr>
            <p:nvPr/>
          </p:nvSpPr>
          <p:spPr bwMode="auto">
            <a:xfrm>
              <a:off x="3612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8" name="Rectangle 729"/>
            <p:cNvSpPr>
              <a:spLocks noChangeAspect="1" noChangeArrowheads="1"/>
            </p:cNvSpPr>
            <p:nvPr/>
          </p:nvSpPr>
          <p:spPr bwMode="auto">
            <a:xfrm>
              <a:off x="3736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09" name="Rectangle 730"/>
            <p:cNvSpPr>
              <a:spLocks noChangeAspect="1" noChangeArrowheads="1"/>
            </p:cNvSpPr>
            <p:nvPr/>
          </p:nvSpPr>
          <p:spPr bwMode="auto">
            <a:xfrm>
              <a:off x="3861" y="579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0" name="Rectangle 731"/>
            <p:cNvSpPr>
              <a:spLocks noChangeAspect="1" noChangeArrowheads="1"/>
            </p:cNvSpPr>
            <p:nvPr/>
          </p:nvSpPr>
          <p:spPr bwMode="auto">
            <a:xfrm>
              <a:off x="3861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1" name="Rectangle 732"/>
            <p:cNvSpPr>
              <a:spLocks noChangeAspect="1" noChangeArrowheads="1"/>
            </p:cNvSpPr>
            <p:nvPr/>
          </p:nvSpPr>
          <p:spPr bwMode="auto">
            <a:xfrm>
              <a:off x="3985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2" name="Rectangle 733"/>
            <p:cNvSpPr>
              <a:spLocks noChangeAspect="1" noChangeArrowheads="1"/>
            </p:cNvSpPr>
            <p:nvPr/>
          </p:nvSpPr>
          <p:spPr bwMode="auto">
            <a:xfrm>
              <a:off x="4110" y="579"/>
              <a:ext cx="124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3" name="Rectangle 734"/>
            <p:cNvSpPr>
              <a:spLocks noChangeAspect="1" noChangeArrowheads="1"/>
            </p:cNvSpPr>
            <p:nvPr/>
          </p:nvSpPr>
          <p:spPr bwMode="auto">
            <a:xfrm>
              <a:off x="4110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4" name="Rectangle 735"/>
            <p:cNvSpPr>
              <a:spLocks noChangeAspect="1" noChangeArrowheads="1"/>
            </p:cNvSpPr>
            <p:nvPr/>
          </p:nvSpPr>
          <p:spPr bwMode="auto">
            <a:xfrm>
              <a:off x="4234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5" name="Rectangle 736"/>
            <p:cNvSpPr>
              <a:spLocks noChangeAspect="1" noChangeArrowheads="1"/>
            </p:cNvSpPr>
            <p:nvPr/>
          </p:nvSpPr>
          <p:spPr bwMode="auto">
            <a:xfrm>
              <a:off x="4358" y="579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6" name="Rectangle 737"/>
            <p:cNvSpPr>
              <a:spLocks noChangeAspect="1" noChangeArrowheads="1"/>
            </p:cNvSpPr>
            <p:nvPr/>
          </p:nvSpPr>
          <p:spPr bwMode="auto">
            <a:xfrm>
              <a:off x="2741" y="57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7" name="Rectangle 738"/>
            <p:cNvSpPr>
              <a:spLocks noChangeAspect="1" noChangeArrowheads="1"/>
            </p:cNvSpPr>
            <p:nvPr/>
          </p:nvSpPr>
          <p:spPr bwMode="auto">
            <a:xfrm>
              <a:off x="2865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8" name="Rectangle 739"/>
            <p:cNvSpPr>
              <a:spLocks noChangeAspect="1" noChangeArrowheads="1"/>
            </p:cNvSpPr>
            <p:nvPr/>
          </p:nvSpPr>
          <p:spPr bwMode="auto">
            <a:xfrm>
              <a:off x="2990" y="70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19" name="Rectangle 740"/>
            <p:cNvSpPr>
              <a:spLocks noChangeAspect="1" noChangeArrowheads="1"/>
            </p:cNvSpPr>
            <p:nvPr/>
          </p:nvSpPr>
          <p:spPr bwMode="auto">
            <a:xfrm>
              <a:off x="3114" y="704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0" name="Rectangle 741"/>
            <p:cNvSpPr>
              <a:spLocks noChangeAspect="1" noChangeArrowheads="1"/>
            </p:cNvSpPr>
            <p:nvPr/>
          </p:nvSpPr>
          <p:spPr bwMode="auto">
            <a:xfrm>
              <a:off x="3114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1" name="Rectangle 742"/>
            <p:cNvSpPr>
              <a:spLocks noChangeAspect="1" noChangeArrowheads="1"/>
            </p:cNvSpPr>
            <p:nvPr/>
          </p:nvSpPr>
          <p:spPr bwMode="auto">
            <a:xfrm>
              <a:off x="3239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2" name="Rectangle 743"/>
            <p:cNvSpPr>
              <a:spLocks noChangeAspect="1" noChangeArrowheads="1"/>
            </p:cNvSpPr>
            <p:nvPr/>
          </p:nvSpPr>
          <p:spPr bwMode="auto">
            <a:xfrm>
              <a:off x="3363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3" name="Rectangle 744"/>
            <p:cNvSpPr>
              <a:spLocks noChangeAspect="1" noChangeArrowheads="1"/>
            </p:cNvSpPr>
            <p:nvPr/>
          </p:nvSpPr>
          <p:spPr bwMode="auto">
            <a:xfrm>
              <a:off x="3488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4" name="Rectangle 745"/>
            <p:cNvSpPr>
              <a:spLocks noChangeAspect="1" noChangeArrowheads="1"/>
            </p:cNvSpPr>
            <p:nvPr/>
          </p:nvSpPr>
          <p:spPr bwMode="auto">
            <a:xfrm>
              <a:off x="3612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5" name="Rectangle 746"/>
            <p:cNvSpPr>
              <a:spLocks noChangeAspect="1" noChangeArrowheads="1"/>
            </p:cNvSpPr>
            <p:nvPr/>
          </p:nvSpPr>
          <p:spPr bwMode="auto">
            <a:xfrm>
              <a:off x="3736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6" name="Rectangle 747"/>
            <p:cNvSpPr>
              <a:spLocks noChangeAspect="1" noChangeArrowheads="1"/>
            </p:cNvSpPr>
            <p:nvPr/>
          </p:nvSpPr>
          <p:spPr bwMode="auto">
            <a:xfrm>
              <a:off x="3861" y="704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7" name="Rectangle 748"/>
            <p:cNvSpPr>
              <a:spLocks noChangeAspect="1" noChangeArrowheads="1"/>
            </p:cNvSpPr>
            <p:nvPr/>
          </p:nvSpPr>
          <p:spPr bwMode="auto">
            <a:xfrm>
              <a:off x="3861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8" name="Rectangle 749"/>
            <p:cNvSpPr>
              <a:spLocks noChangeAspect="1" noChangeArrowheads="1"/>
            </p:cNvSpPr>
            <p:nvPr/>
          </p:nvSpPr>
          <p:spPr bwMode="auto">
            <a:xfrm>
              <a:off x="3985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29" name="Rectangle 750"/>
            <p:cNvSpPr>
              <a:spLocks noChangeAspect="1" noChangeArrowheads="1"/>
            </p:cNvSpPr>
            <p:nvPr/>
          </p:nvSpPr>
          <p:spPr bwMode="auto">
            <a:xfrm>
              <a:off x="4110" y="704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0" name="Rectangle 751"/>
            <p:cNvSpPr>
              <a:spLocks noChangeAspect="1" noChangeArrowheads="1"/>
            </p:cNvSpPr>
            <p:nvPr/>
          </p:nvSpPr>
          <p:spPr bwMode="auto">
            <a:xfrm>
              <a:off x="4110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1" name="Rectangle 752"/>
            <p:cNvSpPr>
              <a:spLocks noChangeAspect="1" noChangeArrowheads="1"/>
            </p:cNvSpPr>
            <p:nvPr/>
          </p:nvSpPr>
          <p:spPr bwMode="auto">
            <a:xfrm>
              <a:off x="4234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2" name="Rectangle 753"/>
            <p:cNvSpPr>
              <a:spLocks noChangeAspect="1" noChangeArrowheads="1"/>
            </p:cNvSpPr>
            <p:nvPr/>
          </p:nvSpPr>
          <p:spPr bwMode="auto">
            <a:xfrm>
              <a:off x="4358" y="704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3" name="Rectangle 754"/>
            <p:cNvSpPr>
              <a:spLocks noChangeAspect="1" noChangeArrowheads="1"/>
            </p:cNvSpPr>
            <p:nvPr/>
          </p:nvSpPr>
          <p:spPr bwMode="auto">
            <a:xfrm>
              <a:off x="2741" y="704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4" name="Rectangle 755"/>
            <p:cNvSpPr>
              <a:spLocks noChangeAspect="1" noChangeArrowheads="1"/>
            </p:cNvSpPr>
            <p:nvPr/>
          </p:nvSpPr>
          <p:spPr bwMode="auto">
            <a:xfrm>
              <a:off x="2865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5" name="Rectangle 756"/>
            <p:cNvSpPr>
              <a:spLocks noChangeAspect="1" noChangeArrowheads="1"/>
            </p:cNvSpPr>
            <p:nvPr/>
          </p:nvSpPr>
          <p:spPr bwMode="auto">
            <a:xfrm>
              <a:off x="2990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6" name="Rectangle 757"/>
            <p:cNvSpPr>
              <a:spLocks noChangeAspect="1" noChangeArrowheads="1"/>
            </p:cNvSpPr>
            <p:nvPr/>
          </p:nvSpPr>
          <p:spPr bwMode="auto">
            <a:xfrm>
              <a:off x="3114" y="828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7" name="Rectangle 758"/>
            <p:cNvSpPr>
              <a:spLocks noChangeAspect="1" noChangeArrowheads="1"/>
            </p:cNvSpPr>
            <p:nvPr/>
          </p:nvSpPr>
          <p:spPr bwMode="auto">
            <a:xfrm>
              <a:off x="3114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8" name="Rectangle 759"/>
            <p:cNvSpPr>
              <a:spLocks noChangeAspect="1" noChangeArrowheads="1"/>
            </p:cNvSpPr>
            <p:nvPr/>
          </p:nvSpPr>
          <p:spPr bwMode="auto">
            <a:xfrm>
              <a:off x="3239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39" name="Rectangle 760"/>
            <p:cNvSpPr>
              <a:spLocks noChangeAspect="1" noChangeArrowheads="1"/>
            </p:cNvSpPr>
            <p:nvPr/>
          </p:nvSpPr>
          <p:spPr bwMode="auto">
            <a:xfrm>
              <a:off x="3363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0" name="Rectangle 761"/>
            <p:cNvSpPr>
              <a:spLocks noChangeAspect="1" noChangeArrowheads="1"/>
            </p:cNvSpPr>
            <p:nvPr/>
          </p:nvSpPr>
          <p:spPr bwMode="auto">
            <a:xfrm>
              <a:off x="3488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1" name="Rectangle 762"/>
            <p:cNvSpPr>
              <a:spLocks noChangeAspect="1" noChangeArrowheads="1"/>
            </p:cNvSpPr>
            <p:nvPr/>
          </p:nvSpPr>
          <p:spPr bwMode="auto">
            <a:xfrm>
              <a:off x="3612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2" name="Rectangle 763"/>
            <p:cNvSpPr>
              <a:spLocks noChangeAspect="1" noChangeArrowheads="1"/>
            </p:cNvSpPr>
            <p:nvPr/>
          </p:nvSpPr>
          <p:spPr bwMode="auto">
            <a:xfrm>
              <a:off x="3736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3" name="Rectangle 764"/>
            <p:cNvSpPr>
              <a:spLocks noChangeAspect="1" noChangeArrowheads="1"/>
            </p:cNvSpPr>
            <p:nvPr/>
          </p:nvSpPr>
          <p:spPr bwMode="auto">
            <a:xfrm>
              <a:off x="3861" y="828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4" name="Rectangle 765"/>
            <p:cNvSpPr>
              <a:spLocks noChangeAspect="1" noChangeArrowheads="1"/>
            </p:cNvSpPr>
            <p:nvPr/>
          </p:nvSpPr>
          <p:spPr bwMode="auto">
            <a:xfrm>
              <a:off x="3861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5" name="Rectangle 766"/>
            <p:cNvSpPr>
              <a:spLocks noChangeAspect="1" noChangeArrowheads="1"/>
            </p:cNvSpPr>
            <p:nvPr/>
          </p:nvSpPr>
          <p:spPr bwMode="auto">
            <a:xfrm>
              <a:off x="3985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6" name="Rectangle 767"/>
            <p:cNvSpPr>
              <a:spLocks noChangeAspect="1" noChangeArrowheads="1"/>
            </p:cNvSpPr>
            <p:nvPr/>
          </p:nvSpPr>
          <p:spPr bwMode="auto">
            <a:xfrm>
              <a:off x="4110" y="828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7" name="Rectangle 768"/>
            <p:cNvSpPr>
              <a:spLocks noChangeAspect="1" noChangeArrowheads="1"/>
            </p:cNvSpPr>
            <p:nvPr/>
          </p:nvSpPr>
          <p:spPr bwMode="auto">
            <a:xfrm>
              <a:off x="4110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8" name="Rectangle 769"/>
            <p:cNvSpPr>
              <a:spLocks noChangeAspect="1" noChangeArrowheads="1"/>
            </p:cNvSpPr>
            <p:nvPr/>
          </p:nvSpPr>
          <p:spPr bwMode="auto">
            <a:xfrm>
              <a:off x="4234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49" name="Rectangle 770"/>
            <p:cNvSpPr>
              <a:spLocks noChangeAspect="1" noChangeArrowheads="1"/>
            </p:cNvSpPr>
            <p:nvPr/>
          </p:nvSpPr>
          <p:spPr bwMode="auto">
            <a:xfrm>
              <a:off x="4358" y="828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0" name="Rectangle 771"/>
            <p:cNvSpPr>
              <a:spLocks noChangeAspect="1" noChangeArrowheads="1"/>
            </p:cNvSpPr>
            <p:nvPr/>
          </p:nvSpPr>
          <p:spPr bwMode="auto">
            <a:xfrm>
              <a:off x="2741" y="828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1" name="Rectangle 772"/>
            <p:cNvSpPr>
              <a:spLocks noChangeAspect="1" noChangeArrowheads="1"/>
            </p:cNvSpPr>
            <p:nvPr/>
          </p:nvSpPr>
          <p:spPr bwMode="auto">
            <a:xfrm>
              <a:off x="2865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2" name="Rectangle 773"/>
            <p:cNvSpPr>
              <a:spLocks noChangeAspect="1" noChangeArrowheads="1"/>
            </p:cNvSpPr>
            <p:nvPr/>
          </p:nvSpPr>
          <p:spPr bwMode="auto">
            <a:xfrm>
              <a:off x="2990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3" name="Rectangle 774"/>
            <p:cNvSpPr>
              <a:spLocks noChangeAspect="1" noChangeArrowheads="1"/>
            </p:cNvSpPr>
            <p:nvPr/>
          </p:nvSpPr>
          <p:spPr bwMode="auto">
            <a:xfrm>
              <a:off x="3114" y="952"/>
              <a:ext cx="125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4" name="Rectangle 775"/>
            <p:cNvSpPr>
              <a:spLocks noChangeAspect="1" noChangeArrowheads="1"/>
            </p:cNvSpPr>
            <p:nvPr/>
          </p:nvSpPr>
          <p:spPr bwMode="auto">
            <a:xfrm>
              <a:off x="3114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5" name="Rectangle 776"/>
            <p:cNvSpPr>
              <a:spLocks noChangeAspect="1" noChangeArrowheads="1"/>
            </p:cNvSpPr>
            <p:nvPr/>
          </p:nvSpPr>
          <p:spPr bwMode="auto">
            <a:xfrm>
              <a:off x="3239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6" name="Rectangle 777"/>
            <p:cNvSpPr>
              <a:spLocks noChangeAspect="1" noChangeArrowheads="1"/>
            </p:cNvSpPr>
            <p:nvPr/>
          </p:nvSpPr>
          <p:spPr bwMode="auto">
            <a:xfrm>
              <a:off x="3363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7" name="Rectangle 778"/>
            <p:cNvSpPr>
              <a:spLocks noChangeAspect="1" noChangeArrowheads="1"/>
            </p:cNvSpPr>
            <p:nvPr/>
          </p:nvSpPr>
          <p:spPr bwMode="auto">
            <a:xfrm>
              <a:off x="3488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8" name="Rectangle 779"/>
            <p:cNvSpPr>
              <a:spLocks noChangeAspect="1" noChangeArrowheads="1"/>
            </p:cNvSpPr>
            <p:nvPr/>
          </p:nvSpPr>
          <p:spPr bwMode="auto">
            <a:xfrm>
              <a:off x="3612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59" name="Rectangle 780"/>
            <p:cNvSpPr>
              <a:spLocks noChangeAspect="1" noChangeArrowheads="1"/>
            </p:cNvSpPr>
            <p:nvPr/>
          </p:nvSpPr>
          <p:spPr bwMode="auto">
            <a:xfrm>
              <a:off x="3736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0" name="Rectangle 781"/>
            <p:cNvSpPr>
              <a:spLocks noChangeAspect="1" noChangeArrowheads="1"/>
            </p:cNvSpPr>
            <p:nvPr/>
          </p:nvSpPr>
          <p:spPr bwMode="auto">
            <a:xfrm>
              <a:off x="3861" y="952"/>
              <a:ext cx="124" cy="125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1" name="Rectangle 782"/>
            <p:cNvSpPr>
              <a:spLocks noChangeAspect="1" noChangeArrowheads="1"/>
            </p:cNvSpPr>
            <p:nvPr/>
          </p:nvSpPr>
          <p:spPr bwMode="auto">
            <a:xfrm>
              <a:off x="3861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2" name="Rectangle 783"/>
            <p:cNvSpPr>
              <a:spLocks noChangeAspect="1" noChangeArrowheads="1"/>
            </p:cNvSpPr>
            <p:nvPr/>
          </p:nvSpPr>
          <p:spPr bwMode="auto">
            <a:xfrm>
              <a:off x="3985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3" name="Rectangle 784"/>
            <p:cNvSpPr>
              <a:spLocks noChangeAspect="1" noChangeArrowheads="1"/>
            </p:cNvSpPr>
            <p:nvPr/>
          </p:nvSpPr>
          <p:spPr bwMode="auto">
            <a:xfrm>
              <a:off x="4110" y="952"/>
              <a:ext cx="124" cy="125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4" name="Rectangle 785"/>
            <p:cNvSpPr>
              <a:spLocks noChangeAspect="1" noChangeArrowheads="1"/>
            </p:cNvSpPr>
            <p:nvPr/>
          </p:nvSpPr>
          <p:spPr bwMode="auto">
            <a:xfrm>
              <a:off x="4110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5" name="Rectangle 786"/>
            <p:cNvSpPr>
              <a:spLocks noChangeAspect="1" noChangeArrowheads="1"/>
            </p:cNvSpPr>
            <p:nvPr/>
          </p:nvSpPr>
          <p:spPr bwMode="auto">
            <a:xfrm>
              <a:off x="4234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6" name="Rectangle 787"/>
            <p:cNvSpPr>
              <a:spLocks noChangeAspect="1" noChangeArrowheads="1"/>
            </p:cNvSpPr>
            <p:nvPr/>
          </p:nvSpPr>
          <p:spPr bwMode="auto">
            <a:xfrm>
              <a:off x="4358" y="952"/>
              <a:ext cx="125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7" name="Rectangle 788"/>
            <p:cNvSpPr>
              <a:spLocks noChangeAspect="1" noChangeArrowheads="1"/>
            </p:cNvSpPr>
            <p:nvPr/>
          </p:nvSpPr>
          <p:spPr bwMode="auto">
            <a:xfrm>
              <a:off x="2741" y="952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8" name="Rectangle 789"/>
            <p:cNvSpPr>
              <a:spLocks noChangeAspect="1" noChangeArrowheads="1"/>
            </p:cNvSpPr>
            <p:nvPr/>
          </p:nvSpPr>
          <p:spPr bwMode="auto">
            <a:xfrm>
              <a:off x="2865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69" name="Rectangle 790"/>
            <p:cNvSpPr>
              <a:spLocks noChangeAspect="1" noChangeArrowheads="1"/>
            </p:cNvSpPr>
            <p:nvPr/>
          </p:nvSpPr>
          <p:spPr bwMode="auto">
            <a:xfrm>
              <a:off x="2990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0" name="Rectangle 791"/>
            <p:cNvSpPr>
              <a:spLocks noChangeAspect="1" noChangeArrowheads="1"/>
            </p:cNvSpPr>
            <p:nvPr/>
          </p:nvSpPr>
          <p:spPr bwMode="auto">
            <a:xfrm>
              <a:off x="3114" y="1077"/>
              <a:ext cx="125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1" name="Rectangle 792"/>
            <p:cNvSpPr>
              <a:spLocks noChangeAspect="1" noChangeArrowheads="1"/>
            </p:cNvSpPr>
            <p:nvPr/>
          </p:nvSpPr>
          <p:spPr bwMode="auto">
            <a:xfrm>
              <a:off x="3114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2" name="Rectangle 793"/>
            <p:cNvSpPr>
              <a:spLocks noChangeAspect="1" noChangeArrowheads="1"/>
            </p:cNvSpPr>
            <p:nvPr/>
          </p:nvSpPr>
          <p:spPr bwMode="auto">
            <a:xfrm>
              <a:off x="3239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3" name="Rectangle 794"/>
            <p:cNvSpPr>
              <a:spLocks noChangeAspect="1" noChangeArrowheads="1"/>
            </p:cNvSpPr>
            <p:nvPr/>
          </p:nvSpPr>
          <p:spPr bwMode="auto">
            <a:xfrm>
              <a:off x="3363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4" name="Rectangle 795"/>
            <p:cNvSpPr>
              <a:spLocks noChangeAspect="1" noChangeArrowheads="1"/>
            </p:cNvSpPr>
            <p:nvPr/>
          </p:nvSpPr>
          <p:spPr bwMode="auto">
            <a:xfrm>
              <a:off x="3488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5" name="Rectangle 796"/>
            <p:cNvSpPr>
              <a:spLocks noChangeAspect="1" noChangeArrowheads="1"/>
            </p:cNvSpPr>
            <p:nvPr/>
          </p:nvSpPr>
          <p:spPr bwMode="auto">
            <a:xfrm>
              <a:off x="3612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6" name="Rectangle 797"/>
            <p:cNvSpPr>
              <a:spLocks noChangeAspect="1" noChangeArrowheads="1"/>
            </p:cNvSpPr>
            <p:nvPr/>
          </p:nvSpPr>
          <p:spPr bwMode="auto">
            <a:xfrm>
              <a:off x="3736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7" name="Rectangle 798"/>
            <p:cNvSpPr>
              <a:spLocks noChangeAspect="1" noChangeArrowheads="1"/>
            </p:cNvSpPr>
            <p:nvPr/>
          </p:nvSpPr>
          <p:spPr bwMode="auto">
            <a:xfrm>
              <a:off x="3861" y="1077"/>
              <a:ext cx="124" cy="124"/>
            </a:xfrm>
            <a:prstGeom prst="rect">
              <a:avLst/>
            </a:prstGeom>
            <a:noFill/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FBFB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8" name="Rectangle 799"/>
            <p:cNvSpPr>
              <a:spLocks noChangeAspect="1" noChangeArrowheads="1"/>
            </p:cNvSpPr>
            <p:nvPr/>
          </p:nvSpPr>
          <p:spPr bwMode="auto">
            <a:xfrm>
              <a:off x="3861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79" name="Rectangle 800"/>
            <p:cNvSpPr>
              <a:spLocks noChangeAspect="1" noChangeArrowheads="1"/>
            </p:cNvSpPr>
            <p:nvPr/>
          </p:nvSpPr>
          <p:spPr bwMode="auto">
            <a:xfrm>
              <a:off x="3985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80" name="Rectangle 801"/>
            <p:cNvSpPr>
              <a:spLocks noChangeAspect="1" noChangeArrowheads="1"/>
            </p:cNvSpPr>
            <p:nvPr/>
          </p:nvSpPr>
          <p:spPr bwMode="auto">
            <a:xfrm>
              <a:off x="4110" y="1077"/>
              <a:ext cx="124" cy="124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81" name="Rectangle 802"/>
            <p:cNvSpPr>
              <a:spLocks noChangeAspect="1" noChangeArrowheads="1"/>
            </p:cNvSpPr>
            <p:nvPr/>
          </p:nvSpPr>
          <p:spPr bwMode="auto">
            <a:xfrm>
              <a:off x="4110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82" name="Rectangle 803"/>
            <p:cNvSpPr>
              <a:spLocks noChangeAspect="1" noChangeArrowheads="1"/>
            </p:cNvSpPr>
            <p:nvPr/>
          </p:nvSpPr>
          <p:spPr bwMode="auto">
            <a:xfrm>
              <a:off x="4234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83" name="Rectangle 804"/>
            <p:cNvSpPr>
              <a:spLocks noChangeAspect="1" noChangeArrowheads="1"/>
            </p:cNvSpPr>
            <p:nvPr/>
          </p:nvSpPr>
          <p:spPr bwMode="auto">
            <a:xfrm>
              <a:off x="4358" y="1077"/>
              <a:ext cx="125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84" name="Rectangle 805"/>
            <p:cNvSpPr>
              <a:spLocks noChangeAspect="1" noChangeArrowheads="1"/>
            </p:cNvSpPr>
            <p:nvPr/>
          </p:nvSpPr>
          <p:spPr bwMode="auto">
            <a:xfrm>
              <a:off x="2741" y="1077"/>
              <a:ext cx="124" cy="1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585" name="Text Box 806"/>
            <p:cNvSpPr txBox="1">
              <a:spLocks noChangeAspect="1" noChangeArrowheads="1"/>
            </p:cNvSpPr>
            <p:nvPr/>
          </p:nvSpPr>
          <p:spPr bwMode="auto">
            <a:xfrm>
              <a:off x="2780" y="224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86" name="Text Box 807"/>
            <p:cNvSpPr txBox="1">
              <a:spLocks noChangeAspect="1" noChangeArrowheads="1"/>
            </p:cNvSpPr>
            <p:nvPr/>
          </p:nvSpPr>
          <p:spPr bwMode="auto">
            <a:xfrm>
              <a:off x="2897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87" name="Text Box 808"/>
            <p:cNvSpPr txBox="1">
              <a:spLocks noChangeAspect="1" noChangeArrowheads="1"/>
            </p:cNvSpPr>
            <p:nvPr/>
          </p:nvSpPr>
          <p:spPr bwMode="auto">
            <a:xfrm>
              <a:off x="2780" y="342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88" name="Text Box 809"/>
            <p:cNvSpPr txBox="1">
              <a:spLocks noChangeAspect="1" noChangeArrowheads="1"/>
            </p:cNvSpPr>
            <p:nvPr/>
          </p:nvSpPr>
          <p:spPr bwMode="auto">
            <a:xfrm>
              <a:off x="2897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89" name="Text Box 810"/>
            <p:cNvSpPr txBox="1">
              <a:spLocks noChangeAspect="1" noChangeArrowheads="1"/>
            </p:cNvSpPr>
            <p:nvPr/>
          </p:nvSpPr>
          <p:spPr bwMode="auto">
            <a:xfrm>
              <a:off x="3277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0" name="Text Box 811"/>
            <p:cNvSpPr txBox="1">
              <a:spLocks noChangeAspect="1" noChangeArrowheads="1"/>
            </p:cNvSpPr>
            <p:nvPr/>
          </p:nvSpPr>
          <p:spPr bwMode="auto">
            <a:xfrm>
              <a:off x="3396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1" name="Text Box 812"/>
            <p:cNvSpPr txBox="1">
              <a:spLocks noChangeAspect="1" noChangeArrowheads="1"/>
            </p:cNvSpPr>
            <p:nvPr/>
          </p:nvSpPr>
          <p:spPr bwMode="auto">
            <a:xfrm>
              <a:off x="3521" y="224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2" name="Text Box 813"/>
            <p:cNvSpPr txBox="1">
              <a:spLocks noChangeAspect="1" noChangeArrowheads="1"/>
            </p:cNvSpPr>
            <p:nvPr/>
          </p:nvSpPr>
          <p:spPr bwMode="auto">
            <a:xfrm>
              <a:off x="3643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3" name="Text Box 814"/>
            <p:cNvSpPr txBox="1">
              <a:spLocks noChangeAspect="1" noChangeArrowheads="1"/>
            </p:cNvSpPr>
            <p:nvPr/>
          </p:nvSpPr>
          <p:spPr bwMode="auto">
            <a:xfrm>
              <a:off x="4141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4" name="Text Box 815"/>
            <p:cNvSpPr txBox="1">
              <a:spLocks noChangeAspect="1" noChangeArrowheads="1"/>
            </p:cNvSpPr>
            <p:nvPr/>
          </p:nvSpPr>
          <p:spPr bwMode="auto">
            <a:xfrm>
              <a:off x="4264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5" name="Text Box 816"/>
            <p:cNvSpPr txBox="1">
              <a:spLocks noChangeAspect="1" noChangeArrowheads="1"/>
            </p:cNvSpPr>
            <p:nvPr/>
          </p:nvSpPr>
          <p:spPr bwMode="auto">
            <a:xfrm>
              <a:off x="4392" y="225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6" name="Text Box 817"/>
            <p:cNvSpPr txBox="1">
              <a:spLocks noChangeAspect="1" noChangeArrowheads="1"/>
            </p:cNvSpPr>
            <p:nvPr/>
          </p:nvSpPr>
          <p:spPr bwMode="auto">
            <a:xfrm>
              <a:off x="4141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7" name="Text Box 818"/>
            <p:cNvSpPr txBox="1">
              <a:spLocks noChangeAspect="1" noChangeArrowheads="1"/>
            </p:cNvSpPr>
            <p:nvPr/>
          </p:nvSpPr>
          <p:spPr bwMode="auto">
            <a:xfrm>
              <a:off x="4264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8" name="Text Box 819"/>
            <p:cNvSpPr txBox="1">
              <a:spLocks noChangeAspect="1" noChangeArrowheads="1"/>
            </p:cNvSpPr>
            <p:nvPr/>
          </p:nvSpPr>
          <p:spPr bwMode="auto">
            <a:xfrm>
              <a:off x="4392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599" name="Text Box 820"/>
            <p:cNvSpPr txBox="1">
              <a:spLocks noChangeAspect="1" noChangeArrowheads="1"/>
            </p:cNvSpPr>
            <p:nvPr/>
          </p:nvSpPr>
          <p:spPr bwMode="auto">
            <a:xfrm>
              <a:off x="4264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0" name="Text Box 821"/>
            <p:cNvSpPr txBox="1">
              <a:spLocks noChangeAspect="1" noChangeArrowheads="1"/>
            </p:cNvSpPr>
            <p:nvPr/>
          </p:nvSpPr>
          <p:spPr bwMode="auto">
            <a:xfrm>
              <a:off x="4392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1" name="Text Box 822"/>
            <p:cNvSpPr txBox="1">
              <a:spLocks noChangeAspect="1" noChangeArrowheads="1"/>
            </p:cNvSpPr>
            <p:nvPr/>
          </p:nvSpPr>
          <p:spPr bwMode="auto">
            <a:xfrm>
              <a:off x="4264" y="72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2" name="Text Box 823"/>
            <p:cNvSpPr txBox="1">
              <a:spLocks noChangeAspect="1" noChangeArrowheads="1"/>
            </p:cNvSpPr>
            <p:nvPr/>
          </p:nvSpPr>
          <p:spPr bwMode="auto">
            <a:xfrm>
              <a:off x="4264" y="846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3" name="Text Box 824"/>
            <p:cNvSpPr txBox="1">
              <a:spLocks noChangeAspect="1" noChangeArrowheads="1"/>
            </p:cNvSpPr>
            <p:nvPr/>
          </p:nvSpPr>
          <p:spPr bwMode="auto">
            <a:xfrm>
              <a:off x="4264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4" name="Text Box 825"/>
            <p:cNvSpPr txBox="1">
              <a:spLocks noChangeAspect="1" noChangeArrowheads="1"/>
            </p:cNvSpPr>
            <p:nvPr/>
          </p:nvSpPr>
          <p:spPr bwMode="auto">
            <a:xfrm>
              <a:off x="4264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5" name="Text Box 826"/>
            <p:cNvSpPr txBox="1">
              <a:spLocks noChangeAspect="1" noChangeArrowheads="1"/>
            </p:cNvSpPr>
            <p:nvPr/>
          </p:nvSpPr>
          <p:spPr bwMode="auto">
            <a:xfrm>
              <a:off x="4264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6" name="Text Box 827"/>
            <p:cNvSpPr txBox="1">
              <a:spLocks noChangeAspect="1" noChangeArrowheads="1"/>
            </p:cNvSpPr>
            <p:nvPr/>
          </p:nvSpPr>
          <p:spPr bwMode="auto">
            <a:xfrm>
              <a:off x="4264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7" name="Text Box 828"/>
            <p:cNvSpPr txBox="1">
              <a:spLocks noChangeAspect="1" noChangeArrowheads="1"/>
            </p:cNvSpPr>
            <p:nvPr/>
          </p:nvSpPr>
          <p:spPr bwMode="auto">
            <a:xfrm>
              <a:off x="4392" y="725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8" name="Text Box 829"/>
            <p:cNvSpPr txBox="1">
              <a:spLocks noChangeAspect="1" noChangeArrowheads="1"/>
            </p:cNvSpPr>
            <p:nvPr/>
          </p:nvSpPr>
          <p:spPr bwMode="auto">
            <a:xfrm>
              <a:off x="4392" y="841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09" name="Text Box 830"/>
            <p:cNvSpPr txBox="1">
              <a:spLocks noChangeAspect="1" noChangeArrowheads="1"/>
            </p:cNvSpPr>
            <p:nvPr/>
          </p:nvSpPr>
          <p:spPr bwMode="auto">
            <a:xfrm>
              <a:off x="4391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10" name="Text Box 831"/>
            <p:cNvSpPr txBox="1">
              <a:spLocks noChangeAspect="1" noChangeArrowheads="1"/>
            </p:cNvSpPr>
            <p:nvPr/>
          </p:nvSpPr>
          <p:spPr bwMode="auto">
            <a:xfrm>
              <a:off x="4392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11" name="Text Box 832"/>
            <p:cNvSpPr txBox="1">
              <a:spLocks noChangeAspect="1" noChangeArrowheads="1"/>
            </p:cNvSpPr>
            <p:nvPr/>
          </p:nvSpPr>
          <p:spPr bwMode="auto">
            <a:xfrm>
              <a:off x="4391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12" name="Text Box 833"/>
            <p:cNvSpPr txBox="1">
              <a:spLocks noChangeAspect="1" noChangeArrowheads="1"/>
            </p:cNvSpPr>
            <p:nvPr/>
          </p:nvSpPr>
          <p:spPr bwMode="auto">
            <a:xfrm>
              <a:off x="4392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13" name="Text Box 834"/>
            <p:cNvSpPr txBox="1">
              <a:spLocks noChangeAspect="1" noChangeArrowheads="1"/>
            </p:cNvSpPr>
            <p:nvPr/>
          </p:nvSpPr>
          <p:spPr bwMode="auto">
            <a:xfrm>
              <a:off x="3277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14" name="Text Box 835"/>
            <p:cNvSpPr txBox="1">
              <a:spLocks noChangeAspect="1" noChangeArrowheads="1"/>
            </p:cNvSpPr>
            <p:nvPr/>
          </p:nvSpPr>
          <p:spPr bwMode="auto">
            <a:xfrm>
              <a:off x="3396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15" name="Text Box 836"/>
            <p:cNvSpPr txBox="1">
              <a:spLocks noChangeAspect="1" noChangeArrowheads="1"/>
            </p:cNvSpPr>
            <p:nvPr/>
          </p:nvSpPr>
          <p:spPr bwMode="auto">
            <a:xfrm>
              <a:off x="3521" y="722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16" name="Text Box 837"/>
            <p:cNvSpPr txBox="1">
              <a:spLocks noChangeAspect="1" noChangeArrowheads="1"/>
            </p:cNvSpPr>
            <p:nvPr/>
          </p:nvSpPr>
          <p:spPr bwMode="auto">
            <a:xfrm>
              <a:off x="3643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17" name="Text Box 838"/>
            <p:cNvSpPr txBox="1">
              <a:spLocks noChangeAspect="1" noChangeArrowheads="1"/>
            </p:cNvSpPr>
            <p:nvPr/>
          </p:nvSpPr>
          <p:spPr bwMode="auto">
            <a:xfrm>
              <a:off x="3277" y="846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18" name="Text Box 839"/>
            <p:cNvSpPr txBox="1">
              <a:spLocks noChangeAspect="1" noChangeArrowheads="1"/>
            </p:cNvSpPr>
            <p:nvPr/>
          </p:nvSpPr>
          <p:spPr bwMode="auto">
            <a:xfrm>
              <a:off x="3396" y="84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19" name="Text Box 840"/>
            <p:cNvSpPr txBox="1">
              <a:spLocks noChangeAspect="1" noChangeArrowheads="1"/>
            </p:cNvSpPr>
            <p:nvPr/>
          </p:nvSpPr>
          <p:spPr bwMode="auto">
            <a:xfrm>
              <a:off x="3521" y="846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0" name="Text Box 841"/>
            <p:cNvSpPr txBox="1">
              <a:spLocks noChangeAspect="1" noChangeArrowheads="1"/>
            </p:cNvSpPr>
            <p:nvPr/>
          </p:nvSpPr>
          <p:spPr bwMode="auto">
            <a:xfrm>
              <a:off x="3643" y="841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1" name="Text Box 842"/>
            <p:cNvSpPr txBox="1">
              <a:spLocks noChangeAspect="1" noChangeArrowheads="1"/>
            </p:cNvSpPr>
            <p:nvPr/>
          </p:nvSpPr>
          <p:spPr bwMode="auto">
            <a:xfrm>
              <a:off x="2780" y="598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2" name="Text Box 843"/>
            <p:cNvSpPr txBox="1">
              <a:spLocks noChangeAspect="1" noChangeArrowheads="1"/>
            </p:cNvSpPr>
            <p:nvPr/>
          </p:nvSpPr>
          <p:spPr bwMode="auto">
            <a:xfrm>
              <a:off x="2897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3" name="Text Box 844"/>
            <p:cNvSpPr txBox="1">
              <a:spLocks noChangeAspect="1" noChangeArrowheads="1"/>
            </p:cNvSpPr>
            <p:nvPr/>
          </p:nvSpPr>
          <p:spPr bwMode="auto">
            <a:xfrm>
              <a:off x="2779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4" name="Text Box 845"/>
            <p:cNvSpPr txBox="1">
              <a:spLocks noChangeAspect="1" noChangeArrowheads="1"/>
            </p:cNvSpPr>
            <p:nvPr/>
          </p:nvSpPr>
          <p:spPr bwMode="auto">
            <a:xfrm>
              <a:off x="2897" y="723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5" name="Text Box 846"/>
            <p:cNvSpPr txBox="1">
              <a:spLocks noChangeAspect="1" noChangeArrowheads="1"/>
            </p:cNvSpPr>
            <p:nvPr/>
          </p:nvSpPr>
          <p:spPr bwMode="auto">
            <a:xfrm>
              <a:off x="2897" y="845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6" name="Text Box 847"/>
            <p:cNvSpPr txBox="1">
              <a:spLocks noChangeAspect="1" noChangeArrowheads="1"/>
            </p:cNvSpPr>
            <p:nvPr/>
          </p:nvSpPr>
          <p:spPr bwMode="auto">
            <a:xfrm>
              <a:off x="2779" y="846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7" name="Text Box 848"/>
            <p:cNvSpPr txBox="1">
              <a:spLocks noChangeAspect="1" noChangeArrowheads="1"/>
            </p:cNvSpPr>
            <p:nvPr/>
          </p:nvSpPr>
          <p:spPr bwMode="auto">
            <a:xfrm>
              <a:off x="2779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8" name="Text Box 849"/>
            <p:cNvSpPr txBox="1">
              <a:spLocks noChangeAspect="1" noChangeArrowheads="1"/>
            </p:cNvSpPr>
            <p:nvPr/>
          </p:nvSpPr>
          <p:spPr bwMode="auto">
            <a:xfrm>
              <a:off x="2897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29" name="Text Box 850"/>
            <p:cNvSpPr txBox="1">
              <a:spLocks noChangeAspect="1" noChangeArrowheads="1"/>
            </p:cNvSpPr>
            <p:nvPr/>
          </p:nvSpPr>
          <p:spPr bwMode="auto">
            <a:xfrm>
              <a:off x="3016" y="1088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0" name="Text Box 851"/>
            <p:cNvSpPr txBox="1">
              <a:spLocks noChangeAspect="1" noChangeArrowheads="1"/>
            </p:cNvSpPr>
            <p:nvPr/>
          </p:nvSpPr>
          <p:spPr bwMode="auto">
            <a:xfrm>
              <a:off x="3016" y="1219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1" name="Text Box 852"/>
            <p:cNvSpPr txBox="1">
              <a:spLocks noChangeAspect="1" noChangeArrowheads="1"/>
            </p:cNvSpPr>
            <p:nvPr/>
          </p:nvSpPr>
          <p:spPr bwMode="auto">
            <a:xfrm>
              <a:off x="2897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2" name="Text Box 853"/>
            <p:cNvSpPr txBox="1">
              <a:spLocks noChangeAspect="1" noChangeArrowheads="1"/>
            </p:cNvSpPr>
            <p:nvPr/>
          </p:nvSpPr>
          <p:spPr bwMode="auto">
            <a:xfrm>
              <a:off x="2779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3" name="Text Box 854"/>
            <p:cNvSpPr txBox="1">
              <a:spLocks noChangeAspect="1" noChangeArrowheads="1"/>
            </p:cNvSpPr>
            <p:nvPr/>
          </p:nvSpPr>
          <p:spPr bwMode="auto">
            <a:xfrm>
              <a:off x="2779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4" name="Text Box 855"/>
            <p:cNvSpPr txBox="1">
              <a:spLocks noChangeAspect="1" noChangeArrowheads="1"/>
            </p:cNvSpPr>
            <p:nvPr/>
          </p:nvSpPr>
          <p:spPr bwMode="auto">
            <a:xfrm>
              <a:off x="2897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5" name="Text Box 856"/>
            <p:cNvSpPr txBox="1">
              <a:spLocks noChangeAspect="1" noChangeArrowheads="1"/>
            </p:cNvSpPr>
            <p:nvPr/>
          </p:nvSpPr>
          <p:spPr bwMode="auto">
            <a:xfrm>
              <a:off x="3016" y="1340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6" name="Text Box 857"/>
            <p:cNvSpPr txBox="1">
              <a:spLocks noChangeAspect="1" noChangeArrowheads="1"/>
            </p:cNvSpPr>
            <p:nvPr/>
          </p:nvSpPr>
          <p:spPr bwMode="auto">
            <a:xfrm>
              <a:off x="3521" y="1219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7" name="Text Box 858"/>
            <p:cNvSpPr txBox="1">
              <a:spLocks noChangeAspect="1" noChangeArrowheads="1"/>
            </p:cNvSpPr>
            <p:nvPr/>
          </p:nvSpPr>
          <p:spPr bwMode="auto">
            <a:xfrm>
              <a:off x="3643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8" name="Text Box 859"/>
            <p:cNvSpPr txBox="1">
              <a:spLocks noChangeAspect="1" noChangeArrowheads="1"/>
            </p:cNvSpPr>
            <p:nvPr/>
          </p:nvSpPr>
          <p:spPr bwMode="auto">
            <a:xfrm>
              <a:off x="3769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39" name="Text Box 860"/>
            <p:cNvSpPr txBox="1">
              <a:spLocks noChangeAspect="1" noChangeArrowheads="1"/>
            </p:cNvSpPr>
            <p:nvPr/>
          </p:nvSpPr>
          <p:spPr bwMode="auto">
            <a:xfrm>
              <a:off x="3643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40" name="Text Box 861"/>
            <p:cNvSpPr txBox="1">
              <a:spLocks noChangeAspect="1" noChangeArrowheads="1"/>
            </p:cNvSpPr>
            <p:nvPr/>
          </p:nvSpPr>
          <p:spPr bwMode="auto">
            <a:xfrm>
              <a:off x="3521" y="1340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41" name="Text Box 862"/>
            <p:cNvSpPr txBox="1">
              <a:spLocks noChangeAspect="1" noChangeArrowheads="1"/>
            </p:cNvSpPr>
            <p:nvPr/>
          </p:nvSpPr>
          <p:spPr bwMode="auto">
            <a:xfrm>
              <a:off x="3521" y="1088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42" name="Text Box 863"/>
            <p:cNvSpPr txBox="1">
              <a:spLocks noChangeAspect="1" noChangeArrowheads="1"/>
            </p:cNvSpPr>
            <p:nvPr/>
          </p:nvSpPr>
          <p:spPr bwMode="auto">
            <a:xfrm>
              <a:off x="3643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43" name="Text Box 864"/>
            <p:cNvSpPr txBox="1">
              <a:spLocks noChangeAspect="1" noChangeArrowheads="1"/>
            </p:cNvSpPr>
            <p:nvPr/>
          </p:nvSpPr>
          <p:spPr bwMode="auto">
            <a:xfrm>
              <a:off x="3769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44" name="Text Box 865"/>
            <p:cNvSpPr txBox="1">
              <a:spLocks noChangeAspect="1" noChangeArrowheads="1"/>
            </p:cNvSpPr>
            <p:nvPr/>
          </p:nvSpPr>
          <p:spPr bwMode="auto">
            <a:xfrm>
              <a:off x="3769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45" name="Text Box 866"/>
            <p:cNvSpPr txBox="1">
              <a:spLocks noChangeAspect="1" noChangeArrowheads="1"/>
            </p:cNvSpPr>
            <p:nvPr/>
          </p:nvSpPr>
          <p:spPr bwMode="auto">
            <a:xfrm>
              <a:off x="2897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46" name="Text Box 867"/>
            <p:cNvSpPr txBox="1">
              <a:spLocks noChangeAspect="1" noChangeArrowheads="1"/>
            </p:cNvSpPr>
            <p:nvPr/>
          </p:nvSpPr>
          <p:spPr bwMode="auto">
            <a:xfrm>
              <a:off x="2779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47" name="Text Box 868"/>
            <p:cNvSpPr txBox="1">
              <a:spLocks noChangeAspect="1" noChangeArrowheads="1"/>
            </p:cNvSpPr>
            <p:nvPr/>
          </p:nvSpPr>
          <p:spPr bwMode="auto">
            <a:xfrm>
              <a:off x="3277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48" name="Text Box 869"/>
            <p:cNvSpPr txBox="1">
              <a:spLocks noChangeAspect="1" noChangeArrowheads="1"/>
            </p:cNvSpPr>
            <p:nvPr/>
          </p:nvSpPr>
          <p:spPr bwMode="auto">
            <a:xfrm>
              <a:off x="3277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49" name="Text Box 870"/>
            <p:cNvSpPr txBox="1">
              <a:spLocks noChangeAspect="1" noChangeArrowheads="1"/>
            </p:cNvSpPr>
            <p:nvPr/>
          </p:nvSpPr>
          <p:spPr bwMode="auto">
            <a:xfrm>
              <a:off x="3277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50" name="Text Box 871"/>
            <p:cNvSpPr txBox="1">
              <a:spLocks noChangeAspect="1" noChangeArrowheads="1"/>
            </p:cNvSpPr>
            <p:nvPr/>
          </p:nvSpPr>
          <p:spPr bwMode="auto">
            <a:xfrm>
              <a:off x="3278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51" name="Text Box 872"/>
            <p:cNvSpPr txBox="1">
              <a:spLocks noChangeAspect="1" noChangeArrowheads="1"/>
            </p:cNvSpPr>
            <p:nvPr/>
          </p:nvSpPr>
          <p:spPr bwMode="auto">
            <a:xfrm>
              <a:off x="3277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52" name="Text Box 873"/>
            <p:cNvSpPr txBox="1">
              <a:spLocks noChangeAspect="1" noChangeArrowheads="1"/>
            </p:cNvSpPr>
            <p:nvPr/>
          </p:nvSpPr>
          <p:spPr bwMode="auto">
            <a:xfrm>
              <a:off x="4392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53" name="Text Box 874"/>
            <p:cNvSpPr txBox="1">
              <a:spLocks noChangeAspect="1" noChangeArrowheads="1"/>
            </p:cNvSpPr>
            <p:nvPr/>
          </p:nvSpPr>
          <p:spPr bwMode="auto">
            <a:xfrm>
              <a:off x="3769" y="841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54" name="Text Box 875"/>
            <p:cNvSpPr txBox="1">
              <a:spLocks noChangeAspect="1" noChangeArrowheads="1"/>
            </p:cNvSpPr>
            <p:nvPr/>
          </p:nvSpPr>
          <p:spPr bwMode="auto">
            <a:xfrm>
              <a:off x="3769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55" name="Text Box 876"/>
            <p:cNvSpPr txBox="1">
              <a:spLocks noChangeAspect="1" noChangeArrowheads="1"/>
            </p:cNvSpPr>
            <p:nvPr/>
          </p:nvSpPr>
          <p:spPr bwMode="auto">
            <a:xfrm>
              <a:off x="4029" y="108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56" name="Text Box 877"/>
            <p:cNvSpPr txBox="1">
              <a:spLocks noChangeAspect="1" noChangeArrowheads="1"/>
            </p:cNvSpPr>
            <p:nvPr/>
          </p:nvSpPr>
          <p:spPr bwMode="auto">
            <a:xfrm>
              <a:off x="4029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57" name="Text Box 878"/>
            <p:cNvSpPr txBox="1">
              <a:spLocks noChangeAspect="1" noChangeArrowheads="1"/>
            </p:cNvSpPr>
            <p:nvPr/>
          </p:nvSpPr>
          <p:spPr bwMode="auto">
            <a:xfrm>
              <a:off x="4029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58" name="Text Box 879"/>
            <p:cNvSpPr txBox="1">
              <a:spLocks noChangeAspect="1" noChangeArrowheads="1"/>
            </p:cNvSpPr>
            <p:nvPr/>
          </p:nvSpPr>
          <p:spPr bwMode="auto">
            <a:xfrm>
              <a:off x="3016" y="224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59" name="Text Box 880"/>
            <p:cNvSpPr txBox="1">
              <a:spLocks noChangeAspect="1" noChangeArrowheads="1"/>
            </p:cNvSpPr>
            <p:nvPr/>
          </p:nvSpPr>
          <p:spPr bwMode="auto">
            <a:xfrm>
              <a:off x="3145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60" name="Text Box 881"/>
            <p:cNvSpPr txBox="1">
              <a:spLocks noChangeAspect="1" noChangeArrowheads="1"/>
            </p:cNvSpPr>
            <p:nvPr/>
          </p:nvSpPr>
          <p:spPr bwMode="auto">
            <a:xfrm>
              <a:off x="3145" y="348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61" name="Text Box 882"/>
            <p:cNvSpPr txBox="1">
              <a:spLocks noChangeAspect="1" noChangeArrowheads="1"/>
            </p:cNvSpPr>
            <p:nvPr/>
          </p:nvSpPr>
          <p:spPr bwMode="auto">
            <a:xfrm>
              <a:off x="3016" y="348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62" name="Text Box 883"/>
            <p:cNvSpPr txBox="1">
              <a:spLocks noChangeAspect="1" noChangeArrowheads="1"/>
            </p:cNvSpPr>
            <p:nvPr/>
          </p:nvSpPr>
          <p:spPr bwMode="auto">
            <a:xfrm>
              <a:off x="3016" y="467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63" name="Text Box 884"/>
            <p:cNvSpPr txBox="1">
              <a:spLocks noChangeAspect="1" noChangeArrowheads="1"/>
            </p:cNvSpPr>
            <p:nvPr/>
          </p:nvSpPr>
          <p:spPr bwMode="auto">
            <a:xfrm>
              <a:off x="2779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64" name="Text Box 885"/>
            <p:cNvSpPr txBox="1">
              <a:spLocks noChangeAspect="1" noChangeArrowheads="1"/>
            </p:cNvSpPr>
            <p:nvPr/>
          </p:nvSpPr>
          <p:spPr bwMode="auto">
            <a:xfrm>
              <a:off x="3145" y="462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65" name="Text Box 886"/>
            <p:cNvSpPr txBox="1">
              <a:spLocks noChangeAspect="1" noChangeArrowheads="1"/>
            </p:cNvSpPr>
            <p:nvPr/>
          </p:nvSpPr>
          <p:spPr bwMode="auto">
            <a:xfrm>
              <a:off x="2897" y="963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66" name="Text Box 887"/>
            <p:cNvSpPr txBox="1">
              <a:spLocks noChangeAspect="1" noChangeArrowheads="1"/>
            </p:cNvSpPr>
            <p:nvPr/>
          </p:nvSpPr>
          <p:spPr bwMode="auto">
            <a:xfrm>
              <a:off x="3016" y="598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67" name="Text Box 888"/>
            <p:cNvSpPr txBox="1">
              <a:spLocks noChangeAspect="1" noChangeArrowheads="1"/>
            </p:cNvSpPr>
            <p:nvPr/>
          </p:nvSpPr>
          <p:spPr bwMode="auto">
            <a:xfrm>
              <a:off x="3016" y="722"/>
              <a:ext cx="53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68" name="Text Box 889"/>
            <p:cNvSpPr txBox="1">
              <a:spLocks noChangeAspect="1" noChangeArrowheads="1"/>
            </p:cNvSpPr>
            <p:nvPr/>
          </p:nvSpPr>
          <p:spPr bwMode="auto">
            <a:xfrm>
              <a:off x="3016" y="845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69" name="Text Box 890"/>
            <p:cNvSpPr txBox="1">
              <a:spLocks noChangeAspect="1" noChangeArrowheads="1"/>
            </p:cNvSpPr>
            <p:nvPr/>
          </p:nvSpPr>
          <p:spPr bwMode="auto">
            <a:xfrm>
              <a:off x="3016" y="964"/>
              <a:ext cx="53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70" name="Text Box 891"/>
            <p:cNvSpPr txBox="1">
              <a:spLocks noChangeAspect="1" noChangeArrowheads="1"/>
            </p:cNvSpPr>
            <p:nvPr/>
          </p:nvSpPr>
          <p:spPr bwMode="auto">
            <a:xfrm>
              <a:off x="3145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71" name="Text Box 892"/>
            <p:cNvSpPr txBox="1">
              <a:spLocks noChangeAspect="1" noChangeArrowheads="1"/>
            </p:cNvSpPr>
            <p:nvPr/>
          </p:nvSpPr>
          <p:spPr bwMode="auto">
            <a:xfrm>
              <a:off x="3145" y="723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72" name="Text Box 893"/>
            <p:cNvSpPr txBox="1">
              <a:spLocks noChangeAspect="1" noChangeArrowheads="1"/>
            </p:cNvSpPr>
            <p:nvPr/>
          </p:nvSpPr>
          <p:spPr bwMode="auto">
            <a:xfrm>
              <a:off x="3145" y="849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73" name="Text Box 894"/>
            <p:cNvSpPr txBox="1">
              <a:spLocks noChangeAspect="1" noChangeArrowheads="1"/>
            </p:cNvSpPr>
            <p:nvPr/>
          </p:nvSpPr>
          <p:spPr bwMode="auto">
            <a:xfrm>
              <a:off x="3145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74" name="Text Box 895"/>
            <p:cNvSpPr txBox="1">
              <a:spLocks noChangeAspect="1" noChangeArrowheads="1"/>
            </p:cNvSpPr>
            <p:nvPr/>
          </p:nvSpPr>
          <p:spPr bwMode="auto">
            <a:xfrm>
              <a:off x="3145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75" name="Text Box 896"/>
            <p:cNvSpPr txBox="1">
              <a:spLocks noChangeAspect="1" noChangeArrowheads="1"/>
            </p:cNvSpPr>
            <p:nvPr/>
          </p:nvSpPr>
          <p:spPr bwMode="auto">
            <a:xfrm>
              <a:off x="3145" y="1219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76" name="Text Box 897"/>
            <p:cNvSpPr txBox="1">
              <a:spLocks noChangeAspect="1" noChangeArrowheads="1"/>
            </p:cNvSpPr>
            <p:nvPr/>
          </p:nvSpPr>
          <p:spPr bwMode="auto">
            <a:xfrm>
              <a:off x="3145" y="1340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77" name="Text Box 898"/>
            <p:cNvSpPr txBox="1">
              <a:spLocks noChangeAspect="1" noChangeArrowheads="1"/>
            </p:cNvSpPr>
            <p:nvPr/>
          </p:nvSpPr>
          <p:spPr bwMode="auto">
            <a:xfrm>
              <a:off x="3277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78" name="Text Box 899"/>
            <p:cNvSpPr txBox="1">
              <a:spLocks noChangeAspect="1" noChangeArrowheads="1"/>
            </p:cNvSpPr>
            <p:nvPr/>
          </p:nvSpPr>
          <p:spPr bwMode="auto">
            <a:xfrm>
              <a:off x="3277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79" name="Text Box 900"/>
            <p:cNvSpPr txBox="1">
              <a:spLocks noChangeAspect="1" noChangeArrowheads="1"/>
            </p:cNvSpPr>
            <p:nvPr/>
          </p:nvSpPr>
          <p:spPr bwMode="auto">
            <a:xfrm>
              <a:off x="3396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80" name="Text Box 901"/>
            <p:cNvSpPr txBox="1">
              <a:spLocks noChangeAspect="1" noChangeArrowheads="1"/>
            </p:cNvSpPr>
            <p:nvPr/>
          </p:nvSpPr>
          <p:spPr bwMode="auto">
            <a:xfrm>
              <a:off x="3396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81" name="Text Box 902"/>
            <p:cNvSpPr txBox="1">
              <a:spLocks noChangeAspect="1" noChangeArrowheads="1"/>
            </p:cNvSpPr>
            <p:nvPr/>
          </p:nvSpPr>
          <p:spPr bwMode="auto">
            <a:xfrm>
              <a:off x="3396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82" name="Text Box 903"/>
            <p:cNvSpPr txBox="1">
              <a:spLocks noChangeAspect="1" noChangeArrowheads="1"/>
            </p:cNvSpPr>
            <p:nvPr/>
          </p:nvSpPr>
          <p:spPr bwMode="auto">
            <a:xfrm>
              <a:off x="3396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83" name="Text Box 904"/>
            <p:cNvSpPr txBox="1">
              <a:spLocks noChangeAspect="1" noChangeArrowheads="1"/>
            </p:cNvSpPr>
            <p:nvPr/>
          </p:nvSpPr>
          <p:spPr bwMode="auto">
            <a:xfrm>
              <a:off x="3396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84" name="Text Box 905"/>
            <p:cNvSpPr txBox="1">
              <a:spLocks noChangeAspect="1" noChangeArrowheads="1"/>
            </p:cNvSpPr>
            <p:nvPr/>
          </p:nvSpPr>
          <p:spPr bwMode="auto">
            <a:xfrm>
              <a:off x="3396" y="1220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85" name="Text Box 906"/>
            <p:cNvSpPr txBox="1">
              <a:spLocks noChangeAspect="1" noChangeArrowheads="1"/>
            </p:cNvSpPr>
            <p:nvPr/>
          </p:nvSpPr>
          <p:spPr bwMode="auto">
            <a:xfrm>
              <a:off x="3396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86" name="Text Box 907"/>
            <p:cNvSpPr txBox="1">
              <a:spLocks noChangeAspect="1" noChangeArrowheads="1"/>
            </p:cNvSpPr>
            <p:nvPr/>
          </p:nvSpPr>
          <p:spPr bwMode="auto">
            <a:xfrm>
              <a:off x="3521" y="342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87" name="Text Box 908"/>
            <p:cNvSpPr txBox="1">
              <a:spLocks noChangeAspect="1" noChangeArrowheads="1"/>
            </p:cNvSpPr>
            <p:nvPr/>
          </p:nvSpPr>
          <p:spPr bwMode="auto">
            <a:xfrm>
              <a:off x="3521" y="467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88" name="Text Box 909"/>
            <p:cNvSpPr txBox="1">
              <a:spLocks noChangeAspect="1" noChangeArrowheads="1"/>
            </p:cNvSpPr>
            <p:nvPr/>
          </p:nvSpPr>
          <p:spPr bwMode="auto">
            <a:xfrm>
              <a:off x="3521" y="598"/>
              <a:ext cx="56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89" name="Text Box 910"/>
            <p:cNvSpPr txBox="1">
              <a:spLocks noChangeAspect="1" noChangeArrowheads="1"/>
            </p:cNvSpPr>
            <p:nvPr/>
          </p:nvSpPr>
          <p:spPr bwMode="auto">
            <a:xfrm>
              <a:off x="3521" y="964"/>
              <a:ext cx="56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90" name="Text Box 911"/>
            <p:cNvSpPr txBox="1">
              <a:spLocks noChangeAspect="1" noChangeArrowheads="1"/>
            </p:cNvSpPr>
            <p:nvPr/>
          </p:nvSpPr>
          <p:spPr bwMode="auto">
            <a:xfrm>
              <a:off x="3643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91" name="Text Box 912"/>
            <p:cNvSpPr txBox="1">
              <a:spLocks noChangeAspect="1" noChangeArrowheads="1"/>
            </p:cNvSpPr>
            <p:nvPr/>
          </p:nvSpPr>
          <p:spPr bwMode="auto">
            <a:xfrm>
              <a:off x="3643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92" name="Text Box 913"/>
            <p:cNvSpPr txBox="1">
              <a:spLocks noChangeAspect="1" noChangeArrowheads="1"/>
            </p:cNvSpPr>
            <p:nvPr/>
          </p:nvSpPr>
          <p:spPr bwMode="auto">
            <a:xfrm>
              <a:off x="3643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93" name="Text Box 914"/>
            <p:cNvSpPr txBox="1">
              <a:spLocks noChangeAspect="1" noChangeArrowheads="1"/>
            </p:cNvSpPr>
            <p:nvPr/>
          </p:nvSpPr>
          <p:spPr bwMode="auto">
            <a:xfrm>
              <a:off x="3643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94" name="Text Box 915"/>
            <p:cNvSpPr txBox="1">
              <a:spLocks noChangeAspect="1" noChangeArrowheads="1"/>
            </p:cNvSpPr>
            <p:nvPr/>
          </p:nvSpPr>
          <p:spPr bwMode="auto">
            <a:xfrm>
              <a:off x="3769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95" name="Text Box 916"/>
            <p:cNvSpPr txBox="1">
              <a:spLocks noChangeAspect="1" noChangeArrowheads="1"/>
            </p:cNvSpPr>
            <p:nvPr/>
          </p:nvSpPr>
          <p:spPr bwMode="auto">
            <a:xfrm>
              <a:off x="3769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96" name="Text Box 917"/>
            <p:cNvSpPr txBox="1">
              <a:spLocks noChangeAspect="1" noChangeArrowheads="1"/>
            </p:cNvSpPr>
            <p:nvPr/>
          </p:nvSpPr>
          <p:spPr bwMode="auto">
            <a:xfrm>
              <a:off x="3769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97" name="Text Box 918"/>
            <p:cNvSpPr txBox="1">
              <a:spLocks noChangeAspect="1" noChangeArrowheads="1"/>
            </p:cNvSpPr>
            <p:nvPr/>
          </p:nvSpPr>
          <p:spPr bwMode="auto">
            <a:xfrm>
              <a:off x="3769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698" name="Text Box 919"/>
            <p:cNvSpPr txBox="1">
              <a:spLocks noChangeAspect="1" noChangeArrowheads="1"/>
            </p:cNvSpPr>
            <p:nvPr/>
          </p:nvSpPr>
          <p:spPr bwMode="auto">
            <a:xfrm>
              <a:off x="3769" y="723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699" name="Text Box 920"/>
            <p:cNvSpPr txBox="1">
              <a:spLocks noChangeAspect="1" noChangeArrowheads="1"/>
            </p:cNvSpPr>
            <p:nvPr/>
          </p:nvSpPr>
          <p:spPr bwMode="auto">
            <a:xfrm>
              <a:off x="3898" y="22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0" name="Text Box 921"/>
            <p:cNvSpPr txBox="1">
              <a:spLocks noChangeAspect="1" noChangeArrowheads="1"/>
            </p:cNvSpPr>
            <p:nvPr/>
          </p:nvSpPr>
          <p:spPr bwMode="auto">
            <a:xfrm>
              <a:off x="3898" y="34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1" name="Text Box 922"/>
            <p:cNvSpPr txBox="1">
              <a:spLocks noChangeAspect="1" noChangeArrowheads="1"/>
            </p:cNvSpPr>
            <p:nvPr/>
          </p:nvSpPr>
          <p:spPr bwMode="auto">
            <a:xfrm>
              <a:off x="3898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2" name="Text Box 923"/>
            <p:cNvSpPr txBox="1">
              <a:spLocks noChangeAspect="1" noChangeArrowheads="1"/>
            </p:cNvSpPr>
            <p:nvPr/>
          </p:nvSpPr>
          <p:spPr bwMode="auto">
            <a:xfrm>
              <a:off x="3898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3" name="Text Box 924"/>
            <p:cNvSpPr txBox="1">
              <a:spLocks noChangeAspect="1" noChangeArrowheads="1"/>
            </p:cNvSpPr>
            <p:nvPr/>
          </p:nvSpPr>
          <p:spPr bwMode="auto">
            <a:xfrm>
              <a:off x="3898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4" name="Text Box 925"/>
            <p:cNvSpPr txBox="1">
              <a:spLocks noChangeAspect="1" noChangeArrowheads="1"/>
            </p:cNvSpPr>
            <p:nvPr/>
          </p:nvSpPr>
          <p:spPr bwMode="auto">
            <a:xfrm>
              <a:off x="3898" y="841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5" name="Text Box 926"/>
            <p:cNvSpPr txBox="1">
              <a:spLocks noChangeAspect="1" noChangeArrowheads="1"/>
            </p:cNvSpPr>
            <p:nvPr/>
          </p:nvSpPr>
          <p:spPr bwMode="auto">
            <a:xfrm>
              <a:off x="3898" y="964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6" name="Text Box 927"/>
            <p:cNvSpPr txBox="1">
              <a:spLocks noChangeAspect="1" noChangeArrowheads="1"/>
            </p:cNvSpPr>
            <p:nvPr/>
          </p:nvSpPr>
          <p:spPr bwMode="auto">
            <a:xfrm>
              <a:off x="3898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7" name="Text Box 928"/>
            <p:cNvSpPr txBox="1">
              <a:spLocks noChangeAspect="1" noChangeArrowheads="1"/>
            </p:cNvSpPr>
            <p:nvPr/>
          </p:nvSpPr>
          <p:spPr bwMode="auto">
            <a:xfrm>
              <a:off x="3898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8" name="Text Box 929"/>
            <p:cNvSpPr txBox="1">
              <a:spLocks noChangeAspect="1" noChangeArrowheads="1"/>
            </p:cNvSpPr>
            <p:nvPr/>
          </p:nvSpPr>
          <p:spPr bwMode="auto">
            <a:xfrm>
              <a:off x="3898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09" name="Text Box 930"/>
            <p:cNvSpPr txBox="1">
              <a:spLocks noChangeAspect="1" noChangeArrowheads="1"/>
            </p:cNvSpPr>
            <p:nvPr/>
          </p:nvSpPr>
          <p:spPr bwMode="auto">
            <a:xfrm>
              <a:off x="4029" y="22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10" name="Text Box 931"/>
            <p:cNvSpPr txBox="1">
              <a:spLocks noChangeAspect="1" noChangeArrowheads="1"/>
            </p:cNvSpPr>
            <p:nvPr/>
          </p:nvSpPr>
          <p:spPr bwMode="auto">
            <a:xfrm>
              <a:off x="4029" y="34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11" name="Text Box 932"/>
            <p:cNvSpPr txBox="1">
              <a:spLocks noChangeAspect="1" noChangeArrowheads="1"/>
            </p:cNvSpPr>
            <p:nvPr/>
          </p:nvSpPr>
          <p:spPr bwMode="auto">
            <a:xfrm>
              <a:off x="4029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12" name="Text Box 933"/>
            <p:cNvSpPr txBox="1">
              <a:spLocks noChangeAspect="1" noChangeArrowheads="1"/>
            </p:cNvSpPr>
            <p:nvPr/>
          </p:nvSpPr>
          <p:spPr bwMode="auto">
            <a:xfrm>
              <a:off x="4029" y="598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13" name="Text Box 934"/>
            <p:cNvSpPr txBox="1">
              <a:spLocks noChangeAspect="1" noChangeArrowheads="1"/>
            </p:cNvSpPr>
            <p:nvPr/>
          </p:nvSpPr>
          <p:spPr bwMode="auto">
            <a:xfrm>
              <a:off x="4030" y="722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714" name="Text Box 935"/>
            <p:cNvSpPr txBox="1">
              <a:spLocks noChangeAspect="1" noChangeArrowheads="1"/>
            </p:cNvSpPr>
            <p:nvPr/>
          </p:nvSpPr>
          <p:spPr bwMode="auto">
            <a:xfrm>
              <a:off x="4030" y="841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715" name="Text Box 936"/>
            <p:cNvSpPr txBox="1">
              <a:spLocks noChangeAspect="1" noChangeArrowheads="1"/>
            </p:cNvSpPr>
            <p:nvPr/>
          </p:nvSpPr>
          <p:spPr bwMode="auto">
            <a:xfrm>
              <a:off x="4029" y="964"/>
              <a:ext cx="55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716" name="Text Box 937"/>
            <p:cNvSpPr txBox="1">
              <a:spLocks noChangeAspect="1" noChangeArrowheads="1"/>
            </p:cNvSpPr>
            <p:nvPr/>
          </p:nvSpPr>
          <p:spPr bwMode="auto">
            <a:xfrm>
              <a:off x="4141" y="467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17" name="Text Box 938"/>
            <p:cNvSpPr txBox="1">
              <a:spLocks noChangeAspect="1" noChangeArrowheads="1"/>
            </p:cNvSpPr>
            <p:nvPr/>
          </p:nvSpPr>
          <p:spPr bwMode="auto">
            <a:xfrm>
              <a:off x="4141" y="598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18" name="Text Box 939"/>
            <p:cNvSpPr txBox="1">
              <a:spLocks noChangeAspect="1" noChangeArrowheads="1"/>
            </p:cNvSpPr>
            <p:nvPr/>
          </p:nvSpPr>
          <p:spPr bwMode="auto">
            <a:xfrm>
              <a:off x="4141" y="722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19" name="Text Box 940"/>
            <p:cNvSpPr txBox="1">
              <a:spLocks noChangeAspect="1" noChangeArrowheads="1"/>
            </p:cNvSpPr>
            <p:nvPr/>
          </p:nvSpPr>
          <p:spPr bwMode="auto">
            <a:xfrm>
              <a:off x="4141" y="841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20" name="Text Box 941"/>
            <p:cNvSpPr txBox="1">
              <a:spLocks noChangeAspect="1" noChangeArrowheads="1"/>
            </p:cNvSpPr>
            <p:nvPr/>
          </p:nvSpPr>
          <p:spPr bwMode="auto">
            <a:xfrm>
              <a:off x="4141" y="963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21" name="Text Box 942"/>
            <p:cNvSpPr txBox="1">
              <a:spLocks noChangeAspect="1" noChangeArrowheads="1"/>
            </p:cNvSpPr>
            <p:nvPr/>
          </p:nvSpPr>
          <p:spPr bwMode="auto">
            <a:xfrm>
              <a:off x="4141" y="1088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22" name="Text Box 943"/>
            <p:cNvSpPr txBox="1">
              <a:spLocks noChangeAspect="1" noChangeArrowheads="1"/>
            </p:cNvSpPr>
            <p:nvPr/>
          </p:nvSpPr>
          <p:spPr bwMode="auto">
            <a:xfrm>
              <a:off x="4141" y="1219"/>
              <a:ext cx="54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23" name="Text Box 944"/>
            <p:cNvSpPr txBox="1">
              <a:spLocks noChangeAspect="1" noChangeArrowheads="1"/>
            </p:cNvSpPr>
            <p:nvPr/>
          </p:nvSpPr>
          <p:spPr bwMode="auto">
            <a:xfrm>
              <a:off x="4141" y="1340"/>
              <a:ext cx="54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24" name="Text Box 945"/>
            <p:cNvSpPr txBox="1">
              <a:spLocks noChangeAspect="1" noChangeArrowheads="1"/>
            </p:cNvSpPr>
            <p:nvPr/>
          </p:nvSpPr>
          <p:spPr bwMode="auto">
            <a:xfrm>
              <a:off x="4264" y="467"/>
              <a:ext cx="55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725" name="Rectangle 946"/>
            <p:cNvSpPr>
              <a:spLocks noChangeAspect="1" noChangeArrowheads="1"/>
            </p:cNvSpPr>
            <p:nvPr/>
          </p:nvSpPr>
          <p:spPr bwMode="auto">
            <a:xfrm>
              <a:off x="3488" y="708"/>
              <a:ext cx="374" cy="74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726" name="Rectangle 947"/>
            <p:cNvSpPr>
              <a:spLocks noChangeAspect="1" noChangeArrowheads="1"/>
            </p:cNvSpPr>
            <p:nvPr/>
          </p:nvSpPr>
          <p:spPr bwMode="auto">
            <a:xfrm>
              <a:off x="2747" y="585"/>
              <a:ext cx="492" cy="37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727" name="Rectangle 948"/>
            <p:cNvSpPr>
              <a:spLocks noChangeAspect="1" noChangeArrowheads="1"/>
            </p:cNvSpPr>
            <p:nvPr/>
          </p:nvSpPr>
          <p:spPr bwMode="auto">
            <a:xfrm>
              <a:off x="3240" y="209"/>
              <a:ext cx="124" cy="1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728" name="Rectangle 949"/>
            <p:cNvSpPr>
              <a:spLocks noChangeAspect="1" noChangeArrowheads="1"/>
            </p:cNvSpPr>
            <p:nvPr/>
          </p:nvSpPr>
          <p:spPr bwMode="auto">
            <a:xfrm>
              <a:off x="3234" y="212"/>
              <a:ext cx="503" cy="24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729" name="Rectangle 950"/>
            <p:cNvSpPr>
              <a:spLocks noChangeAspect="1" noChangeArrowheads="1"/>
            </p:cNvSpPr>
            <p:nvPr/>
          </p:nvSpPr>
          <p:spPr bwMode="auto">
            <a:xfrm>
              <a:off x="4110" y="207"/>
              <a:ext cx="374" cy="24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32943" name="Rectangle 953"/>
          <p:cNvSpPr>
            <a:spLocks noChangeAspect="1" noChangeArrowheads="1"/>
          </p:cNvSpPr>
          <p:nvPr/>
        </p:nvSpPr>
        <p:spPr bwMode="auto">
          <a:xfrm rot="-5400000">
            <a:off x="965201" y="857250"/>
            <a:ext cx="615950" cy="7524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44" name="Rectangle 954"/>
          <p:cNvSpPr>
            <a:spLocks noChangeAspect="1" noChangeArrowheads="1"/>
          </p:cNvSpPr>
          <p:nvPr/>
        </p:nvSpPr>
        <p:spPr bwMode="auto">
          <a:xfrm>
            <a:off x="904875" y="925513"/>
            <a:ext cx="744538" cy="6270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45" name="Freeform 955"/>
          <p:cNvSpPr>
            <a:spLocks noChangeAspect="1"/>
          </p:cNvSpPr>
          <p:nvPr/>
        </p:nvSpPr>
        <p:spPr bwMode="auto">
          <a:xfrm>
            <a:off x="5508625" y="4624388"/>
            <a:ext cx="225425" cy="196850"/>
          </a:xfrm>
          <a:custGeom>
            <a:avLst/>
            <a:gdLst>
              <a:gd name="T0" fmla="*/ 0 w 156"/>
              <a:gd name="T1" fmla="*/ 0 h 288"/>
              <a:gd name="T2" fmla="*/ 112713 w 156"/>
              <a:gd name="T3" fmla="*/ 0 h 288"/>
              <a:gd name="T4" fmla="*/ 112713 w 156"/>
              <a:gd name="T5" fmla="*/ 196850 h 288"/>
              <a:gd name="T6" fmla="*/ 225425 w 156"/>
              <a:gd name="T7" fmla="*/ 19685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" h="288">
                <a:moveTo>
                  <a:pt x="0" y="0"/>
                </a:moveTo>
                <a:lnTo>
                  <a:pt x="78" y="0"/>
                </a:lnTo>
                <a:lnTo>
                  <a:pt x="78" y="288"/>
                </a:lnTo>
                <a:lnTo>
                  <a:pt x="156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46" name="Freeform 956"/>
          <p:cNvSpPr>
            <a:spLocks noChangeAspect="1"/>
          </p:cNvSpPr>
          <p:nvPr/>
        </p:nvSpPr>
        <p:spPr bwMode="auto">
          <a:xfrm>
            <a:off x="1936750" y="1262063"/>
            <a:ext cx="225425" cy="198437"/>
          </a:xfrm>
          <a:custGeom>
            <a:avLst/>
            <a:gdLst>
              <a:gd name="T0" fmla="*/ 0 w 156"/>
              <a:gd name="T1" fmla="*/ 0 h 288"/>
              <a:gd name="T2" fmla="*/ 112713 w 156"/>
              <a:gd name="T3" fmla="*/ 0 h 288"/>
              <a:gd name="T4" fmla="*/ 112713 w 156"/>
              <a:gd name="T5" fmla="*/ 198437 h 288"/>
              <a:gd name="T6" fmla="*/ 225425 w 156"/>
              <a:gd name="T7" fmla="*/ 198437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" h="288">
                <a:moveTo>
                  <a:pt x="0" y="0"/>
                </a:moveTo>
                <a:lnTo>
                  <a:pt x="78" y="0"/>
                </a:lnTo>
                <a:lnTo>
                  <a:pt x="78" y="288"/>
                </a:lnTo>
                <a:lnTo>
                  <a:pt x="156" y="28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47" name="Rectangle 957"/>
          <p:cNvSpPr>
            <a:spLocks noChangeAspect="1" noChangeArrowheads="1"/>
          </p:cNvSpPr>
          <p:nvPr/>
        </p:nvSpPr>
        <p:spPr bwMode="auto">
          <a:xfrm rot="-5400000">
            <a:off x="1833563" y="1449387"/>
            <a:ext cx="1257300" cy="600075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48" name="Rectangle 958"/>
          <p:cNvSpPr>
            <a:spLocks noChangeAspect="1" noChangeArrowheads="1"/>
          </p:cNvSpPr>
          <p:nvPr/>
        </p:nvSpPr>
        <p:spPr bwMode="auto">
          <a:xfrm>
            <a:off x="2149475" y="1120775"/>
            <a:ext cx="628650" cy="1270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949" name="Text Box 959"/>
          <p:cNvSpPr txBox="1">
            <a:spLocks noChangeAspect="1" noChangeArrowheads="1"/>
          </p:cNvSpPr>
          <p:nvPr/>
        </p:nvSpPr>
        <p:spPr bwMode="auto">
          <a:xfrm>
            <a:off x="942975" y="923925"/>
            <a:ext cx="1143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D</a:t>
            </a:r>
          </a:p>
        </p:txBody>
      </p:sp>
      <p:sp>
        <p:nvSpPr>
          <p:cNvPr id="32950" name="Text Box 960"/>
          <p:cNvSpPr txBox="1">
            <a:spLocks noChangeAspect="1" noChangeArrowheads="1"/>
          </p:cNvSpPr>
          <p:nvPr/>
        </p:nvSpPr>
        <p:spPr bwMode="auto">
          <a:xfrm>
            <a:off x="2197100" y="1165225"/>
            <a:ext cx="1127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300" b="1"/>
              <a:t>E</a:t>
            </a:r>
          </a:p>
        </p:txBody>
      </p:sp>
      <p:grpSp>
        <p:nvGrpSpPr>
          <p:cNvPr id="32951" name="Group 1272"/>
          <p:cNvGrpSpPr>
            <a:grpSpLocks/>
          </p:cNvGrpSpPr>
          <p:nvPr/>
        </p:nvGrpSpPr>
        <p:grpSpPr bwMode="auto">
          <a:xfrm>
            <a:off x="755650" y="2971800"/>
            <a:ext cx="3878263" cy="3478213"/>
            <a:chOff x="476" y="1872"/>
            <a:chExt cx="2443" cy="2191"/>
          </a:xfrm>
        </p:grpSpPr>
        <p:sp>
          <p:nvSpPr>
            <p:cNvPr id="32952" name="Rectangle 964"/>
            <p:cNvSpPr>
              <a:spLocks noChangeAspect="1" noChangeArrowheads="1"/>
            </p:cNvSpPr>
            <p:nvPr/>
          </p:nvSpPr>
          <p:spPr bwMode="auto">
            <a:xfrm>
              <a:off x="1091" y="2588"/>
              <a:ext cx="130" cy="1058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53" name="Rectangle 965"/>
            <p:cNvSpPr>
              <a:spLocks noChangeAspect="1" noChangeArrowheads="1"/>
            </p:cNvSpPr>
            <p:nvPr/>
          </p:nvSpPr>
          <p:spPr bwMode="auto">
            <a:xfrm>
              <a:off x="959" y="2324"/>
              <a:ext cx="129" cy="262"/>
            </a:xfrm>
            <a:prstGeom prst="rect">
              <a:avLst/>
            </a:prstGeom>
            <a:solidFill>
              <a:srgbClr val="A7CE7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54" name="Rectangle 966"/>
            <p:cNvSpPr>
              <a:spLocks noChangeAspect="1" noChangeArrowheads="1"/>
            </p:cNvSpPr>
            <p:nvPr/>
          </p:nvSpPr>
          <p:spPr bwMode="auto">
            <a:xfrm>
              <a:off x="694" y="3377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55" name="Rectangle 967"/>
            <p:cNvSpPr>
              <a:spLocks noChangeAspect="1" noChangeArrowheads="1"/>
            </p:cNvSpPr>
            <p:nvPr/>
          </p:nvSpPr>
          <p:spPr bwMode="auto">
            <a:xfrm>
              <a:off x="827" y="3377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56" name="Rectangle 968"/>
            <p:cNvSpPr>
              <a:spLocks noChangeAspect="1" noChangeArrowheads="1"/>
            </p:cNvSpPr>
            <p:nvPr/>
          </p:nvSpPr>
          <p:spPr bwMode="auto">
            <a:xfrm>
              <a:off x="958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57" name="Rectangle 969"/>
            <p:cNvSpPr>
              <a:spLocks noChangeAspect="1" noChangeArrowheads="1"/>
            </p:cNvSpPr>
            <p:nvPr/>
          </p:nvSpPr>
          <p:spPr bwMode="auto">
            <a:xfrm>
              <a:off x="1090" y="3377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58" name="Rectangle 970"/>
            <p:cNvSpPr>
              <a:spLocks noChangeAspect="1" noChangeArrowheads="1"/>
            </p:cNvSpPr>
            <p:nvPr/>
          </p:nvSpPr>
          <p:spPr bwMode="auto">
            <a:xfrm>
              <a:off x="1222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59" name="Rectangle 971"/>
            <p:cNvSpPr>
              <a:spLocks noChangeAspect="1" noChangeArrowheads="1"/>
            </p:cNvSpPr>
            <p:nvPr/>
          </p:nvSpPr>
          <p:spPr bwMode="auto">
            <a:xfrm>
              <a:off x="1354" y="3377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0" name="Rectangle 972"/>
            <p:cNvSpPr>
              <a:spLocks noChangeAspect="1" noChangeArrowheads="1"/>
            </p:cNvSpPr>
            <p:nvPr/>
          </p:nvSpPr>
          <p:spPr bwMode="auto">
            <a:xfrm>
              <a:off x="1485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1" name="Rectangle 973"/>
            <p:cNvSpPr>
              <a:spLocks noChangeAspect="1" noChangeArrowheads="1"/>
            </p:cNvSpPr>
            <p:nvPr/>
          </p:nvSpPr>
          <p:spPr bwMode="auto">
            <a:xfrm>
              <a:off x="1617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2" name="Rectangle 974"/>
            <p:cNvSpPr>
              <a:spLocks noChangeAspect="1" noChangeArrowheads="1"/>
            </p:cNvSpPr>
            <p:nvPr/>
          </p:nvSpPr>
          <p:spPr bwMode="auto">
            <a:xfrm>
              <a:off x="1749" y="3377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3" name="Rectangle 975"/>
            <p:cNvSpPr>
              <a:spLocks noChangeAspect="1" noChangeArrowheads="1"/>
            </p:cNvSpPr>
            <p:nvPr/>
          </p:nvSpPr>
          <p:spPr bwMode="auto">
            <a:xfrm>
              <a:off x="1749" y="3377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4" name="Rectangle 976"/>
            <p:cNvSpPr>
              <a:spLocks noChangeAspect="1" noChangeArrowheads="1"/>
            </p:cNvSpPr>
            <p:nvPr/>
          </p:nvSpPr>
          <p:spPr bwMode="auto">
            <a:xfrm>
              <a:off x="1880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5" name="Rectangle 977"/>
            <p:cNvSpPr>
              <a:spLocks noChangeAspect="1" noChangeArrowheads="1"/>
            </p:cNvSpPr>
            <p:nvPr/>
          </p:nvSpPr>
          <p:spPr bwMode="auto">
            <a:xfrm>
              <a:off x="2012" y="3377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6" name="Rectangle 978"/>
            <p:cNvSpPr>
              <a:spLocks noChangeAspect="1" noChangeArrowheads="1"/>
            </p:cNvSpPr>
            <p:nvPr/>
          </p:nvSpPr>
          <p:spPr bwMode="auto">
            <a:xfrm>
              <a:off x="2012" y="3377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7" name="Rectangle 979"/>
            <p:cNvSpPr>
              <a:spLocks noChangeAspect="1" noChangeArrowheads="1"/>
            </p:cNvSpPr>
            <p:nvPr/>
          </p:nvSpPr>
          <p:spPr bwMode="auto">
            <a:xfrm>
              <a:off x="2144" y="3377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8" name="Rectangle 980"/>
            <p:cNvSpPr>
              <a:spLocks noChangeAspect="1" noChangeArrowheads="1"/>
            </p:cNvSpPr>
            <p:nvPr/>
          </p:nvSpPr>
          <p:spPr bwMode="auto">
            <a:xfrm>
              <a:off x="2275" y="3377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69" name="Rectangle 981"/>
            <p:cNvSpPr>
              <a:spLocks noChangeAspect="1" noChangeArrowheads="1"/>
            </p:cNvSpPr>
            <p:nvPr/>
          </p:nvSpPr>
          <p:spPr bwMode="auto">
            <a:xfrm>
              <a:off x="563" y="3377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0" name="Rectangle 982"/>
            <p:cNvSpPr>
              <a:spLocks noChangeAspect="1" noChangeArrowheads="1"/>
            </p:cNvSpPr>
            <p:nvPr/>
          </p:nvSpPr>
          <p:spPr bwMode="auto">
            <a:xfrm>
              <a:off x="694" y="3509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1" name="Rectangle 983"/>
            <p:cNvSpPr>
              <a:spLocks noChangeAspect="1" noChangeArrowheads="1"/>
            </p:cNvSpPr>
            <p:nvPr/>
          </p:nvSpPr>
          <p:spPr bwMode="auto">
            <a:xfrm>
              <a:off x="827" y="3509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2" name="Rectangle 984"/>
            <p:cNvSpPr>
              <a:spLocks noChangeAspect="1" noChangeArrowheads="1"/>
            </p:cNvSpPr>
            <p:nvPr/>
          </p:nvSpPr>
          <p:spPr bwMode="auto">
            <a:xfrm>
              <a:off x="958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3" name="Rectangle 985"/>
            <p:cNvSpPr>
              <a:spLocks noChangeAspect="1" noChangeArrowheads="1"/>
            </p:cNvSpPr>
            <p:nvPr/>
          </p:nvSpPr>
          <p:spPr bwMode="auto">
            <a:xfrm>
              <a:off x="1090" y="3509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4" name="Rectangle 986"/>
            <p:cNvSpPr>
              <a:spLocks noChangeAspect="1" noChangeArrowheads="1"/>
            </p:cNvSpPr>
            <p:nvPr/>
          </p:nvSpPr>
          <p:spPr bwMode="auto">
            <a:xfrm>
              <a:off x="1222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5" name="Rectangle 987"/>
            <p:cNvSpPr>
              <a:spLocks noChangeAspect="1" noChangeArrowheads="1"/>
            </p:cNvSpPr>
            <p:nvPr/>
          </p:nvSpPr>
          <p:spPr bwMode="auto">
            <a:xfrm>
              <a:off x="1354" y="3509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6" name="Rectangle 988"/>
            <p:cNvSpPr>
              <a:spLocks noChangeAspect="1" noChangeArrowheads="1"/>
            </p:cNvSpPr>
            <p:nvPr/>
          </p:nvSpPr>
          <p:spPr bwMode="auto">
            <a:xfrm>
              <a:off x="1485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7" name="Rectangle 989"/>
            <p:cNvSpPr>
              <a:spLocks noChangeAspect="1" noChangeArrowheads="1"/>
            </p:cNvSpPr>
            <p:nvPr/>
          </p:nvSpPr>
          <p:spPr bwMode="auto">
            <a:xfrm>
              <a:off x="1617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8" name="Rectangle 990"/>
            <p:cNvSpPr>
              <a:spLocks noChangeAspect="1" noChangeArrowheads="1"/>
            </p:cNvSpPr>
            <p:nvPr/>
          </p:nvSpPr>
          <p:spPr bwMode="auto">
            <a:xfrm>
              <a:off x="1749" y="3509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79" name="Rectangle 991"/>
            <p:cNvSpPr>
              <a:spLocks noChangeAspect="1" noChangeArrowheads="1"/>
            </p:cNvSpPr>
            <p:nvPr/>
          </p:nvSpPr>
          <p:spPr bwMode="auto">
            <a:xfrm>
              <a:off x="1749" y="3509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0" name="Rectangle 992"/>
            <p:cNvSpPr>
              <a:spLocks noChangeAspect="1" noChangeArrowheads="1"/>
            </p:cNvSpPr>
            <p:nvPr/>
          </p:nvSpPr>
          <p:spPr bwMode="auto">
            <a:xfrm>
              <a:off x="1880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1" name="Rectangle 993"/>
            <p:cNvSpPr>
              <a:spLocks noChangeAspect="1" noChangeArrowheads="1"/>
            </p:cNvSpPr>
            <p:nvPr/>
          </p:nvSpPr>
          <p:spPr bwMode="auto">
            <a:xfrm>
              <a:off x="2012" y="3509"/>
              <a:ext cx="132" cy="131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2" name="Rectangle 994"/>
            <p:cNvSpPr>
              <a:spLocks noChangeAspect="1" noChangeArrowheads="1"/>
            </p:cNvSpPr>
            <p:nvPr/>
          </p:nvSpPr>
          <p:spPr bwMode="auto">
            <a:xfrm>
              <a:off x="2012" y="3509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3" name="Rectangle 995"/>
            <p:cNvSpPr>
              <a:spLocks noChangeAspect="1" noChangeArrowheads="1"/>
            </p:cNvSpPr>
            <p:nvPr/>
          </p:nvSpPr>
          <p:spPr bwMode="auto">
            <a:xfrm>
              <a:off x="2144" y="3509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4" name="Rectangle 996"/>
            <p:cNvSpPr>
              <a:spLocks noChangeAspect="1" noChangeArrowheads="1"/>
            </p:cNvSpPr>
            <p:nvPr/>
          </p:nvSpPr>
          <p:spPr bwMode="auto">
            <a:xfrm>
              <a:off x="2275" y="3509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5" name="Rectangle 997"/>
            <p:cNvSpPr>
              <a:spLocks noChangeAspect="1" noChangeArrowheads="1"/>
            </p:cNvSpPr>
            <p:nvPr/>
          </p:nvSpPr>
          <p:spPr bwMode="auto">
            <a:xfrm>
              <a:off x="563" y="3509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6" name="Rectangle 998"/>
            <p:cNvSpPr>
              <a:spLocks noChangeAspect="1" noChangeArrowheads="1"/>
            </p:cNvSpPr>
            <p:nvPr/>
          </p:nvSpPr>
          <p:spPr bwMode="auto">
            <a:xfrm>
              <a:off x="694" y="2323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7" name="Rectangle 999"/>
            <p:cNvSpPr>
              <a:spLocks noChangeAspect="1" noChangeArrowheads="1"/>
            </p:cNvSpPr>
            <p:nvPr/>
          </p:nvSpPr>
          <p:spPr bwMode="auto">
            <a:xfrm>
              <a:off x="827" y="2323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8" name="Rectangle 1000"/>
            <p:cNvSpPr>
              <a:spLocks noChangeAspect="1" noChangeArrowheads="1"/>
            </p:cNvSpPr>
            <p:nvPr/>
          </p:nvSpPr>
          <p:spPr bwMode="auto">
            <a:xfrm>
              <a:off x="958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89" name="Rectangle 1001"/>
            <p:cNvSpPr>
              <a:spLocks noChangeAspect="1" noChangeArrowheads="1"/>
            </p:cNvSpPr>
            <p:nvPr/>
          </p:nvSpPr>
          <p:spPr bwMode="auto">
            <a:xfrm>
              <a:off x="1090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0" name="Rectangle 1002"/>
            <p:cNvSpPr>
              <a:spLocks noChangeAspect="1" noChangeArrowheads="1"/>
            </p:cNvSpPr>
            <p:nvPr/>
          </p:nvSpPr>
          <p:spPr bwMode="auto">
            <a:xfrm>
              <a:off x="1222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1" name="Rectangle 1003"/>
            <p:cNvSpPr>
              <a:spLocks noChangeAspect="1" noChangeArrowheads="1"/>
            </p:cNvSpPr>
            <p:nvPr/>
          </p:nvSpPr>
          <p:spPr bwMode="auto">
            <a:xfrm>
              <a:off x="1354" y="2323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2" name="Rectangle 1004"/>
            <p:cNvSpPr>
              <a:spLocks noChangeAspect="1" noChangeArrowheads="1"/>
            </p:cNvSpPr>
            <p:nvPr/>
          </p:nvSpPr>
          <p:spPr bwMode="auto">
            <a:xfrm>
              <a:off x="1485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3" name="Rectangle 1005"/>
            <p:cNvSpPr>
              <a:spLocks noChangeAspect="1" noChangeArrowheads="1"/>
            </p:cNvSpPr>
            <p:nvPr/>
          </p:nvSpPr>
          <p:spPr bwMode="auto">
            <a:xfrm>
              <a:off x="1617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4" name="Rectangle 1006"/>
            <p:cNvSpPr>
              <a:spLocks noChangeAspect="1" noChangeArrowheads="1"/>
            </p:cNvSpPr>
            <p:nvPr/>
          </p:nvSpPr>
          <p:spPr bwMode="auto">
            <a:xfrm>
              <a:off x="1749" y="2323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5" name="Rectangle 1007"/>
            <p:cNvSpPr>
              <a:spLocks noChangeAspect="1" noChangeArrowheads="1"/>
            </p:cNvSpPr>
            <p:nvPr/>
          </p:nvSpPr>
          <p:spPr bwMode="auto">
            <a:xfrm>
              <a:off x="1749" y="2323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6" name="Rectangle 1008"/>
            <p:cNvSpPr>
              <a:spLocks noChangeAspect="1" noChangeArrowheads="1"/>
            </p:cNvSpPr>
            <p:nvPr/>
          </p:nvSpPr>
          <p:spPr bwMode="auto">
            <a:xfrm>
              <a:off x="1880" y="2323"/>
              <a:ext cx="132" cy="131"/>
            </a:xfrm>
            <a:prstGeom prst="rect">
              <a:avLst/>
            </a:prstGeom>
            <a:solidFill>
              <a:srgbClr val="3333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7" name="Rectangle 1009"/>
            <p:cNvSpPr>
              <a:spLocks noChangeAspect="1" noChangeArrowheads="1"/>
            </p:cNvSpPr>
            <p:nvPr/>
          </p:nvSpPr>
          <p:spPr bwMode="auto">
            <a:xfrm>
              <a:off x="1880" y="2323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8" name="Rectangle 1010"/>
            <p:cNvSpPr>
              <a:spLocks noChangeAspect="1" noChangeArrowheads="1"/>
            </p:cNvSpPr>
            <p:nvPr/>
          </p:nvSpPr>
          <p:spPr bwMode="auto">
            <a:xfrm>
              <a:off x="2012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999" name="Rectangle 1011"/>
            <p:cNvSpPr>
              <a:spLocks noChangeAspect="1" noChangeArrowheads="1"/>
            </p:cNvSpPr>
            <p:nvPr/>
          </p:nvSpPr>
          <p:spPr bwMode="auto">
            <a:xfrm>
              <a:off x="2144" y="2323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0" name="Rectangle 1012"/>
            <p:cNvSpPr>
              <a:spLocks noChangeAspect="1" noChangeArrowheads="1"/>
            </p:cNvSpPr>
            <p:nvPr/>
          </p:nvSpPr>
          <p:spPr bwMode="auto">
            <a:xfrm>
              <a:off x="2275" y="2323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1" name="Rectangle 1013"/>
            <p:cNvSpPr>
              <a:spLocks noChangeAspect="1" noChangeArrowheads="1"/>
            </p:cNvSpPr>
            <p:nvPr/>
          </p:nvSpPr>
          <p:spPr bwMode="auto">
            <a:xfrm>
              <a:off x="563" y="2323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2" name="Rectangle 1014"/>
            <p:cNvSpPr>
              <a:spLocks noChangeAspect="1" noChangeArrowheads="1"/>
            </p:cNvSpPr>
            <p:nvPr/>
          </p:nvSpPr>
          <p:spPr bwMode="auto">
            <a:xfrm>
              <a:off x="827" y="2454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3" name="Rectangle 1015"/>
            <p:cNvSpPr>
              <a:spLocks noChangeAspect="1" noChangeArrowheads="1"/>
            </p:cNvSpPr>
            <p:nvPr/>
          </p:nvSpPr>
          <p:spPr bwMode="auto">
            <a:xfrm>
              <a:off x="958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4" name="Rectangle 1016"/>
            <p:cNvSpPr>
              <a:spLocks noChangeAspect="1" noChangeArrowheads="1"/>
            </p:cNvSpPr>
            <p:nvPr/>
          </p:nvSpPr>
          <p:spPr bwMode="auto">
            <a:xfrm>
              <a:off x="1090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5" name="Rectangle 1017"/>
            <p:cNvSpPr>
              <a:spLocks noChangeAspect="1" noChangeArrowheads="1"/>
            </p:cNvSpPr>
            <p:nvPr/>
          </p:nvSpPr>
          <p:spPr bwMode="auto">
            <a:xfrm>
              <a:off x="1222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6" name="Rectangle 1018"/>
            <p:cNvSpPr>
              <a:spLocks noChangeAspect="1" noChangeArrowheads="1"/>
            </p:cNvSpPr>
            <p:nvPr/>
          </p:nvSpPr>
          <p:spPr bwMode="auto">
            <a:xfrm>
              <a:off x="1354" y="2454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7" name="Rectangle 1019"/>
            <p:cNvSpPr>
              <a:spLocks noChangeAspect="1" noChangeArrowheads="1"/>
            </p:cNvSpPr>
            <p:nvPr/>
          </p:nvSpPr>
          <p:spPr bwMode="auto">
            <a:xfrm>
              <a:off x="1485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8" name="Rectangle 1020"/>
            <p:cNvSpPr>
              <a:spLocks noChangeAspect="1" noChangeArrowheads="1"/>
            </p:cNvSpPr>
            <p:nvPr/>
          </p:nvSpPr>
          <p:spPr bwMode="auto">
            <a:xfrm>
              <a:off x="1617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09" name="Rectangle 1021"/>
            <p:cNvSpPr>
              <a:spLocks noChangeAspect="1" noChangeArrowheads="1"/>
            </p:cNvSpPr>
            <p:nvPr/>
          </p:nvSpPr>
          <p:spPr bwMode="auto">
            <a:xfrm>
              <a:off x="1749" y="2454"/>
              <a:ext cx="131" cy="133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0" name="Rectangle 1022"/>
            <p:cNvSpPr>
              <a:spLocks noChangeAspect="1" noChangeArrowheads="1"/>
            </p:cNvSpPr>
            <p:nvPr/>
          </p:nvSpPr>
          <p:spPr bwMode="auto">
            <a:xfrm>
              <a:off x="1749" y="2454"/>
              <a:ext cx="131" cy="133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1" name="Rectangle 1023"/>
            <p:cNvSpPr>
              <a:spLocks noChangeAspect="1" noChangeArrowheads="1"/>
            </p:cNvSpPr>
            <p:nvPr/>
          </p:nvSpPr>
          <p:spPr bwMode="auto">
            <a:xfrm>
              <a:off x="1880" y="2454"/>
              <a:ext cx="132" cy="133"/>
            </a:xfrm>
            <a:prstGeom prst="rect">
              <a:avLst/>
            </a:prstGeom>
            <a:solidFill>
              <a:srgbClr val="3333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2" name="Rectangle 1024"/>
            <p:cNvSpPr>
              <a:spLocks noChangeAspect="1" noChangeArrowheads="1"/>
            </p:cNvSpPr>
            <p:nvPr/>
          </p:nvSpPr>
          <p:spPr bwMode="auto">
            <a:xfrm>
              <a:off x="1880" y="2454"/>
              <a:ext cx="132" cy="133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3" name="Rectangle 1025"/>
            <p:cNvSpPr>
              <a:spLocks noChangeAspect="1" noChangeArrowheads="1"/>
            </p:cNvSpPr>
            <p:nvPr/>
          </p:nvSpPr>
          <p:spPr bwMode="auto">
            <a:xfrm>
              <a:off x="2012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4" name="Rectangle 1026"/>
            <p:cNvSpPr>
              <a:spLocks noChangeAspect="1" noChangeArrowheads="1"/>
            </p:cNvSpPr>
            <p:nvPr/>
          </p:nvSpPr>
          <p:spPr bwMode="auto">
            <a:xfrm>
              <a:off x="2144" y="2454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5" name="Rectangle 1027"/>
            <p:cNvSpPr>
              <a:spLocks noChangeAspect="1" noChangeArrowheads="1"/>
            </p:cNvSpPr>
            <p:nvPr/>
          </p:nvSpPr>
          <p:spPr bwMode="auto">
            <a:xfrm>
              <a:off x="2275" y="2454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6" name="Rectangle 1028"/>
            <p:cNvSpPr>
              <a:spLocks noChangeAspect="1" noChangeArrowheads="1"/>
            </p:cNvSpPr>
            <p:nvPr/>
          </p:nvSpPr>
          <p:spPr bwMode="auto">
            <a:xfrm>
              <a:off x="563" y="2454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7" name="Rectangle 1029"/>
            <p:cNvSpPr>
              <a:spLocks noChangeAspect="1" noChangeArrowheads="1"/>
            </p:cNvSpPr>
            <p:nvPr/>
          </p:nvSpPr>
          <p:spPr bwMode="auto">
            <a:xfrm>
              <a:off x="694" y="2587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8" name="Rectangle 1030"/>
            <p:cNvSpPr>
              <a:spLocks noChangeAspect="1" noChangeArrowheads="1"/>
            </p:cNvSpPr>
            <p:nvPr/>
          </p:nvSpPr>
          <p:spPr bwMode="auto">
            <a:xfrm>
              <a:off x="958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19" name="Rectangle 1031"/>
            <p:cNvSpPr>
              <a:spLocks noChangeAspect="1" noChangeArrowheads="1"/>
            </p:cNvSpPr>
            <p:nvPr/>
          </p:nvSpPr>
          <p:spPr bwMode="auto">
            <a:xfrm>
              <a:off x="1090" y="2587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20" name="Rectangle 1032"/>
            <p:cNvSpPr>
              <a:spLocks noChangeAspect="1" noChangeArrowheads="1"/>
            </p:cNvSpPr>
            <p:nvPr/>
          </p:nvSpPr>
          <p:spPr bwMode="auto">
            <a:xfrm>
              <a:off x="1222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21" name="Rectangle 1033"/>
            <p:cNvSpPr>
              <a:spLocks noChangeAspect="1" noChangeArrowheads="1"/>
            </p:cNvSpPr>
            <p:nvPr/>
          </p:nvSpPr>
          <p:spPr bwMode="auto">
            <a:xfrm>
              <a:off x="1354" y="2587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22" name="Rectangle 1034"/>
            <p:cNvSpPr>
              <a:spLocks noChangeAspect="1" noChangeArrowheads="1"/>
            </p:cNvSpPr>
            <p:nvPr/>
          </p:nvSpPr>
          <p:spPr bwMode="auto">
            <a:xfrm>
              <a:off x="1485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23" name="Rectangle 1035"/>
            <p:cNvSpPr>
              <a:spLocks noChangeAspect="1" noChangeArrowheads="1"/>
            </p:cNvSpPr>
            <p:nvPr/>
          </p:nvSpPr>
          <p:spPr bwMode="auto">
            <a:xfrm>
              <a:off x="1617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24" name="Rectangle 1036"/>
            <p:cNvSpPr>
              <a:spLocks noChangeAspect="1" noChangeArrowheads="1"/>
            </p:cNvSpPr>
            <p:nvPr/>
          </p:nvSpPr>
          <p:spPr bwMode="auto">
            <a:xfrm>
              <a:off x="1749" y="2587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25" name="Rectangle 1037"/>
            <p:cNvSpPr>
              <a:spLocks noChangeAspect="1" noChangeArrowheads="1"/>
            </p:cNvSpPr>
            <p:nvPr/>
          </p:nvSpPr>
          <p:spPr bwMode="auto">
            <a:xfrm>
              <a:off x="1749" y="2587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26" name="Rectangle 1038"/>
            <p:cNvSpPr>
              <a:spLocks noChangeAspect="1" noChangeArrowheads="1"/>
            </p:cNvSpPr>
            <p:nvPr/>
          </p:nvSpPr>
          <p:spPr bwMode="auto">
            <a:xfrm>
              <a:off x="2014" y="2587"/>
              <a:ext cx="132" cy="131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27" name="Rectangle 1039"/>
            <p:cNvSpPr>
              <a:spLocks noChangeAspect="1" noChangeArrowheads="1"/>
            </p:cNvSpPr>
            <p:nvPr/>
          </p:nvSpPr>
          <p:spPr bwMode="auto">
            <a:xfrm>
              <a:off x="1880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28" name="Rectangle 1040"/>
            <p:cNvSpPr>
              <a:spLocks noChangeAspect="1" noChangeArrowheads="1"/>
            </p:cNvSpPr>
            <p:nvPr/>
          </p:nvSpPr>
          <p:spPr bwMode="auto">
            <a:xfrm>
              <a:off x="2012" y="2587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>
                <a:solidFill>
                  <a:srgbClr val="008000"/>
                </a:solidFill>
              </a:endParaRPr>
            </a:p>
          </p:txBody>
        </p:sp>
        <p:sp>
          <p:nvSpPr>
            <p:cNvPr id="33029" name="Rectangle 1041"/>
            <p:cNvSpPr>
              <a:spLocks noChangeAspect="1" noChangeArrowheads="1"/>
            </p:cNvSpPr>
            <p:nvPr/>
          </p:nvSpPr>
          <p:spPr bwMode="auto">
            <a:xfrm>
              <a:off x="2144" y="2587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0" name="Rectangle 1042"/>
            <p:cNvSpPr>
              <a:spLocks noChangeAspect="1" noChangeArrowheads="1"/>
            </p:cNvSpPr>
            <p:nvPr/>
          </p:nvSpPr>
          <p:spPr bwMode="auto">
            <a:xfrm>
              <a:off x="2275" y="2587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1" name="Rectangle 1043"/>
            <p:cNvSpPr>
              <a:spLocks noChangeAspect="1" noChangeArrowheads="1"/>
            </p:cNvSpPr>
            <p:nvPr/>
          </p:nvSpPr>
          <p:spPr bwMode="auto">
            <a:xfrm>
              <a:off x="563" y="2587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2" name="Rectangle 1044"/>
            <p:cNvSpPr>
              <a:spLocks noChangeAspect="1" noChangeArrowheads="1"/>
            </p:cNvSpPr>
            <p:nvPr/>
          </p:nvSpPr>
          <p:spPr bwMode="auto">
            <a:xfrm>
              <a:off x="694" y="2718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3" name="Rectangle 1045"/>
            <p:cNvSpPr>
              <a:spLocks noChangeAspect="1" noChangeArrowheads="1"/>
            </p:cNvSpPr>
            <p:nvPr/>
          </p:nvSpPr>
          <p:spPr bwMode="auto">
            <a:xfrm>
              <a:off x="827" y="271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4" name="Rectangle 1046"/>
            <p:cNvSpPr>
              <a:spLocks noChangeAspect="1" noChangeArrowheads="1"/>
            </p:cNvSpPr>
            <p:nvPr/>
          </p:nvSpPr>
          <p:spPr bwMode="auto">
            <a:xfrm>
              <a:off x="958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5" name="Rectangle 1047"/>
            <p:cNvSpPr>
              <a:spLocks noChangeAspect="1" noChangeArrowheads="1"/>
            </p:cNvSpPr>
            <p:nvPr/>
          </p:nvSpPr>
          <p:spPr bwMode="auto">
            <a:xfrm>
              <a:off x="1090" y="2718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6" name="Rectangle 1048"/>
            <p:cNvSpPr>
              <a:spLocks noChangeAspect="1" noChangeArrowheads="1"/>
            </p:cNvSpPr>
            <p:nvPr/>
          </p:nvSpPr>
          <p:spPr bwMode="auto">
            <a:xfrm>
              <a:off x="1222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7" name="Rectangle 1049"/>
            <p:cNvSpPr>
              <a:spLocks noChangeAspect="1" noChangeArrowheads="1"/>
            </p:cNvSpPr>
            <p:nvPr/>
          </p:nvSpPr>
          <p:spPr bwMode="auto">
            <a:xfrm>
              <a:off x="1354" y="271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8" name="Rectangle 1050"/>
            <p:cNvSpPr>
              <a:spLocks noChangeAspect="1" noChangeArrowheads="1"/>
            </p:cNvSpPr>
            <p:nvPr/>
          </p:nvSpPr>
          <p:spPr bwMode="auto">
            <a:xfrm>
              <a:off x="1485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39" name="Rectangle 1051"/>
            <p:cNvSpPr>
              <a:spLocks noChangeAspect="1" noChangeArrowheads="1"/>
            </p:cNvSpPr>
            <p:nvPr/>
          </p:nvSpPr>
          <p:spPr bwMode="auto">
            <a:xfrm>
              <a:off x="1617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0" name="Rectangle 1052"/>
            <p:cNvSpPr>
              <a:spLocks noChangeAspect="1" noChangeArrowheads="1"/>
            </p:cNvSpPr>
            <p:nvPr/>
          </p:nvSpPr>
          <p:spPr bwMode="auto">
            <a:xfrm>
              <a:off x="1749" y="2718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1" name="Rectangle 1053"/>
            <p:cNvSpPr>
              <a:spLocks noChangeAspect="1" noChangeArrowheads="1"/>
            </p:cNvSpPr>
            <p:nvPr/>
          </p:nvSpPr>
          <p:spPr bwMode="auto">
            <a:xfrm>
              <a:off x="1749" y="2718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2" name="Rectangle 1054"/>
            <p:cNvSpPr>
              <a:spLocks noChangeAspect="1" noChangeArrowheads="1"/>
            </p:cNvSpPr>
            <p:nvPr/>
          </p:nvSpPr>
          <p:spPr bwMode="auto">
            <a:xfrm>
              <a:off x="1880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3" name="Rectangle 1055"/>
            <p:cNvSpPr>
              <a:spLocks noChangeAspect="1" noChangeArrowheads="1"/>
            </p:cNvSpPr>
            <p:nvPr/>
          </p:nvSpPr>
          <p:spPr bwMode="auto">
            <a:xfrm>
              <a:off x="2012" y="2718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4" name="Rectangle 1056"/>
            <p:cNvSpPr>
              <a:spLocks noChangeAspect="1" noChangeArrowheads="1"/>
            </p:cNvSpPr>
            <p:nvPr/>
          </p:nvSpPr>
          <p:spPr bwMode="auto">
            <a:xfrm>
              <a:off x="2012" y="2718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5" name="Rectangle 1057"/>
            <p:cNvSpPr>
              <a:spLocks noChangeAspect="1" noChangeArrowheads="1"/>
            </p:cNvSpPr>
            <p:nvPr/>
          </p:nvSpPr>
          <p:spPr bwMode="auto">
            <a:xfrm>
              <a:off x="2144" y="271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6" name="Rectangle 1058"/>
            <p:cNvSpPr>
              <a:spLocks noChangeAspect="1" noChangeArrowheads="1"/>
            </p:cNvSpPr>
            <p:nvPr/>
          </p:nvSpPr>
          <p:spPr bwMode="auto">
            <a:xfrm>
              <a:off x="2275" y="271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7" name="Rectangle 1059"/>
            <p:cNvSpPr>
              <a:spLocks noChangeAspect="1" noChangeArrowheads="1"/>
            </p:cNvSpPr>
            <p:nvPr/>
          </p:nvSpPr>
          <p:spPr bwMode="auto">
            <a:xfrm>
              <a:off x="563" y="271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8" name="Rectangle 1060"/>
            <p:cNvSpPr>
              <a:spLocks noChangeAspect="1" noChangeArrowheads="1"/>
            </p:cNvSpPr>
            <p:nvPr/>
          </p:nvSpPr>
          <p:spPr bwMode="auto">
            <a:xfrm>
              <a:off x="694" y="2850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49" name="Rectangle 1061"/>
            <p:cNvSpPr>
              <a:spLocks noChangeAspect="1" noChangeArrowheads="1"/>
            </p:cNvSpPr>
            <p:nvPr/>
          </p:nvSpPr>
          <p:spPr bwMode="auto">
            <a:xfrm>
              <a:off x="827" y="2850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0" name="Rectangle 1062"/>
            <p:cNvSpPr>
              <a:spLocks noChangeAspect="1" noChangeArrowheads="1"/>
            </p:cNvSpPr>
            <p:nvPr/>
          </p:nvSpPr>
          <p:spPr bwMode="auto">
            <a:xfrm>
              <a:off x="958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1" name="Rectangle 1063"/>
            <p:cNvSpPr>
              <a:spLocks noChangeAspect="1" noChangeArrowheads="1"/>
            </p:cNvSpPr>
            <p:nvPr/>
          </p:nvSpPr>
          <p:spPr bwMode="auto">
            <a:xfrm>
              <a:off x="1090" y="2850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2" name="Rectangle 1064"/>
            <p:cNvSpPr>
              <a:spLocks noChangeAspect="1" noChangeArrowheads="1"/>
            </p:cNvSpPr>
            <p:nvPr/>
          </p:nvSpPr>
          <p:spPr bwMode="auto">
            <a:xfrm>
              <a:off x="1220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3" name="Rectangle 1065"/>
            <p:cNvSpPr>
              <a:spLocks noChangeAspect="1" noChangeArrowheads="1"/>
            </p:cNvSpPr>
            <p:nvPr/>
          </p:nvSpPr>
          <p:spPr bwMode="auto">
            <a:xfrm>
              <a:off x="1354" y="2850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4" name="Rectangle 1066"/>
            <p:cNvSpPr>
              <a:spLocks noChangeAspect="1" noChangeArrowheads="1"/>
            </p:cNvSpPr>
            <p:nvPr/>
          </p:nvSpPr>
          <p:spPr bwMode="auto">
            <a:xfrm>
              <a:off x="1485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5" name="Rectangle 1067"/>
            <p:cNvSpPr>
              <a:spLocks noChangeAspect="1" noChangeArrowheads="1"/>
            </p:cNvSpPr>
            <p:nvPr/>
          </p:nvSpPr>
          <p:spPr bwMode="auto">
            <a:xfrm>
              <a:off x="1617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6" name="Rectangle 1068"/>
            <p:cNvSpPr>
              <a:spLocks noChangeAspect="1" noChangeArrowheads="1"/>
            </p:cNvSpPr>
            <p:nvPr/>
          </p:nvSpPr>
          <p:spPr bwMode="auto">
            <a:xfrm>
              <a:off x="1749" y="2850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7" name="Rectangle 1069"/>
            <p:cNvSpPr>
              <a:spLocks noChangeAspect="1" noChangeArrowheads="1"/>
            </p:cNvSpPr>
            <p:nvPr/>
          </p:nvSpPr>
          <p:spPr bwMode="auto">
            <a:xfrm>
              <a:off x="1749" y="2850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8" name="Rectangle 1070"/>
            <p:cNvSpPr>
              <a:spLocks noChangeAspect="1" noChangeArrowheads="1"/>
            </p:cNvSpPr>
            <p:nvPr/>
          </p:nvSpPr>
          <p:spPr bwMode="auto">
            <a:xfrm>
              <a:off x="1880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59" name="Rectangle 1071"/>
            <p:cNvSpPr>
              <a:spLocks noChangeAspect="1" noChangeArrowheads="1"/>
            </p:cNvSpPr>
            <p:nvPr/>
          </p:nvSpPr>
          <p:spPr bwMode="auto">
            <a:xfrm>
              <a:off x="2012" y="2850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0" name="Rectangle 1072"/>
            <p:cNvSpPr>
              <a:spLocks noChangeAspect="1" noChangeArrowheads="1"/>
            </p:cNvSpPr>
            <p:nvPr/>
          </p:nvSpPr>
          <p:spPr bwMode="auto">
            <a:xfrm>
              <a:off x="2012" y="2850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1" name="Rectangle 1073"/>
            <p:cNvSpPr>
              <a:spLocks noChangeAspect="1" noChangeArrowheads="1"/>
            </p:cNvSpPr>
            <p:nvPr/>
          </p:nvSpPr>
          <p:spPr bwMode="auto">
            <a:xfrm>
              <a:off x="2144" y="2850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2" name="Rectangle 1074"/>
            <p:cNvSpPr>
              <a:spLocks noChangeAspect="1" noChangeArrowheads="1"/>
            </p:cNvSpPr>
            <p:nvPr/>
          </p:nvSpPr>
          <p:spPr bwMode="auto">
            <a:xfrm>
              <a:off x="2275" y="2850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3" name="Rectangle 1075"/>
            <p:cNvSpPr>
              <a:spLocks noChangeAspect="1" noChangeArrowheads="1"/>
            </p:cNvSpPr>
            <p:nvPr/>
          </p:nvSpPr>
          <p:spPr bwMode="auto">
            <a:xfrm>
              <a:off x="563" y="2850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4" name="Rectangle 1076"/>
            <p:cNvSpPr>
              <a:spLocks noChangeAspect="1" noChangeArrowheads="1"/>
            </p:cNvSpPr>
            <p:nvPr/>
          </p:nvSpPr>
          <p:spPr bwMode="auto">
            <a:xfrm>
              <a:off x="694" y="2982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5" name="Rectangle 1077"/>
            <p:cNvSpPr>
              <a:spLocks noChangeAspect="1" noChangeArrowheads="1"/>
            </p:cNvSpPr>
            <p:nvPr/>
          </p:nvSpPr>
          <p:spPr bwMode="auto">
            <a:xfrm>
              <a:off x="827" y="2982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6" name="Rectangle 1078"/>
            <p:cNvSpPr>
              <a:spLocks noChangeAspect="1" noChangeArrowheads="1"/>
            </p:cNvSpPr>
            <p:nvPr/>
          </p:nvSpPr>
          <p:spPr bwMode="auto">
            <a:xfrm>
              <a:off x="958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7" name="Rectangle 1079"/>
            <p:cNvSpPr>
              <a:spLocks noChangeAspect="1" noChangeArrowheads="1"/>
            </p:cNvSpPr>
            <p:nvPr/>
          </p:nvSpPr>
          <p:spPr bwMode="auto">
            <a:xfrm>
              <a:off x="1090" y="2982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8" name="Rectangle 1080"/>
            <p:cNvSpPr>
              <a:spLocks noChangeAspect="1" noChangeArrowheads="1"/>
            </p:cNvSpPr>
            <p:nvPr/>
          </p:nvSpPr>
          <p:spPr bwMode="auto">
            <a:xfrm>
              <a:off x="1222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69" name="Rectangle 1081"/>
            <p:cNvSpPr>
              <a:spLocks noChangeAspect="1" noChangeArrowheads="1"/>
            </p:cNvSpPr>
            <p:nvPr/>
          </p:nvSpPr>
          <p:spPr bwMode="auto">
            <a:xfrm>
              <a:off x="1354" y="2982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0" name="Rectangle 1082"/>
            <p:cNvSpPr>
              <a:spLocks noChangeAspect="1" noChangeArrowheads="1"/>
            </p:cNvSpPr>
            <p:nvPr/>
          </p:nvSpPr>
          <p:spPr bwMode="auto">
            <a:xfrm>
              <a:off x="1485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1" name="Rectangle 1083"/>
            <p:cNvSpPr>
              <a:spLocks noChangeAspect="1" noChangeArrowheads="1"/>
            </p:cNvSpPr>
            <p:nvPr/>
          </p:nvSpPr>
          <p:spPr bwMode="auto">
            <a:xfrm>
              <a:off x="1617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2" name="Rectangle 1084"/>
            <p:cNvSpPr>
              <a:spLocks noChangeAspect="1" noChangeArrowheads="1"/>
            </p:cNvSpPr>
            <p:nvPr/>
          </p:nvSpPr>
          <p:spPr bwMode="auto">
            <a:xfrm>
              <a:off x="1749" y="2982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3" name="Rectangle 1085"/>
            <p:cNvSpPr>
              <a:spLocks noChangeAspect="1" noChangeArrowheads="1"/>
            </p:cNvSpPr>
            <p:nvPr/>
          </p:nvSpPr>
          <p:spPr bwMode="auto">
            <a:xfrm>
              <a:off x="1749" y="2982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4" name="Rectangle 1086"/>
            <p:cNvSpPr>
              <a:spLocks noChangeAspect="1" noChangeArrowheads="1"/>
            </p:cNvSpPr>
            <p:nvPr/>
          </p:nvSpPr>
          <p:spPr bwMode="auto">
            <a:xfrm>
              <a:off x="1880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5" name="Rectangle 1087"/>
            <p:cNvSpPr>
              <a:spLocks noChangeAspect="1" noChangeArrowheads="1"/>
            </p:cNvSpPr>
            <p:nvPr/>
          </p:nvSpPr>
          <p:spPr bwMode="auto">
            <a:xfrm>
              <a:off x="2012" y="2982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6" name="Rectangle 1088"/>
            <p:cNvSpPr>
              <a:spLocks noChangeAspect="1" noChangeArrowheads="1"/>
            </p:cNvSpPr>
            <p:nvPr/>
          </p:nvSpPr>
          <p:spPr bwMode="auto">
            <a:xfrm>
              <a:off x="2012" y="2982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7" name="Rectangle 1089"/>
            <p:cNvSpPr>
              <a:spLocks noChangeAspect="1" noChangeArrowheads="1"/>
            </p:cNvSpPr>
            <p:nvPr/>
          </p:nvSpPr>
          <p:spPr bwMode="auto">
            <a:xfrm>
              <a:off x="2144" y="2982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8" name="Rectangle 1090"/>
            <p:cNvSpPr>
              <a:spLocks noChangeAspect="1" noChangeArrowheads="1"/>
            </p:cNvSpPr>
            <p:nvPr/>
          </p:nvSpPr>
          <p:spPr bwMode="auto">
            <a:xfrm>
              <a:off x="2275" y="2982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79" name="Rectangle 1091"/>
            <p:cNvSpPr>
              <a:spLocks noChangeAspect="1" noChangeArrowheads="1"/>
            </p:cNvSpPr>
            <p:nvPr/>
          </p:nvSpPr>
          <p:spPr bwMode="auto">
            <a:xfrm>
              <a:off x="563" y="2982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0" name="Rectangle 1092"/>
            <p:cNvSpPr>
              <a:spLocks noChangeAspect="1" noChangeArrowheads="1"/>
            </p:cNvSpPr>
            <p:nvPr/>
          </p:nvSpPr>
          <p:spPr bwMode="auto">
            <a:xfrm>
              <a:off x="694" y="3114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1" name="Rectangle 1093"/>
            <p:cNvSpPr>
              <a:spLocks noChangeAspect="1" noChangeArrowheads="1"/>
            </p:cNvSpPr>
            <p:nvPr/>
          </p:nvSpPr>
          <p:spPr bwMode="auto">
            <a:xfrm>
              <a:off x="827" y="3114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2" name="Rectangle 1094"/>
            <p:cNvSpPr>
              <a:spLocks noChangeAspect="1" noChangeArrowheads="1"/>
            </p:cNvSpPr>
            <p:nvPr/>
          </p:nvSpPr>
          <p:spPr bwMode="auto">
            <a:xfrm>
              <a:off x="958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3" name="Rectangle 1095"/>
            <p:cNvSpPr>
              <a:spLocks noChangeAspect="1" noChangeArrowheads="1"/>
            </p:cNvSpPr>
            <p:nvPr/>
          </p:nvSpPr>
          <p:spPr bwMode="auto">
            <a:xfrm>
              <a:off x="1090" y="3114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4" name="Rectangle 1096"/>
            <p:cNvSpPr>
              <a:spLocks noChangeAspect="1" noChangeArrowheads="1"/>
            </p:cNvSpPr>
            <p:nvPr/>
          </p:nvSpPr>
          <p:spPr bwMode="auto">
            <a:xfrm>
              <a:off x="1222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5" name="Rectangle 1097"/>
            <p:cNvSpPr>
              <a:spLocks noChangeAspect="1" noChangeArrowheads="1"/>
            </p:cNvSpPr>
            <p:nvPr/>
          </p:nvSpPr>
          <p:spPr bwMode="auto">
            <a:xfrm>
              <a:off x="1354" y="3114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6" name="Rectangle 1098"/>
            <p:cNvSpPr>
              <a:spLocks noChangeAspect="1" noChangeArrowheads="1"/>
            </p:cNvSpPr>
            <p:nvPr/>
          </p:nvSpPr>
          <p:spPr bwMode="auto">
            <a:xfrm>
              <a:off x="1485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7" name="Rectangle 1099"/>
            <p:cNvSpPr>
              <a:spLocks noChangeAspect="1" noChangeArrowheads="1"/>
            </p:cNvSpPr>
            <p:nvPr/>
          </p:nvSpPr>
          <p:spPr bwMode="auto">
            <a:xfrm>
              <a:off x="1617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8" name="Rectangle 1100"/>
            <p:cNvSpPr>
              <a:spLocks noChangeAspect="1" noChangeArrowheads="1"/>
            </p:cNvSpPr>
            <p:nvPr/>
          </p:nvSpPr>
          <p:spPr bwMode="auto">
            <a:xfrm>
              <a:off x="1749" y="3114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89" name="Rectangle 1101"/>
            <p:cNvSpPr>
              <a:spLocks noChangeAspect="1" noChangeArrowheads="1"/>
            </p:cNvSpPr>
            <p:nvPr/>
          </p:nvSpPr>
          <p:spPr bwMode="auto">
            <a:xfrm>
              <a:off x="1749" y="3114"/>
              <a:ext cx="131" cy="131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0" name="Rectangle 1102"/>
            <p:cNvSpPr>
              <a:spLocks noChangeAspect="1" noChangeArrowheads="1"/>
            </p:cNvSpPr>
            <p:nvPr/>
          </p:nvSpPr>
          <p:spPr bwMode="auto">
            <a:xfrm>
              <a:off x="1880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1" name="Rectangle 1103"/>
            <p:cNvSpPr>
              <a:spLocks noChangeAspect="1" noChangeArrowheads="1"/>
            </p:cNvSpPr>
            <p:nvPr/>
          </p:nvSpPr>
          <p:spPr bwMode="auto">
            <a:xfrm>
              <a:off x="2012" y="3114"/>
              <a:ext cx="132" cy="131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2" name="Rectangle 1104"/>
            <p:cNvSpPr>
              <a:spLocks noChangeAspect="1" noChangeArrowheads="1"/>
            </p:cNvSpPr>
            <p:nvPr/>
          </p:nvSpPr>
          <p:spPr bwMode="auto">
            <a:xfrm>
              <a:off x="2012" y="3114"/>
              <a:ext cx="132" cy="131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3" name="Rectangle 1105"/>
            <p:cNvSpPr>
              <a:spLocks noChangeAspect="1" noChangeArrowheads="1"/>
            </p:cNvSpPr>
            <p:nvPr/>
          </p:nvSpPr>
          <p:spPr bwMode="auto">
            <a:xfrm>
              <a:off x="2144" y="3114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4" name="Rectangle 1106"/>
            <p:cNvSpPr>
              <a:spLocks noChangeAspect="1" noChangeArrowheads="1"/>
            </p:cNvSpPr>
            <p:nvPr/>
          </p:nvSpPr>
          <p:spPr bwMode="auto">
            <a:xfrm>
              <a:off x="2275" y="3114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5" name="Rectangle 1107"/>
            <p:cNvSpPr>
              <a:spLocks noChangeAspect="1" noChangeArrowheads="1"/>
            </p:cNvSpPr>
            <p:nvPr/>
          </p:nvSpPr>
          <p:spPr bwMode="auto">
            <a:xfrm>
              <a:off x="563" y="3114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6" name="Rectangle 1108"/>
            <p:cNvSpPr>
              <a:spLocks noChangeAspect="1" noChangeArrowheads="1"/>
            </p:cNvSpPr>
            <p:nvPr/>
          </p:nvSpPr>
          <p:spPr bwMode="auto">
            <a:xfrm>
              <a:off x="694" y="3245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7" name="Rectangle 1109"/>
            <p:cNvSpPr>
              <a:spLocks noChangeAspect="1" noChangeArrowheads="1"/>
            </p:cNvSpPr>
            <p:nvPr/>
          </p:nvSpPr>
          <p:spPr bwMode="auto">
            <a:xfrm>
              <a:off x="827" y="3245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8" name="Rectangle 1110"/>
            <p:cNvSpPr>
              <a:spLocks noChangeAspect="1" noChangeArrowheads="1"/>
            </p:cNvSpPr>
            <p:nvPr/>
          </p:nvSpPr>
          <p:spPr bwMode="auto">
            <a:xfrm>
              <a:off x="958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099" name="Rectangle 1111"/>
            <p:cNvSpPr>
              <a:spLocks noChangeAspect="1" noChangeArrowheads="1"/>
            </p:cNvSpPr>
            <p:nvPr/>
          </p:nvSpPr>
          <p:spPr bwMode="auto">
            <a:xfrm>
              <a:off x="1090" y="3245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0" name="Rectangle 1112"/>
            <p:cNvSpPr>
              <a:spLocks noChangeAspect="1" noChangeArrowheads="1"/>
            </p:cNvSpPr>
            <p:nvPr/>
          </p:nvSpPr>
          <p:spPr bwMode="auto">
            <a:xfrm>
              <a:off x="1222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1" name="Rectangle 1113"/>
            <p:cNvSpPr>
              <a:spLocks noChangeAspect="1" noChangeArrowheads="1"/>
            </p:cNvSpPr>
            <p:nvPr/>
          </p:nvSpPr>
          <p:spPr bwMode="auto">
            <a:xfrm>
              <a:off x="1354" y="3245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2" name="Rectangle 1114"/>
            <p:cNvSpPr>
              <a:spLocks noChangeAspect="1" noChangeArrowheads="1"/>
            </p:cNvSpPr>
            <p:nvPr/>
          </p:nvSpPr>
          <p:spPr bwMode="auto">
            <a:xfrm>
              <a:off x="1485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3" name="Rectangle 1115"/>
            <p:cNvSpPr>
              <a:spLocks noChangeAspect="1" noChangeArrowheads="1"/>
            </p:cNvSpPr>
            <p:nvPr/>
          </p:nvSpPr>
          <p:spPr bwMode="auto">
            <a:xfrm>
              <a:off x="1617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4" name="Rectangle 1116"/>
            <p:cNvSpPr>
              <a:spLocks noChangeAspect="1" noChangeArrowheads="1"/>
            </p:cNvSpPr>
            <p:nvPr/>
          </p:nvSpPr>
          <p:spPr bwMode="auto">
            <a:xfrm>
              <a:off x="1749" y="3245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BFBFB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5" name="Rectangle 1117"/>
            <p:cNvSpPr>
              <a:spLocks noChangeAspect="1" noChangeArrowheads="1"/>
            </p:cNvSpPr>
            <p:nvPr/>
          </p:nvSpPr>
          <p:spPr bwMode="auto">
            <a:xfrm>
              <a:off x="1749" y="3245"/>
              <a:ext cx="131" cy="132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6" name="Rectangle 1118"/>
            <p:cNvSpPr>
              <a:spLocks noChangeAspect="1" noChangeArrowheads="1"/>
            </p:cNvSpPr>
            <p:nvPr/>
          </p:nvSpPr>
          <p:spPr bwMode="auto">
            <a:xfrm>
              <a:off x="1880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7" name="Rectangle 1119"/>
            <p:cNvSpPr>
              <a:spLocks noChangeAspect="1" noChangeArrowheads="1"/>
            </p:cNvSpPr>
            <p:nvPr/>
          </p:nvSpPr>
          <p:spPr bwMode="auto">
            <a:xfrm>
              <a:off x="2012" y="3245"/>
              <a:ext cx="132" cy="132"/>
            </a:xfrm>
            <a:prstGeom prst="rect">
              <a:avLst/>
            </a:prstGeom>
            <a:solidFill>
              <a:srgbClr val="CCCCFF"/>
            </a:solidFill>
            <a:ln w="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8" name="Rectangle 1120"/>
            <p:cNvSpPr>
              <a:spLocks noChangeAspect="1" noChangeArrowheads="1"/>
            </p:cNvSpPr>
            <p:nvPr/>
          </p:nvSpPr>
          <p:spPr bwMode="auto">
            <a:xfrm>
              <a:off x="2012" y="3245"/>
              <a:ext cx="132" cy="132"/>
            </a:xfrm>
            <a:prstGeom prst="rect">
              <a:avLst/>
            </a:prstGeom>
            <a:solidFill>
              <a:srgbClr val="A7CE7C"/>
            </a:solidFill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09" name="Rectangle 1121"/>
            <p:cNvSpPr>
              <a:spLocks noChangeAspect="1" noChangeArrowheads="1"/>
            </p:cNvSpPr>
            <p:nvPr/>
          </p:nvSpPr>
          <p:spPr bwMode="auto">
            <a:xfrm>
              <a:off x="2144" y="3245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10" name="Rectangle 1122"/>
            <p:cNvSpPr>
              <a:spLocks noChangeAspect="1" noChangeArrowheads="1"/>
            </p:cNvSpPr>
            <p:nvPr/>
          </p:nvSpPr>
          <p:spPr bwMode="auto">
            <a:xfrm>
              <a:off x="2275" y="3245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11" name="Rectangle 1123"/>
            <p:cNvSpPr>
              <a:spLocks noChangeAspect="1" noChangeArrowheads="1"/>
            </p:cNvSpPr>
            <p:nvPr/>
          </p:nvSpPr>
          <p:spPr bwMode="auto">
            <a:xfrm>
              <a:off x="563" y="3245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3112" name="Text Box 1124"/>
            <p:cNvSpPr txBox="1">
              <a:spLocks noChangeAspect="1" noChangeArrowheads="1"/>
            </p:cNvSpPr>
            <p:nvPr/>
          </p:nvSpPr>
          <p:spPr bwMode="auto">
            <a:xfrm>
              <a:off x="508" y="3718"/>
              <a:ext cx="1411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500" i="0"/>
                <a:t>Schritt 1b: Ermitteln von </a:t>
              </a:r>
              <a:br>
                <a:rPr lang="de-DE" altLang="de-DE" sz="1500" i="0"/>
              </a:br>
              <a:r>
                <a:rPr lang="de-DE" altLang="de-DE" sz="1500" i="0"/>
                <a:t>Verdichtungsstreifen</a:t>
              </a:r>
              <a:endParaRPr lang="en-US" altLang="de-DE" sz="1500" i="0"/>
            </a:p>
          </p:txBody>
        </p:sp>
        <p:sp>
          <p:nvSpPr>
            <p:cNvPr id="33113" name="Text Box 1125"/>
            <p:cNvSpPr txBox="1">
              <a:spLocks noChangeAspect="1" noChangeArrowheads="1"/>
            </p:cNvSpPr>
            <p:nvPr/>
          </p:nvSpPr>
          <p:spPr bwMode="auto">
            <a:xfrm>
              <a:off x="554" y="3070"/>
              <a:ext cx="12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endParaRPr lang="de-DE" altLang="de-DE" sz="1900" i="0"/>
            </a:p>
          </p:txBody>
        </p:sp>
        <p:sp>
          <p:nvSpPr>
            <p:cNvPr id="33114" name="Text Box 1126"/>
            <p:cNvSpPr txBox="1">
              <a:spLocks noChangeAspect="1" noChangeArrowheads="1"/>
            </p:cNvSpPr>
            <p:nvPr/>
          </p:nvSpPr>
          <p:spPr bwMode="auto">
            <a:xfrm>
              <a:off x="617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15" name="Text Box 1127"/>
            <p:cNvSpPr txBox="1">
              <a:spLocks noChangeAspect="1" noChangeArrowheads="1"/>
            </p:cNvSpPr>
            <p:nvPr/>
          </p:nvSpPr>
          <p:spPr bwMode="auto">
            <a:xfrm>
              <a:off x="742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16" name="Text Box 1128"/>
            <p:cNvSpPr txBox="1">
              <a:spLocks noChangeAspect="1" noChangeArrowheads="1"/>
            </p:cNvSpPr>
            <p:nvPr/>
          </p:nvSpPr>
          <p:spPr bwMode="auto">
            <a:xfrm>
              <a:off x="617" y="245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17" name="Text Box 1129"/>
            <p:cNvSpPr txBox="1">
              <a:spLocks noChangeAspect="1" noChangeArrowheads="1"/>
            </p:cNvSpPr>
            <p:nvPr/>
          </p:nvSpPr>
          <p:spPr bwMode="auto">
            <a:xfrm>
              <a:off x="742" y="245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18" name="Text Box 1130"/>
            <p:cNvSpPr txBox="1">
              <a:spLocks noChangeAspect="1" noChangeArrowheads="1"/>
            </p:cNvSpPr>
            <p:nvPr/>
          </p:nvSpPr>
          <p:spPr bwMode="auto">
            <a:xfrm>
              <a:off x="1143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19" name="Text Box 1131"/>
            <p:cNvSpPr txBox="1">
              <a:spLocks noChangeAspect="1" noChangeArrowheads="1"/>
            </p:cNvSpPr>
            <p:nvPr/>
          </p:nvSpPr>
          <p:spPr bwMode="auto">
            <a:xfrm>
              <a:off x="1269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0" name="Text Box 1132"/>
            <p:cNvSpPr txBox="1">
              <a:spLocks noChangeAspect="1" noChangeArrowheads="1"/>
            </p:cNvSpPr>
            <p:nvPr/>
          </p:nvSpPr>
          <p:spPr bwMode="auto">
            <a:xfrm>
              <a:off x="1402" y="2328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1" name="Text Box 1133"/>
            <p:cNvSpPr txBox="1">
              <a:spLocks noChangeAspect="1" noChangeArrowheads="1"/>
            </p:cNvSpPr>
            <p:nvPr/>
          </p:nvSpPr>
          <p:spPr bwMode="auto">
            <a:xfrm>
              <a:off x="1531" y="2328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2" name="Text Box 1134"/>
            <p:cNvSpPr txBox="1">
              <a:spLocks noChangeAspect="1" noChangeArrowheads="1"/>
            </p:cNvSpPr>
            <p:nvPr/>
          </p:nvSpPr>
          <p:spPr bwMode="auto">
            <a:xfrm>
              <a:off x="2058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3" name="Text Box 1135"/>
            <p:cNvSpPr txBox="1">
              <a:spLocks noChangeAspect="1" noChangeArrowheads="1"/>
            </p:cNvSpPr>
            <p:nvPr/>
          </p:nvSpPr>
          <p:spPr bwMode="auto">
            <a:xfrm>
              <a:off x="2188" y="2328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4" name="Text Box 1136"/>
            <p:cNvSpPr txBox="1">
              <a:spLocks noChangeAspect="1" noChangeArrowheads="1"/>
            </p:cNvSpPr>
            <p:nvPr/>
          </p:nvSpPr>
          <p:spPr bwMode="auto">
            <a:xfrm>
              <a:off x="2324" y="232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5" name="Text Box 1137"/>
            <p:cNvSpPr txBox="1">
              <a:spLocks noChangeAspect="1" noChangeArrowheads="1"/>
            </p:cNvSpPr>
            <p:nvPr/>
          </p:nvSpPr>
          <p:spPr bwMode="auto">
            <a:xfrm>
              <a:off x="2058" y="245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6" name="Text Box 1138"/>
            <p:cNvSpPr txBox="1">
              <a:spLocks noChangeAspect="1" noChangeArrowheads="1"/>
            </p:cNvSpPr>
            <p:nvPr/>
          </p:nvSpPr>
          <p:spPr bwMode="auto">
            <a:xfrm>
              <a:off x="2188" y="2454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7" name="Text Box 1139"/>
            <p:cNvSpPr txBox="1">
              <a:spLocks noChangeAspect="1" noChangeArrowheads="1"/>
            </p:cNvSpPr>
            <p:nvPr/>
          </p:nvSpPr>
          <p:spPr bwMode="auto">
            <a:xfrm>
              <a:off x="2324" y="245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8" name="Text Box 1140"/>
            <p:cNvSpPr txBox="1">
              <a:spLocks noChangeAspect="1" noChangeArrowheads="1"/>
            </p:cNvSpPr>
            <p:nvPr/>
          </p:nvSpPr>
          <p:spPr bwMode="auto">
            <a:xfrm>
              <a:off x="2188" y="2724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29" name="Text Box 1141"/>
            <p:cNvSpPr txBox="1">
              <a:spLocks noChangeAspect="1" noChangeArrowheads="1"/>
            </p:cNvSpPr>
            <p:nvPr/>
          </p:nvSpPr>
          <p:spPr bwMode="auto">
            <a:xfrm>
              <a:off x="2324" y="2724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0" name="Text Box 1142"/>
            <p:cNvSpPr txBox="1">
              <a:spLocks noChangeAspect="1" noChangeArrowheads="1"/>
            </p:cNvSpPr>
            <p:nvPr/>
          </p:nvSpPr>
          <p:spPr bwMode="auto">
            <a:xfrm>
              <a:off x="2188" y="2856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1" name="Text Box 1143"/>
            <p:cNvSpPr txBox="1">
              <a:spLocks noChangeAspect="1" noChangeArrowheads="1"/>
            </p:cNvSpPr>
            <p:nvPr/>
          </p:nvSpPr>
          <p:spPr bwMode="auto">
            <a:xfrm>
              <a:off x="2188" y="2987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2" name="Text Box 1144"/>
            <p:cNvSpPr txBox="1">
              <a:spLocks noChangeAspect="1" noChangeArrowheads="1"/>
            </p:cNvSpPr>
            <p:nvPr/>
          </p:nvSpPr>
          <p:spPr bwMode="auto">
            <a:xfrm>
              <a:off x="2188" y="3112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3" name="Text Box 1145"/>
            <p:cNvSpPr txBox="1">
              <a:spLocks noChangeAspect="1" noChangeArrowheads="1"/>
            </p:cNvSpPr>
            <p:nvPr/>
          </p:nvSpPr>
          <p:spPr bwMode="auto">
            <a:xfrm>
              <a:off x="2188" y="3243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4" name="Text Box 1146"/>
            <p:cNvSpPr txBox="1">
              <a:spLocks noChangeAspect="1" noChangeArrowheads="1"/>
            </p:cNvSpPr>
            <p:nvPr/>
          </p:nvSpPr>
          <p:spPr bwMode="auto">
            <a:xfrm>
              <a:off x="2188" y="3382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5" name="Text Box 1147"/>
            <p:cNvSpPr txBox="1">
              <a:spLocks noChangeAspect="1" noChangeArrowheads="1"/>
            </p:cNvSpPr>
            <p:nvPr/>
          </p:nvSpPr>
          <p:spPr bwMode="auto">
            <a:xfrm>
              <a:off x="2188" y="3509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6" name="Text Box 1148"/>
            <p:cNvSpPr txBox="1">
              <a:spLocks noChangeAspect="1" noChangeArrowheads="1"/>
            </p:cNvSpPr>
            <p:nvPr/>
          </p:nvSpPr>
          <p:spPr bwMode="auto">
            <a:xfrm>
              <a:off x="2324" y="285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7" name="Text Box 1149"/>
            <p:cNvSpPr txBox="1">
              <a:spLocks noChangeAspect="1" noChangeArrowheads="1"/>
            </p:cNvSpPr>
            <p:nvPr/>
          </p:nvSpPr>
          <p:spPr bwMode="auto">
            <a:xfrm>
              <a:off x="2324" y="2982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8" name="Text Box 1150"/>
            <p:cNvSpPr txBox="1">
              <a:spLocks noChangeAspect="1" noChangeArrowheads="1"/>
            </p:cNvSpPr>
            <p:nvPr/>
          </p:nvSpPr>
          <p:spPr bwMode="auto">
            <a:xfrm>
              <a:off x="2323" y="311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39" name="Text Box 1151"/>
            <p:cNvSpPr txBox="1">
              <a:spLocks noChangeAspect="1" noChangeArrowheads="1"/>
            </p:cNvSpPr>
            <p:nvPr/>
          </p:nvSpPr>
          <p:spPr bwMode="auto">
            <a:xfrm>
              <a:off x="2324" y="324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40" name="Text Box 1152"/>
            <p:cNvSpPr txBox="1">
              <a:spLocks noChangeAspect="1" noChangeArrowheads="1"/>
            </p:cNvSpPr>
            <p:nvPr/>
          </p:nvSpPr>
          <p:spPr bwMode="auto">
            <a:xfrm>
              <a:off x="2323" y="338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41" name="Text Box 1153"/>
            <p:cNvSpPr txBox="1">
              <a:spLocks noChangeAspect="1" noChangeArrowheads="1"/>
            </p:cNvSpPr>
            <p:nvPr/>
          </p:nvSpPr>
          <p:spPr bwMode="auto">
            <a:xfrm>
              <a:off x="2324" y="350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42" name="Text Box 1154"/>
            <p:cNvSpPr txBox="1">
              <a:spLocks noChangeAspect="1" noChangeArrowheads="1"/>
            </p:cNvSpPr>
            <p:nvPr/>
          </p:nvSpPr>
          <p:spPr bwMode="auto">
            <a:xfrm>
              <a:off x="1143" y="285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143" name="Text Box 1155"/>
            <p:cNvSpPr txBox="1">
              <a:spLocks noChangeAspect="1" noChangeArrowheads="1"/>
            </p:cNvSpPr>
            <p:nvPr/>
          </p:nvSpPr>
          <p:spPr bwMode="auto">
            <a:xfrm>
              <a:off x="1269" y="285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44" name="Text Box 1156"/>
            <p:cNvSpPr txBox="1">
              <a:spLocks noChangeAspect="1" noChangeArrowheads="1"/>
            </p:cNvSpPr>
            <p:nvPr/>
          </p:nvSpPr>
          <p:spPr bwMode="auto">
            <a:xfrm>
              <a:off x="1402" y="285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45" name="Text Box 1157"/>
            <p:cNvSpPr txBox="1">
              <a:spLocks noChangeAspect="1" noChangeArrowheads="1"/>
            </p:cNvSpPr>
            <p:nvPr/>
          </p:nvSpPr>
          <p:spPr bwMode="auto">
            <a:xfrm>
              <a:off x="1531" y="285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46" name="Text Box 1158"/>
            <p:cNvSpPr txBox="1">
              <a:spLocks noChangeAspect="1" noChangeArrowheads="1"/>
            </p:cNvSpPr>
            <p:nvPr/>
          </p:nvSpPr>
          <p:spPr bwMode="auto">
            <a:xfrm>
              <a:off x="1143" y="2987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147" name="Text Box 1159"/>
            <p:cNvSpPr txBox="1">
              <a:spLocks noChangeAspect="1" noChangeArrowheads="1"/>
            </p:cNvSpPr>
            <p:nvPr/>
          </p:nvSpPr>
          <p:spPr bwMode="auto">
            <a:xfrm>
              <a:off x="1269" y="2990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48" name="Text Box 1160"/>
            <p:cNvSpPr txBox="1">
              <a:spLocks noChangeAspect="1" noChangeArrowheads="1"/>
            </p:cNvSpPr>
            <p:nvPr/>
          </p:nvSpPr>
          <p:spPr bwMode="auto">
            <a:xfrm>
              <a:off x="1402" y="2987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49" name="Text Box 1161"/>
            <p:cNvSpPr txBox="1">
              <a:spLocks noChangeAspect="1" noChangeArrowheads="1"/>
            </p:cNvSpPr>
            <p:nvPr/>
          </p:nvSpPr>
          <p:spPr bwMode="auto">
            <a:xfrm>
              <a:off x="1531" y="2982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0" name="Text Box 1162"/>
            <p:cNvSpPr txBox="1">
              <a:spLocks noChangeAspect="1" noChangeArrowheads="1"/>
            </p:cNvSpPr>
            <p:nvPr/>
          </p:nvSpPr>
          <p:spPr bwMode="auto">
            <a:xfrm>
              <a:off x="617" y="2724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1" name="Text Box 1163"/>
            <p:cNvSpPr txBox="1">
              <a:spLocks noChangeAspect="1" noChangeArrowheads="1"/>
            </p:cNvSpPr>
            <p:nvPr/>
          </p:nvSpPr>
          <p:spPr bwMode="auto">
            <a:xfrm>
              <a:off x="741" y="2724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2" name="Text Box 1164"/>
            <p:cNvSpPr txBox="1">
              <a:spLocks noChangeAspect="1" noChangeArrowheads="1"/>
            </p:cNvSpPr>
            <p:nvPr/>
          </p:nvSpPr>
          <p:spPr bwMode="auto">
            <a:xfrm>
              <a:off x="616" y="285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3" name="Text Box 1165"/>
            <p:cNvSpPr txBox="1">
              <a:spLocks noChangeAspect="1" noChangeArrowheads="1"/>
            </p:cNvSpPr>
            <p:nvPr/>
          </p:nvSpPr>
          <p:spPr bwMode="auto">
            <a:xfrm>
              <a:off x="741" y="2857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4" name="Text Box 1166"/>
            <p:cNvSpPr txBox="1">
              <a:spLocks noChangeAspect="1" noChangeArrowheads="1"/>
            </p:cNvSpPr>
            <p:nvPr/>
          </p:nvSpPr>
          <p:spPr bwMode="auto">
            <a:xfrm>
              <a:off x="742" y="2987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5" name="Text Box 1167"/>
            <p:cNvSpPr txBox="1">
              <a:spLocks noChangeAspect="1" noChangeArrowheads="1"/>
            </p:cNvSpPr>
            <p:nvPr/>
          </p:nvSpPr>
          <p:spPr bwMode="auto">
            <a:xfrm>
              <a:off x="616" y="2987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6" name="Text Box 1168"/>
            <p:cNvSpPr txBox="1">
              <a:spLocks noChangeAspect="1" noChangeArrowheads="1"/>
            </p:cNvSpPr>
            <p:nvPr/>
          </p:nvSpPr>
          <p:spPr bwMode="auto">
            <a:xfrm>
              <a:off x="616" y="324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7" name="Text Box 1169"/>
            <p:cNvSpPr txBox="1">
              <a:spLocks noChangeAspect="1" noChangeArrowheads="1"/>
            </p:cNvSpPr>
            <p:nvPr/>
          </p:nvSpPr>
          <p:spPr bwMode="auto">
            <a:xfrm>
              <a:off x="741" y="324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8" name="Text Box 1170"/>
            <p:cNvSpPr txBox="1">
              <a:spLocks noChangeAspect="1" noChangeArrowheads="1"/>
            </p:cNvSpPr>
            <p:nvPr/>
          </p:nvSpPr>
          <p:spPr bwMode="auto">
            <a:xfrm>
              <a:off x="866" y="324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59" name="Text Box 1171"/>
            <p:cNvSpPr txBox="1">
              <a:spLocks noChangeAspect="1" noChangeArrowheads="1"/>
            </p:cNvSpPr>
            <p:nvPr/>
          </p:nvSpPr>
          <p:spPr bwMode="auto">
            <a:xfrm>
              <a:off x="866" y="338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0" name="Text Box 1172"/>
            <p:cNvSpPr txBox="1">
              <a:spLocks noChangeAspect="1" noChangeArrowheads="1"/>
            </p:cNvSpPr>
            <p:nvPr/>
          </p:nvSpPr>
          <p:spPr bwMode="auto">
            <a:xfrm>
              <a:off x="741" y="338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1" name="Text Box 1173"/>
            <p:cNvSpPr txBox="1">
              <a:spLocks noChangeAspect="1" noChangeArrowheads="1"/>
            </p:cNvSpPr>
            <p:nvPr/>
          </p:nvSpPr>
          <p:spPr bwMode="auto">
            <a:xfrm>
              <a:off x="616" y="338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2" name="Text Box 1174"/>
            <p:cNvSpPr txBox="1">
              <a:spLocks noChangeAspect="1" noChangeArrowheads="1"/>
            </p:cNvSpPr>
            <p:nvPr/>
          </p:nvSpPr>
          <p:spPr bwMode="auto">
            <a:xfrm>
              <a:off x="616" y="350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3" name="Text Box 1175"/>
            <p:cNvSpPr txBox="1">
              <a:spLocks noChangeAspect="1" noChangeArrowheads="1"/>
            </p:cNvSpPr>
            <p:nvPr/>
          </p:nvSpPr>
          <p:spPr bwMode="auto">
            <a:xfrm>
              <a:off x="741" y="3509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4" name="Text Box 1176"/>
            <p:cNvSpPr txBox="1">
              <a:spLocks noChangeAspect="1" noChangeArrowheads="1"/>
            </p:cNvSpPr>
            <p:nvPr/>
          </p:nvSpPr>
          <p:spPr bwMode="auto">
            <a:xfrm>
              <a:off x="866" y="3509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5" name="Text Box 1177"/>
            <p:cNvSpPr txBox="1">
              <a:spLocks noChangeAspect="1" noChangeArrowheads="1"/>
            </p:cNvSpPr>
            <p:nvPr/>
          </p:nvSpPr>
          <p:spPr bwMode="auto">
            <a:xfrm>
              <a:off x="1402" y="338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6" name="Text Box 1178"/>
            <p:cNvSpPr txBox="1">
              <a:spLocks noChangeAspect="1" noChangeArrowheads="1"/>
            </p:cNvSpPr>
            <p:nvPr/>
          </p:nvSpPr>
          <p:spPr bwMode="auto">
            <a:xfrm>
              <a:off x="1531" y="338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7" name="Text Box 1179"/>
            <p:cNvSpPr txBox="1">
              <a:spLocks noChangeAspect="1" noChangeArrowheads="1"/>
            </p:cNvSpPr>
            <p:nvPr/>
          </p:nvSpPr>
          <p:spPr bwMode="auto">
            <a:xfrm>
              <a:off x="1663" y="3509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8" name="Text Box 1180"/>
            <p:cNvSpPr txBox="1">
              <a:spLocks noChangeAspect="1" noChangeArrowheads="1"/>
            </p:cNvSpPr>
            <p:nvPr/>
          </p:nvSpPr>
          <p:spPr bwMode="auto">
            <a:xfrm>
              <a:off x="1531" y="350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69" name="Text Box 1181"/>
            <p:cNvSpPr txBox="1">
              <a:spLocks noChangeAspect="1" noChangeArrowheads="1"/>
            </p:cNvSpPr>
            <p:nvPr/>
          </p:nvSpPr>
          <p:spPr bwMode="auto">
            <a:xfrm>
              <a:off x="1402" y="3509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70" name="Text Box 1182"/>
            <p:cNvSpPr txBox="1">
              <a:spLocks noChangeAspect="1" noChangeArrowheads="1"/>
            </p:cNvSpPr>
            <p:nvPr/>
          </p:nvSpPr>
          <p:spPr bwMode="auto">
            <a:xfrm>
              <a:off x="1402" y="324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71" name="Text Box 1183"/>
            <p:cNvSpPr txBox="1">
              <a:spLocks noChangeAspect="1" noChangeArrowheads="1"/>
            </p:cNvSpPr>
            <p:nvPr/>
          </p:nvSpPr>
          <p:spPr bwMode="auto">
            <a:xfrm>
              <a:off x="1531" y="324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72" name="Text Box 1184"/>
            <p:cNvSpPr txBox="1">
              <a:spLocks noChangeAspect="1" noChangeArrowheads="1"/>
            </p:cNvSpPr>
            <p:nvPr/>
          </p:nvSpPr>
          <p:spPr bwMode="auto">
            <a:xfrm>
              <a:off x="1663" y="3243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73" name="Text Box 1185"/>
            <p:cNvSpPr txBox="1">
              <a:spLocks noChangeAspect="1" noChangeArrowheads="1"/>
            </p:cNvSpPr>
            <p:nvPr/>
          </p:nvSpPr>
          <p:spPr bwMode="auto">
            <a:xfrm>
              <a:off x="1663" y="3382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74" name="Text Box 1186"/>
            <p:cNvSpPr txBox="1">
              <a:spLocks noChangeAspect="1" noChangeArrowheads="1"/>
            </p:cNvSpPr>
            <p:nvPr/>
          </p:nvSpPr>
          <p:spPr bwMode="auto">
            <a:xfrm>
              <a:off x="741" y="2586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75" name="Text Box 1187"/>
            <p:cNvSpPr txBox="1">
              <a:spLocks noChangeAspect="1" noChangeArrowheads="1"/>
            </p:cNvSpPr>
            <p:nvPr/>
          </p:nvSpPr>
          <p:spPr bwMode="auto">
            <a:xfrm>
              <a:off x="616" y="311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76" name="Text Box 1188"/>
            <p:cNvSpPr txBox="1">
              <a:spLocks noChangeAspect="1" noChangeArrowheads="1"/>
            </p:cNvSpPr>
            <p:nvPr/>
          </p:nvSpPr>
          <p:spPr bwMode="auto">
            <a:xfrm>
              <a:off x="1143" y="245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77" name="Text Box 1189"/>
            <p:cNvSpPr txBox="1">
              <a:spLocks noChangeAspect="1" noChangeArrowheads="1"/>
            </p:cNvSpPr>
            <p:nvPr/>
          </p:nvSpPr>
          <p:spPr bwMode="auto">
            <a:xfrm>
              <a:off x="1143" y="258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178" name="Text Box 1190"/>
            <p:cNvSpPr txBox="1">
              <a:spLocks noChangeAspect="1" noChangeArrowheads="1"/>
            </p:cNvSpPr>
            <p:nvPr/>
          </p:nvSpPr>
          <p:spPr bwMode="auto">
            <a:xfrm>
              <a:off x="1143" y="2724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179" name="Text Box 1191"/>
            <p:cNvSpPr txBox="1">
              <a:spLocks noChangeAspect="1" noChangeArrowheads="1"/>
            </p:cNvSpPr>
            <p:nvPr/>
          </p:nvSpPr>
          <p:spPr bwMode="auto">
            <a:xfrm>
              <a:off x="1143" y="3112"/>
              <a:ext cx="59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180" name="Text Box 1192"/>
            <p:cNvSpPr txBox="1">
              <a:spLocks noChangeAspect="1" noChangeArrowheads="1"/>
            </p:cNvSpPr>
            <p:nvPr/>
          </p:nvSpPr>
          <p:spPr bwMode="auto">
            <a:xfrm>
              <a:off x="1143" y="324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181" name="Text Box 1193"/>
            <p:cNvSpPr txBox="1">
              <a:spLocks noChangeAspect="1" noChangeArrowheads="1"/>
            </p:cNvSpPr>
            <p:nvPr/>
          </p:nvSpPr>
          <p:spPr bwMode="auto">
            <a:xfrm>
              <a:off x="2324" y="258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82" name="Text Box 1194"/>
            <p:cNvSpPr txBox="1">
              <a:spLocks noChangeAspect="1" noChangeArrowheads="1"/>
            </p:cNvSpPr>
            <p:nvPr/>
          </p:nvSpPr>
          <p:spPr bwMode="auto">
            <a:xfrm>
              <a:off x="1663" y="2982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83" name="Text Box 1195"/>
            <p:cNvSpPr txBox="1">
              <a:spLocks noChangeAspect="1" noChangeArrowheads="1"/>
            </p:cNvSpPr>
            <p:nvPr/>
          </p:nvSpPr>
          <p:spPr bwMode="auto">
            <a:xfrm>
              <a:off x="1663" y="3112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84" name="Text Box 1196"/>
            <p:cNvSpPr txBox="1">
              <a:spLocks noChangeAspect="1" noChangeArrowheads="1"/>
            </p:cNvSpPr>
            <p:nvPr/>
          </p:nvSpPr>
          <p:spPr bwMode="auto">
            <a:xfrm>
              <a:off x="1939" y="3243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85" name="Text Box 1197"/>
            <p:cNvSpPr txBox="1">
              <a:spLocks noChangeAspect="1" noChangeArrowheads="1"/>
            </p:cNvSpPr>
            <p:nvPr/>
          </p:nvSpPr>
          <p:spPr bwMode="auto">
            <a:xfrm>
              <a:off x="1939" y="3382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86" name="Text Box 1198"/>
            <p:cNvSpPr txBox="1">
              <a:spLocks noChangeAspect="1" noChangeArrowheads="1"/>
            </p:cNvSpPr>
            <p:nvPr/>
          </p:nvSpPr>
          <p:spPr bwMode="auto">
            <a:xfrm>
              <a:off x="1939" y="3509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87" name="Text Box 1199"/>
            <p:cNvSpPr txBox="1">
              <a:spLocks noChangeAspect="1" noChangeArrowheads="1"/>
            </p:cNvSpPr>
            <p:nvPr/>
          </p:nvSpPr>
          <p:spPr bwMode="auto">
            <a:xfrm>
              <a:off x="866" y="2328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188" name="Text Box 1200"/>
            <p:cNvSpPr txBox="1">
              <a:spLocks noChangeAspect="1" noChangeArrowheads="1"/>
            </p:cNvSpPr>
            <p:nvPr/>
          </p:nvSpPr>
          <p:spPr bwMode="auto">
            <a:xfrm>
              <a:off x="1004" y="2328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189" name="Text Box 1201"/>
            <p:cNvSpPr txBox="1">
              <a:spLocks noChangeAspect="1" noChangeArrowheads="1"/>
            </p:cNvSpPr>
            <p:nvPr/>
          </p:nvSpPr>
          <p:spPr bwMode="auto">
            <a:xfrm>
              <a:off x="1004" y="2461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190" name="Text Box 1202"/>
            <p:cNvSpPr txBox="1">
              <a:spLocks noChangeAspect="1" noChangeArrowheads="1"/>
            </p:cNvSpPr>
            <p:nvPr/>
          </p:nvSpPr>
          <p:spPr bwMode="auto">
            <a:xfrm>
              <a:off x="866" y="2461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191" name="Text Box 1203"/>
            <p:cNvSpPr txBox="1">
              <a:spLocks noChangeAspect="1" noChangeArrowheads="1"/>
            </p:cNvSpPr>
            <p:nvPr/>
          </p:nvSpPr>
          <p:spPr bwMode="auto">
            <a:xfrm>
              <a:off x="866" y="2586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192" name="Text Box 1204"/>
            <p:cNvSpPr txBox="1">
              <a:spLocks noChangeAspect="1" noChangeArrowheads="1"/>
            </p:cNvSpPr>
            <p:nvPr/>
          </p:nvSpPr>
          <p:spPr bwMode="auto">
            <a:xfrm>
              <a:off x="616" y="258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193" name="Text Box 1205"/>
            <p:cNvSpPr txBox="1">
              <a:spLocks noChangeAspect="1" noChangeArrowheads="1"/>
            </p:cNvSpPr>
            <p:nvPr/>
          </p:nvSpPr>
          <p:spPr bwMode="auto">
            <a:xfrm>
              <a:off x="1004" y="2581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194" name="Text Box 1206"/>
            <p:cNvSpPr txBox="1">
              <a:spLocks noChangeAspect="1" noChangeArrowheads="1"/>
            </p:cNvSpPr>
            <p:nvPr/>
          </p:nvSpPr>
          <p:spPr bwMode="auto">
            <a:xfrm>
              <a:off x="741" y="3111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195" name="Text Box 1207"/>
            <p:cNvSpPr txBox="1">
              <a:spLocks noChangeAspect="1" noChangeArrowheads="1"/>
            </p:cNvSpPr>
            <p:nvPr/>
          </p:nvSpPr>
          <p:spPr bwMode="auto">
            <a:xfrm>
              <a:off x="866" y="2724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96" name="Text Box 1208"/>
            <p:cNvSpPr txBox="1">
              <a:spLocks noChangeAspect="1" noChangeArrowheads="1"/>
            </p:cNvSpPr>
            <p:nvPr/>
          </p:nvSpPr>
          <p:spPr bwMode="auto">
            <a:xfrm>
              <a:off x="866" y="2856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97" name="Text Box 1209"/>
            <p:cNvSpPr txBox="1">
              <a:spLocks noChangeAspect="1" noChangeArrowheads="1"/>
            </p:cNvSpPr>
            <p:nvPr/>
          </p:nvSpPr>
          <p:spPr bwMode="auto">
            <a:xfrm>
              <a:off x="866" y="2987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198" name="Text Box 1210"/>
            <p:cNvSpPr txBox="1">
              <a:spLocks noChangeAspect="1" noChangeArrowheads="1"/>
            </p:cNvSpPr>
            <p:nvPr/>
          </p:nvSpPr>
          <p:spPr bwMode="auto">
            <a:xfrm>
              <a:off x="866" y="311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199" name="Text Box 1211"/>
            <p:cNvSpPr txBox="1">
              <a:spLocks noChangeAspect="1" noChangeArrowheads="1"/>
            </p:cNvSpPr>
            <p:nvPr/>
          </p:nvSpPr>
          <p:spPr bwMode="auto">
            <a:xfrm>
              <a:off x="1004" y="2724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00" name="Text Box 1212"/>
            <p:cNvSpPr txBox="1">
              <a:spLocks noChangeAspect="1" noChangeArrowheads="1"/>
            </p:cNvSpPr>
            <p:nvPr/>
          </p:nvSpPr>
          <p:spPr bwMode="auto">
            <a:xfrm>
              <a:off x="1004" y="2857"/>
              <a:ext cx="57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01" name="Text Box 1213"/>
            <p:cNvSpPr txBox="1">
              <a:spLocks noChangeAspect="1" noChangeArrowheads="1"/>
            </p:cNvSpPr>
            <p:nvPr/>
          </p:nvSpPr>
          <p:spPr bwMode="auto">
            <a:xfrm>
              <a:off x="1004" y="2990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02" name="Text Box 1214"/>
            <p:cNvSpPr txBox="1">
              <a:spLocks noChangeAspect="1" noChangeArrowheads="1"/>
            </p:cNvSpPr>
            <p:nvPr/>
          </p:nvSpPr>
          <p:spPr bwMode="auto">
            <a:xfrm>
              <a:off x="1004" y="311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03" name="Text Box 1215"/>
            <p:cNvSpPr txBox="1">
              <a:spLocks noChangeAspect="1" noChangeArrowheads="1"/>
            </p:cNvSpPr>
            <p:nvPr/>
          </p:nvSpPr>
          <p:spPr bwMode="auto">
            <a:xfrm>
              <a:off x="1004" y="3243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04" name="Text Box 1216"/>
            <p:cNvSpPr txBox="1">
              <a:spLocks noChangeAspect="1" noChangeArrowheads="1"/>
            </p:cNvSpPr>
            <p:nvPr/>
          </p:nvSpPr>
          <p:spPr bwMode="auto">
            <a:xfrm>
              <a:off x="1004" y="3382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05" name="Text Box 1217"/>
            <p:cNvSpPr txBox="1">
              <a:spLocks noChangeAspect="1" noChangeArrowheads="1"/>
            </p:cNvSpPr>
            <p:nvPr/>
          </p:nvSpPr>
          <p:spPr bwMode="auto">
            <a:xfrm>
              <a:off x="1004" y="3509"/>
              <a:ext cx="57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06" name="Text Box 1218"/>
            <p:cNvSpPr txBox="1">
              <a:spLocks noChangeAspect="1" noChangeArrowheads="1"/>
            </p:cNvSpPr>
            <p:nvPr/>
          </p:nvSpPr>
          <p:spPr bwMode="auto">
            <a:xfrm>
              <a:off x="1143" y="3382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07" name="Text Box 1219"/>
            <p:cNvSpPr txBox="1">
              <a:spLocks noChangeAspect="1" noChangeArrowheads="1"/>
            </p:cNvSpPr>
            <p:nvPr/>
          </p:nvSpPr>
          <p:spPr bwMode="auto">
            <a:xfrm>
              <a:off x="1143" y="3509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08" name="Text Box 1220"/>
            <p:cNvSpPr txBox="1">
              <a:spLocks noChangeAspect="1" noChangeArrowheads="1"/>
            </p:cNvSpPr>
            <p:nvPr/>
          </p:nvSpPr>
          <p:spPr bwMode="auto">
            <a:xfrm>
              <a:off x="1269" y="245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09" name="Text Box 1221"/>
            <p:cNvSpPr txBox="1">
              <a:spLocks noChangeAspect="1" noChangeArrowheads="1"/>
            </p:cNvSpPr>
            <p:nvPr/>
          </p:nvSpPr>
          <p:spPr bwMode="auto">
            <a:xfrm>
              <a:off x="1269" y="258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10" name="Text Box 1222"/>
            <p:cNvSpPr txBox="1">
              <a:spLocks noChangeAspect="1" noChangeArrowheads="1"/>
            </p:cNvSpPr>
            <p:nvPr/>
          </p:nvSpPr>
          <p:spPr bwMode="auto">
            <a:xfrm>
              <a:off x="1269" y="2724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11" name="Text Box 1223"/>
            <p:cNvSpPr txBox="1">
              <a:spLocks noChangeAspect="1" noChangeArrowheads="1"/>
            </p:cNvSpPr>
            <p:nvPr/>
          </p:nvSpPr>
          <p:spPr bwMode="auto">
            <a:xfrm>
              <a:off x="1269" y="3112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12" name="Text Box 1224"/>
            <p:cNvSpPr txBox="1">
              <a:spLocks noChangeAspect="1" noChangeArrowheads="1"/>
            </p:cNvSpPr>
            <p:nvPr/>
          </p:nvSpPr>
          <p:spPr bwMode="auto">
            <a:xfrm>
              <a:off x="1269" y="324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13" name="Text Box 1225"/>
            <p:cNvSpPr txBox="1">
              <a:spLocks noChangeAspect="1" noChangeArrowheads="1"/>
            </p:cNvSpPr>
            <p:nvPr/>
          </p:nvSpPr>
          <p:spPr bwMode="auto">
            <a:xfrm>
              <a:off x="1269" y="338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14" name="Text Box 1226"/>
            <p:cNvSpPr txBox="1">
              <a:spLocks noChangeAspect="1" noChangeArrowheads="1"/>
            </p:cNvSpPr>
            <p:nvPr/>
          </p:nvSpPr>
          <p:spPr bwMode="auto">
            <a:xfrm>
              <a:off x="1269" y="3509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15" name="Text Box 1227"/>
            <p:cNvSpPr txBox="1">
              <a:spLocks noChangeAspect="1" noChangeArrowheads="1"/>
            </p:cNvSpPr>
            <p:nvPr/>
          </p:nvSpPr>
          <p:spPr bwMode="auto">
            <a:xfrm>
              <a:off x="1402" y="245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16" name="Text Box 1228"/>
            <p:cNvSpPr txBox="1">
              <a:spLocks noChangeAspect="1" noChangeArrowheads="1"/>
            </p:cNvSpPr>
            <p:nvPr/>
          </p:nvSpPr>
          <p:spPr bwMode="auto">
            <a:xfrm>
              <a:off x="1402" y="258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17" name="Text Box 1229"/>
            <p:cNvSpPr txBox="1">
              <a:spLocks noChangeAspect="1" noChangeArrowheads="1"/>
            </p:cNvSpPr>
            <p:nvPr/>
          </p:nvSpPr>
          <p:spPr bwMode="auto">
            <a:xfrm>
              <a:off x="1402" y="2724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18" name="Text Box 1230"/>
            <p:cNvSpPr txBox="1">
              <a:spLocks noChangeAspect="1" noChangeArrowheads="1"/>
            </p:cNvSpPr>
            <p:nvPr/>
          </p:nvSpPr>
          <p:spPr bwMode="auto">
            <a:xfrm>
              <a:off x="1402" y="311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19" name="Text Box 1231"/>
            <p:cNvSpPr txBox="1">
              <a:spLocks noChangeAspect="1" noChangeArrowheads="1"/>
            </p:cNvSpPr>
            <p:nvPr/>
          </p:nvSpPr>
          <p:spPr bwMode="auto">
            <a:xfrm>
              <a:off x="1531" y="2453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20" name="Text Box 1232"/>
            <p:cNvSpPr txBox="1">
              <a:spLocks noChangeAspect="1" noChangeArrowheads="1"/>
            </p:cNvSpPr>
            <p:nvPr/>
          </p:nvSpPr>
          <p:spPr bwMode="auto">
            <a:xfrm>
              <a:off x="1531" y="2586"/>
              <a:ext cx="58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21" name="Text Box 1233"/>
            <p:cNvSpPr txBox="1">
              <a:spLocks noChangeAspect="1" noChangeArrowheads="1"/>
            </p:cNvSpPr>
            <p:nvPr/>
          </p:nvSpPr>
          <p:spPr bwMode="auto">
            <a:xfrm>
              <a:off x="1531" y="2724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22" name="Text Box 1234"/>
            <p:cNvSpPr txBox="1">
              <a:spLocks noChangeAspect="1" noChangeArrowheads="1"/>
            </p:cNvSpPr>
            <p:nvPr/>
          </p:nvSpPr>
          <p:spPr bwMode="auto">
            <a:xfrm>
              <a:off x="1531" y="3112"/>
              <a:ext cx="58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23" name="Text Box 1235"/>
            <p:cNvSpPr txBox="1">
              <a:spLocks noChangeAspect="1" noChangeArrowheads="1"/>
            </p:cNvSpPr>
            <p:nvPr/>
          </p:nvSpPr>
          <p:spPr bwMode="auto">
            <a:xfrm>
              <a:off x="1663" y="2328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24" name="Text Box 1236"/>
            <p:cNvSpPr txBox="1">
              <a:spLocks noChangeAspect="1" noChangeArrowheads="1"/>
            </p:cNvSpPr>
            <p:nvPr/>
          </p:nvSpPr>
          <p:spPr bwMode="auto">
            <a:xfrm>
              <a:off x="1663" y="2453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25" name="Text Box 1237"/>
            <p:cNvSpPr txBox="1">
              <a:spLocks noChangeAspect="1" noChangeArrowheads="1"/>
            </p:cNvSpPr>
            <p:nvPr/>
          </p:nvSpPr>
          <p:spPr bwMode="auto">
            <a:xfrm>
              <a:off x="1663" y="2586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26" name="Text Box 1238"/>
            <p:cNvSpPr txBox="1">
              <a:spLocks noChangeAspect="1" noChangeArrowheads="1"/>
            </p:cNvSpPr>
            <p:nvPr/>
          </p:nvSpPr>
          <p:spPr bwMode="auto">
            <a:xfrm>
              <a:off x="1663" y="2724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27" name="Text Box 1239"/>
            <p:cNvSpPr txBox="1">
              <a:spLocks noChangeAspect="1" noChangeArrowheads="1"/>
            </p:cNvSpPr>
            <p:nvPr/>
          </p:nvSpPr>
          <p:spPr bwMode="auto">
            <a:xfrm>
              <a:off x="1663" y="2857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28" name="Text Box 1240"/>
            <p:cNvSpPr txBox="1">
              <a:spLocks noChangeAspect="1" noChangeArrowheads="1"/>
            </p:cNvSpPr>
            <p:nvPr/>
          </p:nvSpPr>
          <p:spPr bwMode="auto">
            <a:xfrm>
              <a:off x="1802" y="2328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29" name="Text Box 1241"/>
            <p:cNvSpPr txBox="1">
              <a:spLocks noChangeAspect="1" noChangeArrowheads="1"/>
            </p:cNvSpPr>
            <p:nvPr/>
          </p:nvSpPr>
          <p:spPr bwMode="auto">
            <a:xfrm>
              <a:off x="1802" y="2454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30" name="Text Box 1242"/>
            <p:cNvSpPr txBox="1">
              <a:spLocks noChangeAspect="1" noChangeArrowheads="1"/>
            </p:cNvSpPr>
            <p:nvPr/>
          </p:nvSpPr>
          <p:spPr bwMode="auto">
            <a:xfrm>
              <a:off x="1802" y="2586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31" name="Text Box 1243"/>
            <p:cNvSpPr txBox="1">
              <a:spLocks noChangeAspect="1" noChangeArrowheads="1"/>
            </p:cNvSpPr>
            <p:nvPr/>
          </p:nvSpPr>
          <p:spPr bwMode="auto">
            <a:xfrm>
              <a:off x="1802" y="2724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32" name="Text Box 1244"/>
            <p:cNvSpPr txBox="1">
              <a:spLocks noChangeAspect="1" noChangeArrowheads="1"/>
            </p:cNvSpPr>
            <p:nvPr/>
          </p:nvSpPr>
          <p:spPr bwMode="auto">
            <a:xfrm>
              <a:off x="1802" y="2856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33" name="Text Box 1245"/>
            <p:cNvSpPr txBox="1">
              <a:spLocks noChangeAspect="1" noChangeArrowheads="1"/>
            </p:cNvSpPr>
            <p:nvPr/>
          </p:nvSpPr>
          <p:spPr bwMode="auto">
            <a:xfrm>
              <a:off x="1802" y="2982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34" name="Text Box 1246"/>
            <p:cNvSpPr txBox="1">
              <a:spLocks noChangeAspect="1" noChangeArrowheads="1"/>
            </p:cNvSpPr>
            <p:nvPr/>
          </p:nvSpPr>
          <p:spPr bwMode="auto">
            <a:xfrm>
              <a:off x="1802" y="3112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35" name="Text Box 1247"/>
            <p:cNvSpPr txBox="1">
              <a:spLocks noChangeAspect="1" noChangeArrowheads="1"/>
            </p:cNvSpPr>
            <p:nvPr/>
          </p:nvSpPr>
          <p:spPr bwMode="auto">
            <a:xfrm>
              <a:off x="1802" y="3243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36" name="Text Box 1248"/>
            <p:cNvSpPr txBox="1">
              <a:spLocks noChangeAspect="1" noChangeArrowheads="1"/>
            </p:cNvSpPr>
            <p:nvPr/>
          </p:nvSpPr>
          <p:spPr bwMode="auto">
            <a:xfrm>
              <a:off x="1802" y="3382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37" name="Text Box 1249"/>
            <p:cNvSpPr txBox="1">
              <a:spLocks noChangeAspect="1" noChangeArrowheads="1"/>
            </p:cNvSpPr>
            <p:nvPr/>
          </p:nvSpPr>
          <p:spPr bwMode="auto">
            <a:xfrm>
              <a:off x="1802" y="3509"/>
              <a:ext cx="56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33238" name="Text Box 1250"/>
            <p:cNvSpPr txBox="1">
              <a:spLocks noChangeAspect="1" noChangeArrowheads="1"/>
            </p:cNvSpPr>
            <p:nvPr/>
          </p:nvSpPr>
          <p:spPr bwMode="auto">
            <a:xfrm>
              <a:off x="1939" y="2328"/>
              <a:ext cx="59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39" name="Text Box 1251"/>
            <p:cNvSpPr txBox="1">
              <a:spLocks noChangeAspect="1" noChangeArrowheads="1"/>
            </p:cNvSpPr>
            <p:nvPr/>
          </p:nvSpPr>
          <p:spPr bwMode="auto">
            <a:xfrm>
              <a:off x="1939" y="2453"/>
              <a:ext cx="59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40" name="Text Box 1252"/>
            <p:cNvSpPr txBox="1">
              <a:spLocks noChangeAspect="1" noChangeArrowheads="1"/>
            </p:cNvSpPr>
            <p:nvPr/>
          </p:nvSpPr>
          <p:spPr bwMode="auto">
            <a:xfrm>
              <a:off x="1939" y="2586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41" name="Text Box 1253"/>
            <p:cNvSpPr txBox="1">
              <a:spLocks noChangeAspect="1" noChangeArrowheads="1"/>
            </p:cNvSpPr>
            <p:nvPr/>
          </p:nvSpPr>
          <p:spPr bwMode="auto">
            <a:xfrm>
              <a:off x="1939" y="2724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42" name="Text Box 1254"/>
            <p:cNvSpPr txBox="1">
              <a:spLocks noChangeAspect="1" noChangeArrowheads="1"/>
            </p:cNvSpPr>
            <p:nvPr/>
          </p:nvSpPr>
          <p:spPr bwMode="auto">
            <a:xfrm>
              <a:off x="1940" y="2856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43" name="Text Box 1255"/>
            <p:cNvSpPr txBox="1">
              <a:spLocks noChangeAspect="1" noChangeArrowheads="1"/>
            </p:cNvSpPr>
            <p:nvPr/>
          </p:nvSpPr>
          <p:spPr bwMode="auto">
            <a:xfrm>
              <a:off x="1940" y="2982"/>
              <a:ext cx="5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44" name="Text Box 1256"/>
            <p:cNvSpPr txBox="1">
              <a:spLocks noChangeAspect="1" noChangeArrowheads="1"/>
            </p:cNvSpPr>
            <p:nvPr/>
          </p:nvSpPr>
          <p:spPr bwMode="auto">
            <a:xfrm>
              <a:off x="1939" y="3112"/>
              <a:ext cx="5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0</a:t>
              </a:r>
            </a:p>
          </p:txBody>
        </p:sp>
        <p:sp>
          <p:nvSpPr>
            <p:cNvPr id="33245" name="Text Box 1257"/>
            <p:cNvSpPr txBox="1">
              <a:spLocks noChangeAspect="1" noChangeArrowheads="1"/>
            </p:cNvSpPr>
            <p:nvPr/>
          </p:nvSpPr>
          <p:spPr bwMode="auto">
            <a:xfrm>
              <a:off x="2058" y="258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46" name="Text Box 1258"/>
            <p:cNvSpPr txBox="1">
              <a:spLocks noChangeAspect="1" noChangeArrowheads="1"/>
            </p:cNvSpPr>
            <p:nvPr/>
          </p:nvSpPr>
          <p:spPr bwMode="auto">
            <a:xfrm>
              <a:off x="2058" y="2724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47" name="Text Box 1259"/>
            <p:cNvSpPr txBox="1">
              <a:spLocks noChangeAspect="1" noChangeArrowheads="1"/>
            </p:cNvSpPr>
            <p:nvPr/>
          </p:nvSpPr>
          <p:spPr bwMode="auto">
            <a:xfrm>
              <a:off x="2058" y="2856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48" name="Text Box 1260"/>
            <p:cNvSpPr txBox="1">
              <a:spLocks noChangeAspect="1" noChangeArrowheads="1"/>
            </p:cNvSpPr>
            <p:nvPr/>
          </p:nvSpPr>
          <p:spPr bwMode="auto">
            <a:xfrm>
              <a:off x="2058" y="2982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49" name="Text Box 1261"/>
            <p:cNvSpPr txBox="1">
              <a:spLocks noChangeAspect="1" noChangeArrowheads="1"/>
            </p:cNvSpPr>
            <p:nvPr/>
          </p:nvSpPr>
          <p:spPr bwMode="auto">
            <a:xfrm>
              <a:off x="2058" y="3111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50" name="Text Box 1262"/>
            <p:cNvSpPr txBox="1">
              <a:spLocks noChangeAspect="1" noChangeArrowheads="1"/>
            </p:cNvSpPr>
            <p:nvPr/>
          </p:nvSpPr>
          <p:spPr bwMode="auto">
            <a:xfrm>
              <a:off x="2058" y="3243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51" name="Text Box 1263"/>
            <p:cNvSpPr txBox="1">
              <a:spLocks noChangeAspect="1" noChangeArrowheads="1"/>
            </p:cNvSpPr>
            <p:nvPr/>
          </p:nvSpPr>
          <p:spPr bwMode="auto">
            <a:xfrm>
              <a:off x="2058" y="3382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52" name="Text Box 1264"/>
            <p:cNvSpPr txBox="1">
              <a:spLocks noChangeAspect="1" noChangeArrowheads="1"/>
            </p:cNvSpPr>
            <p:nvPr/>
          </p:nvSpPr>
          <p:spPr bwMode="auto">
            <a:xfrm>
              <a:off x="2058" y="3509"/>
              <a:ext cx="57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 dirty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3253" name="Text Box 1265"/>
            <p:cNvSpPr txBox="1">
              <a:spLocks noChangeAspect="1" noChangeArrowheads="1"/>
            </p:cNvSpPr>
            <p:nvPr/>
          </p:nvSpPr>
          <p:spPr bwMode="auto">
            <a:xfrm>
              <a:off x="2188" y="2586"/>
              <a:ext cx="5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de-DE" altLang="de-DE" sz="1300" i="0"/>
                <a:t>1</a:t>
              </a:r>
            </a:p>
          </p:txBody>
        </p:sp>
        <p:sp>
          <p:nvSpPr>
            <p:cNvPr id="33254" name="Text Box 1266"/>
            <p:cNvSpPr txBox="1">
              <a:spLocks noChangeAspect="1" noChangeArrowheads="1"/>
            </p:cNvSpPr>
            <p:nvPr/>
          </p:nvSpPr>
          <p:spPr bwMode="auto">
            <a:xfrm>
              <a:off x="1701" y="1872"/>
              <a:ext cx="1218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500" i="0">
                  <a:solidFill>
                    <a:srgbClr val="CC0000"/>
                  </a:solidFill>
                </a:rPr>
                <a:t>Durchgehende</a:t>
              </a:r>
              <a:br>
                <a:rPr lang="de-DE" altLang="de-DE" sz="1500" i="0">
                  <a:solidFill>
                    <a:srgbClr val="CC0000"/>
                  </a:solidFill>
                </a:rPr>
              </a:br>
              <a:r>
                <a:rPr lang="de-DE" altLang="de-DE" sz="1500" i="0">
                  <a:solidFill>
                    <a:srgbClr val="CC0000"/>
                  </a:solidFill>
                </a:rPr>
                <a:t>Verdichtungsstreifen</a:t>
              </a:r>
              <a:endParaRPr lang="en-US" altLang="de-DE" sz="1500" i="0">
                <a:solidFill>
                  <a:srgbClr val="CC0000"/>
                </a:solidFill>
              </a:endParaRPr>
            </a:p>
          </p:txBody>
        </p:sp>
        <p:sp>
          <p:nvSpPr>
            <p:cNvPr id="33255" name="Text Box 1267"/>
            <p:cNvSpPr txBox="1">
              <a:spLocks noChangeAspect="1" noChangeArrowheads="1"/>
            </p:cNvSpPr>
            <p:nvPr/>
          </p:nvSpPr>
          <p:spPr bwMode="auto">
            <a:xfrm>
              <a:off x="476" y="1872"/>
              <a:ext cx="1223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sz="1500" i="0" dirty="0">
                  <a:solidFill>
                    <a:srgbClr val="008000"/>
                  </a:solidFill>
                </a:rPr>
                <a:t>Zusammengesetzte</a:t>
              </a:r>
              <a:br>
                <a:rPr lang="de-DE" altLang="de-DE" sz="1500" i="0" dirty="0">
                  <a:solidFill>
                    <a:srgbClr val="008000"/>
                  </a:solidFill>
                </a:rPr>
              </a:br>
              <a:r>
                <a:rPr lang="de-DE" altLang="de-DE" sz="1500" i="0" dirty="0">
                  <a:solidFill>
                    <a:srgbClr val="008000"/>
                  </a:solidFill>
                </a:rPr>
                <a:t>Verdichtungsstreifen</a:t>
              </a:r>
              <a:endParaRPr lang="en-US" altLang="de-DE" sz="1500" i="0" dirty="0">
                <a:solidFill>
                  <a:srgbClr val="008000"/>
                </a:solidFill>
              </a:endParaRPr>
            </a:p>
          </p:txBody>
        </p:sp>
        <p:sp>
          <p:nvSpPr>
            <p:cNvPr id="33256" name="Line 1268"/>
            <p:cNvSpPr>
              <a:spLocks noChangeAspect="1" noChangeShapeType="1"/>
            </p:cNvSpPr>
            <p:nvPr/>
          </p:nvSpPr>
          <p:spPr bwMode="auto">
            <a:xfrm flipH="1">
              <a:off x="1033" y="2198"/>
              <a:ext cx="1" cy="124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57" name="Line 1269"/>
            <p:cNvSpPr>
              <a:spLocks noChangeAspect="1" noChangeShapeType="1"/>
            </p:cNvSpPr>
            <p:nvPr/>
          </p:nvSpPr>
          <p:spPr bwMode="auto">
            <a:xfrm flipH="1">
              <a:off x="1822" y="2198"/>
              <a:ext cx="1" cy="12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58" name="Line 1270"/>
            <p:cNvSpPr>
              <a:spLocks noChangeAspect="1" noChangeShapeType="1"/>
            </p:cNvSpPr>
            <p:nvPr/>
          </p:nvSpPr>
          <p:spPr bwMode="auto">
            <a:xfrm>
              <a:off x="1487" y="2206"/>
              <a:ext cx="296" cy="4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59" name="Line 1271"/>
            <p:cNvSpPr>
              <a:spLocks noChangeAspect="1" noChangeShapeType="1"/>
            </p:cNvSpPr>
            <p:nvPr/>
          </p:nvSpPr>
          <p:spPr bwMode="auto">
            <a:xfrm>
              <a:off x="1870" y="2270"/>
              <a:ext cx="82" cy="41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2036763" y="2732088"/>
            <a:ext cx="6254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662238" y="2732088"/>
            <a:ext cx="0" cy="6635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2493963" y="3395663"/>
            <a:ext cx="1682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2493963" y="2917825"/>
            <a:ext cx="0" cy="4778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H="1">
            <a:off x="2036763" y="2917825"/>
            <a:ext cx="457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2036763" y="2732088"/>
            <a:ext cx="0" cy="18573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08013" y="1447800"/>
            <a:ext cx="8040687" cy="4725988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Die Abstandsgraph-Kompaktierung beruht auf der Suche nach dem längsten Pfad in einem Graphenmodell, welches die Nachbarschaft von Layoutelementen und deren Mindestabstände abbildet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Eine </a:t>
            </a:r>
            <a:r>
              <a:rPr lang="de-DE" altLang="de-DE">
                <a:solidFill>
                  <a:srgbClr val="CC0000"/>
                </a:solidFill>
              </a:rPr>
              <a:t>Layoutgruppe</a:t>
            </a:r>
            <a:r>
              <a:rPr lang="de-DE" altLang="de-DE"/>
              <a:t> umfasst jeweils die Layoutelemente, die gemeinsam bewegt werden müssen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Ein </a:t>
            </a:r>
            <a:r>
              <a:rPr lang="de-DE" altLang="de-DE">
                <a:solidFill>
                  <a:srgbClr val="CC0000"/>
                </a:solidFill>
              </a:rPr>
              <a:t>Abstandsgraph</a:t>
            </a:r>
            <a:r>
              <a:rPr lang="de-DE" altLang="de-DE"/>
              <a:t> ist ein gerichteter, kantenbewerteter Graph mit folgenden Eigenschaften: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Jedes Layoutelement entspricht einem Knoten.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Zwischen zwei Knoten befindet sich eine gerichtete Kante, sofern zwischen den Layoutelementen einzuhaltende Abstandsregeln gelten.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Die Kantengewichtung entspricht den Abstandsregeln der Kantenknoten.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/>
              <a:t>Layoutränder sind ebenfalls als Knoten abzubilden.</a:t>
            </a:r>
            <a:r>
              <a:rPr lang="en-US" altLang="de-DE"/>
              <a:t> </a:t>
            </a:r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Abstandsgraph 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2036763" y="2732088"/>
            <a:ext cx="6254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662238" y="2732088"/>
            <a:ext cx="0" cy="6635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2493963" y="3395663"/>
            <a:ext cx="1682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2493963" y="2917825"/>
            <a:ext cx="0" cy="4778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H="1">
            <a:off x="2036763" y="2917825"/>
            <a:ext cx="457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V="1">
            <a:off x="2036763" y="2732088"/>
            <a:ext cx="0" cy="18573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25" name="Rectangle 9"/>
          <p:cNvSpPr>
            <a:spLocks noChangeAspect="1" noChangeArrowheads="1"/>
          </p:cNvSpPr>
          <p:nvPr/>
        </p:nvSpPr>
        <p:spPr bwMode="auto">
          <a:xfrm>
            <a:off x="566738" y="2708275"/>
            <a:ext cx="2012950" cy="20129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4826" name="Line 10"/>
          <p:cNvSpPr>
            <a:spLocks noChangeAspect="1" noChangeShapeType="1"/>
          </p:cNvSpPr>
          <p:nvPr/>
        </p:nvSpPr>
        <p:spPr bwMode="auto">
          <a:xfrm flipV="1">
            <a:off x="1408113" y="3073400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27" name="Line 11"/>
          <p:cNvSpPr>
            <a:spLocks noChangeAspect="1" noChangeShapeType="1"/>
          </p:cNvSpPr>
          <p:nvPr/>
        </p:nvSpPr>
        <p:spPr bwMode="auto">
          <a:xfrm>
            <a:off x="2332038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28" name="Line 12"/>
          <p:cNvSpPr>
            <a:spLocks noChangeAspect="1" noChangeShapeType="1"/>
          </p:cNvSpPr>
          <p:nvPr/>
        </p:nvSpPr>
        <p:spPr bwMode="auto">
          <a:xfrm>
            <a:off x="2238375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29" name="Rectangle 13"/>
          <p:cNvSpPr>
            <a:spLocks noChangeAspect="1" noChangeArrowheads="1"/>
          </p:cNvSpPr>
          <p:nvPr/>
        </p:nvSpPr>
        <p:spPr bwMode="auto">
          <a:xfrm>
            <a:off x="1633538" y="2981325"/>
            <a:ext cx="784225" cy="22542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4830" name="Rectangle 14"/>
          <p:cNvSpPr>
            <a:spLocks noChangeAspect="1" noChangeArrowheads="1"/>
          </p:cNvSpPr>
          <p:nvPr/>
        </p:nvSpPr>
        <p:spPr bwMode="auto">
          <a:xfrm>
            <a:off x="2182813" y="3348038"/>
            <a:ext cx="220662" cy="41433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4831" name="Rectangle 15"/>
          <p:cNvSpPr>
            <a:spLocks noChangeAspect="1" noChangeArrowheads="1"/>
          </p:cNvSpPr>
          <p:nvPr/>
        </p:nvSpPr>
        <p:spPr bwMode="auto">
          <a:xfrm>
            <a:off x="762000" y="3794125"/>
            <a:ext cx="458788" cy="4619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877888" y="3914775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A</a:t>
            </a:r>
          </a:p>
        </p:txBody>
      </p:sp>
      <p:sp>
        <p:nvSpPr>
          <p:cNvPr id="34833" name="Text Box 17"/>
          <p:cNvSpPr txBox="1">
            <a:spLocks noChangeAspect="1" noChangeArrowheads="1"/>
          </p:cNvSpPr>
          <p:nvPr/>
        </p:nvSpPr>
        <p:spPr bwMode="auto">
          <a:xfrm>
            <a:off x="2227263" y="3438525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C</a:t>
            </a:r>
          </a:p>
        </p:txBody>
      </p:sp>
      <p:sp>
        <p:nvSpPr>
          <p:cNvPr id="34834" name="Text Box 18"/>
          <p:cNvSpPr txBox="1">
            <a:spLocks noChangeAspect="1" noChangeArrowheads="1"/>
          </p:cNvSpPr>
          <p:nvPr/>
        </p:nvSpPr>
        <p:spPr bwMode="auto">
          <a:xfrm>
            <a:off x="1908175" y="298132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B</a:t>
            </a:r>
          </a:p>
        </p:txBody>
      </p:sp>
      <p:sp>
        <p:nvSpPr>
          <p:cNvPr id="34835" name="Oval 19"/>
          <p:cNvSpPr>
            <a:spLocks noChangeAspect="1" noChangeArrowheads="1"/>
          </p:cNvSpPr>
          <p:nvPr/>
        </p:nvSpPr>
        <p:spPr bwMode="auto">
          <a:xfrm>
            <a:off x="1550988" y="2740025"/>
            <a:ext cx="1096962" cy="1096963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4836" name="Text Box 20"/>
          <p:cNvSpPr txBox="1">
            <a:spLocks noChangeAspect="1" noChangeArrowheads="1"/>
          </p:cNvSpPr>
          <p:nvPr/>
        </p:nvSpPr>
        <p:spPr bwMode="auto">
          <a:xfrm>
            <a:off x="1560513" y="2346325"/>
            <a:ext cx="13414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Layoutgruppe</a:t>
            </a:r>
            <a:endParaRPr lang="en-US" altLang="de-DE" sz="1500" i="0"/>
          </a:p>
        </p:txBody>
      </p:sp>
      <p:sp>
        <p:nvSpPr>
          <p:cNvPr id="34837" name="Line 21"/>
          <p:cNvSpPr>
            <a:spLocks noChangeAspect="1" noChangeShapeType="1"/>
          </p:cNvSpPr>
          <p:nvPr/>
        </p:nvSpPr>
        <p:spPr bwMode="auto">
          <a:xfrm flipV="1">
            <a:off x="1223963" y="3984625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38" name="Line 22"/>
          <p:cNvSpPr>
            <a:spLocks noChangeAspect="1" noChangeShapeType="1"/>
          </p:cNvSpPr>
          <p:nvPr/>
        </p:nvSpPr>
        <p:spPr bwMode="auto">
          <a:xfrm flipV="1">
            <a:off x="1408113" y="3062288"/>
            <a:ext cx="4762" cy="922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1268413" y="3440113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1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620713" y="1457325"/>
            <a:ext cx="49053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de-DE" altLang="de-DE" sz="1700" i="0"/>
              <a:t>Erzeugung eines horizontalen Abstandsgraphen</a:t>
            </a:r>
            <a:endParaRPr lang="en-US" altLang="de-DE" sz="1700" i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Abstandsgraph 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2036763" y="2732088"/>
            <a:ext cx="6254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2662238" y="2732088"/>
            <a:ext cx="0" cy="6635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2493963" y="3395663"/>
            <a:ext cx="1682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2493963" y="2917825"/>
            <a:ext cx="0" cy="4778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2036763" y="2917825"/>
            <a:ext cx="457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V="1">
            <a:off x="2036763" y="2732088"/>
            <a:ext cx="0" cy="18573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9" name="Rectangle 12"/>
          <p:cNvSpPr>
            <a:spLocks noChangeAspect="1" noChangeArrowheads="1"/>
          </p:cNvSpPr>
          <p:nvPr/>
        </p:nvSpPr>
        <p:spPr bwMode="auto">
          <a:xfrm>
            <a:off x="566738" y="2708275"/>
            <a:ext cx="2012950" cy="20129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50" name="Line 13"/>
          <p:cNvSpPr>
            <a:spLocks noChangeAspect="1" noChangeShapeType="1"/>
          </p:cNvSpPr>
          <p:nvPr/>
        </p:nvSpPr>
        <p:spPr bwMode="auto">
          <a:xfrm flipV="1">
            <a:off x="1408113" y="3073400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1" name="Line 15"/>
          <p:cNvSpPr>
            <a:spLocks noChangeAspect="1" noChangeShapeType="1"/>
          </p:cNvSpPr>
          <p:nvPr/>
        </p:nvSpPr>
        <p:spPr bwMode="auto">
          <a:xfrm>
            <a:off x="2332038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2" name="Line 16"/>
          <p:cNvSpPr>
            <a:spLocks noChangeAspect="1" noChangeShapeType="1"/>
          </p:cNvSpPr>
          <p:nvPr/>
        </p:nvSpPr>
        <p:spPr bwMode="auto">
          <a:xfrm>
            <a:off x="2238375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3" name="Rectangle 17"/>
          <p:cNvSpPr>
            <a:spLocks noChangeAspect="1" noChangeArrowheads="1"/>
          </p:cNvSpPr>
          <p:nvPr/>
        </p:nvSpPr>
        <p:spPr bwMode="auto">
          <a:xfrm>
            <a:off x="1633538" y="2981325"/>
            <a:ext cx="784225" cy="22542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54" name="Rectangle 18"/>
          <p:cNvSpPr>
            <a:spLocks noChangeAspect="1" noChangeArrowheads="1"/>
          </p:cNvSpPr>
          <p:nvPr/>
        </p:nvSpPr>
        <p:spPr bwMode="auto">
          <a:xfrm>
            <a:off x="2182813" y="3348038"/>
            <a:ext cx="220662" cy="41433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55" name="Rectangle 19"/>
          <p:cNvSpPr>
            <a:spLocks noChangeAspect="1" noChangeArrowheads="1"/>
          </p:cNvSpPr>
          <p:nvPr/>
        </p:nvSpPr>
        <p:spPr bwMode="auto">
          <a:xfrm>
            <a:off x="762000" y="3794125"/>
            <a:ext cx="458788" cy="4619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56" name="Text Box 20"/>
          <p:cNvSpPr txBox="1">
            <a:spLocks noChangeAspect="1" noChangeArrowheads="1"/>
          </p:cNvSpPr>
          <p:nvPr/>
        </p:nvSpPr>
        <p:spPr bwMode="auto">
          <a:xfrm>
            <a:off x="877888" y="3914775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A</a:t>
            </a:r>
          </a:p>
        </p:txBody>
      </p:sp>
      <p:sp>
        <p:nvSpPr>
          <p:cNvPr id="35857" name="Text Box 23"/>
          <p:cNvSpPr txBox="1">
            <a:spLocks noChangeAspect="1" noChangeArrowheads="1"/>
          </p:cNvSpPr>
          <p:nvPr/>
        </p:nvSpPr>
        <p:spPr bwMode="auto">
          <a:xfrm>
            <a:off x="2227263" y="3438525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C</a:t>
            </a:r>
          </a:p>
        </p:txBody>
      </p:sp>
      <p:sp>
        <p:nvSpPr>
          <p:cNvPr id="35858" name="Text Box 24"/>
          <p:cNvSpPr txBox="1">
            <a:spLocks noChangeAspect="1" noChangeArrowheads="1"/>
          </p:cNvSpPr>
          <p:nvPr/>
        </p:nvSpPr>
        <p:spPr bwMode="auto">
          <a:xfrm>
            <a:off x="1908175" y="298132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B</a:t>
            </a:r>
          </a:p>
        </p:txBody>
      </p:sp>
      <p:sp>
        <p:nvSpPr>
          <p:cNvPr id="35859" name="Oval 25"/>
          <p:cNvSpPr>
            <a:spLocks noChangeAspect="1" noChangeArrowheads="1"/>
          </p:cNvSpPr>
          <p:nvPr/>
        </p:nvSpPr>
        <p:spPr bwMode="auto">
          <a:xfrm>
            <a:off x="1550988" y="2740025"/>
            <a:ext cx="1096962" cy="1096963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60" name="Text Box 26"/>
          <p:cNvSpPr txBox="1">
            <a:spLocks noChangeAspect="1" noChangeArrowheads="1"/>
          </p:cNvSpPr>
          <p:nvPr/>
        </p:nvSpPr>
        <p:spPr bwMode="auto">
          <a:xfrm>
            <a:off x="1560513" y="2346325"/>
            <a:ext cx="13414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Layoutgruppe</a:t>
            </a:r>
            <a:endParaRPr lang="en-US" altLang="de-DE" sz="1500" i="0"/>
          </a:p>
        </p:txBody>
      </p:sp>
      <p:sp>
        <p:nvSpPr>
          <p:cNvPr id="35861" name="Line 42"/>
          <p:cNvSpPr>
            <a:spLocks noChangeAspect="1" noChangeShapeType="1"/>
          </p:cNvSpPr>
          <p:nvPr/>
        </p:nvSpPr>
        <p:spPr bwMode="auto">
          <a:xfrm flipV="1">
            <a:off x="1223963" y="3984625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2" name="Line 43"/>
          <p:cNvSpPr>
            <a:spLocks noChangeAspect="1" noChangeShapeType="1"/>
          </p:cNvSpPr>
          <p:nvPr/>
        </p:nvSpPr>
        <p:spPr bwMode="auto">
          <a:xfrm flipV="1">
            <a:off x="1408113" y="3062288"/>
            <a:ext cx="4762" cy="922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3" name="AutoShape 49"/>
          <p:cNvSpPr>
            <a:spLocks noChangeAspect="1" noChangeArrowheads="1"/>
          </p:cNvSpPr>
          <p:nvPr/>
        </p:nvSpPr>
        <p:spPr bwMode="auto">
          <a:xfrm>
            <a:off x="2825750" y="3348038"/>
            <a:ext cx="273050" cy="8255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64" name="Text Box 50"/>
          <p:cNvSpPr txBox="1">
            <a:spLocks noChangeAspect="1" noChangeArrowheads="1"/>
          </p:cNvSpPr>
          <p:nvPr/>
        </p:nvSpPr>
        <p:spPr bwMode="auto">
          <a:xfrm>
            <a:off x="1268413" y="3440113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1</a:t>
            </a:r>
          </a:p>
        </p:txBody>
      </p:sp>
      <p:sp>
        <p:nvSpPr>
          <p:cNvPr id="35865" name="Text Box 51"/>
          <p:cNvSpPr txBox="1">
            <a:spLocks noChangeArrowheads="1"/>
          </p:cNvSpPr>
          <p:nvPr/>
        </p:nvSpPr>
        <p:spPr bwMode="auto">
          <a:xfrm>
            <a:off x="620713" y="1457325"/>
            <a:ext cx="49053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de-DE" altLang="de-DE" sz="1700" i="0"/>
              <a:t>Erzeugung eines horizontalen Abstandsgraphen</a:t>
            </a:r>
            <a:endParaRPr lang="en-US" altLang="de-DE" sz="1700" i="0"/>
          </a:p>
        </p:txBody>
      </p:sp>
      <p:sp>
        <p:nvSpPr>
          <p:cNvPr id="35866" name="Rectangle 54"/>
          <p:cNvSpPr>
            <a:spLocks noChangeAspect="1" noChangeArrowheads="1"/>
          </p:cNvSpPr>
          <p:nvPr/>
        </p:nvSpPr>
        <p:spPr bwMode="auto">
          <a:xfrm>
            <a:off x="3463925" y="2708275"/>
            <a:ext cx="2012950" cy="20129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67" name="Line 55"/>
          <p:cNvSpPr>
            <a:spLocks noChangeAspect="1" noChangeShapeType="1"/>
          </p:cNvSpPr>
          <p:nvPr/>
        </p:nvSpPr>
        <p:spPr bwMode="auto">
          <a:xfrm flipV="1">
            <a:off x="4289425" y="3073400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8" name="Rectangle 56"/>
          <p:cNvSpPr>
            <a:spLocks noChangeAspect="1" noChangeArrowheads="1"/>
          </p:cNvSpPr>
          <p:nvPr/>
        </p:nvSpPr>
        <p:spPr bwMode="auto">
          <a:xfrm>
            <a:off x="4491038" y="2981325"/>
            <a:ext cx="784225" cy="22542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69" name="Line 57"/>
          <p:cNvSpPr>
            <a:spLocks noChangeAspect="1" noChangeShapeType="1"/>
          </p:cNvSpPr>
          <p:nvPr/>
        </p:nvSpPr>
        <p:spPr bwMode="auto">
          <a:xfrm>
            <a:off x="3867150" y="3695700"/>
            <a:ext cx="6350" cy="10255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0" name="Line 58"/>
          <p:cNvSpPr>
            <a:spLocks noChangeAspect="1" noChangeShapeType="1"/>
          </p:cNvSpPr>
          <p:nvPr/>
        </p:nvSpPr>
        <p:spPr bwMode="auto">
          <a:xfrm flipV="1">
            <a:off x="4289425" y="3348038"/>
            <a:ext cx="639763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oval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1" name="Text Box 59"/>
          <p:cNvSpPr txBox="1">
            <a:spLocks noChangeAspect="1" noChangeArrowheads="1"/>
          </p:cNvSpPr>
          <p:nvPr/>
        </p:nvSpPr>
        <p:spPr bwMode="auto">
          <a:xfrm>
            <a:off x="4838700" y="4648200"/>
            <a:ext cx="5810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/>
              <a:t>x</a:t>
            </a:r>
            <a:r>
              <a:rPr lang="de-DE" altLang="de-DE" sz="1500" i="0" baseline="-25000"/>
              <a:t>BC</a:t>
            </a:r>
            <a:endParaRPr lang="en-US" altLang="de-DE" sz="1500" i="0"/>
          </a:p>
        </p:txBody>
      </p:sp>
      <p:sp>
        <p:nvSpPr>
          <p:cNvPr id="35872" name="Text Box 60"/>
          <p:cNvSpPr txBox="1">
            <a:spLocks noChangeAspect="1" noChangeArrowheads="1"/>
          </p:cNvSpPr>
          <p:nvPr/>
        </p:nvSpPr>
        <p:spPr bwMode="auto">
          <a:xfrm>
            <a:off x="5562600" y="370522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R</a:t>
            </a:r>
          </a:p>
        </p:txBody>
      </p:sp>
      <p:sp>
        <p:nvSpPr>
          <p:cNvPr id="35873" name="Line 61"/>
          <p:cNvSpPr>
            <a:spLocks noChangeAspect="1" noChangeShapeType="1"/>
          </p:cNvSpPr>
          <p:nvPr/>
        </p:nvSpPr>
        <p:spPr bwMode="auto">
          <a:xfrm>
            <a:off x="5189538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4" name="Line 62"/>
          <p:cNvSpPr>
            <a:spLocks noChangeAspect="1" noChangeShapeType="1"/>
          </p:cNvSpPr>
          <p:nvPr/>
        </p:nvSpPr>
        <p:spPr bwMode="auto">
          <a:xfrm>
            <a:off x="5097463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5" name="Rectangle 63"/>
          <p:cNvSpPr>
            <a:spLocks noChangeAspect="1" noChangeArrowheads="1"/>
          </p:cNvSpPr>
          <p:nvPr/>
        </p:nvSpPr>
        <p:spPr bwMode="auto">
          <a:xfrm>
            <a:off x="5068888" y="2981325"/>
            <a:ext cx="227012" cy="78105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76" name="Line 64"/>
          <p:cNvSpPr>
            <a:spLocks noChangeAspect="1" noChangeShapeType="1"/>
          </p:cNvSpPr>
          <p:nvPr/>
        </p:nvSpPr>
        <p:spPr bwMode="auto">
          <a:xfrm flipV="1">
            <a:off x="4105275" y="3990975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7" name="Line 65"/>
          <p:cNvSpPr>
            <a:spLocks noChangeAspect="1" noChangeShapeType="1"/>
          </p:cNvSpPr>
          <p:nvPr/>
        </p:nvSpPr>
        <p:spPr bwMode="auto">
          <a:xfrm flipV="1">
            <a:off x="4289425" y="3073400"/>
            <a:ext cx="0" cy="9175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8" name="Line 66"/>
          <p:cNvSpPr>
            <a:spLocks noChangeAspect="1" noChangeShapeType="1"/>
          </p:cNvSpPr>
          <p:nvPr/>
        </p:nvSpPr>
        <p:spPr bwMode="auto">
          <a:xfrm>
            <a:off x="4929188" y="3348038"/>
            <a:ext cx="57785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oval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9" name="Rectangle 67"/>
          <p:cNvSpPr>
            <a:spLocks noChangeAspect="1" noChangeArrowheads="1"/>
          </p:cNvSpPr>
          <p:nvPr/>
        </p:nvSpPr>
        <p:spPr bwMode="auto">
          <a:xfrm>
            <a:off x="3646488" y="3794125"/>
            <a:ext cx="458787" cy="4619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80" name="Text Box 68"/>
          <p:cNvSpPr txBox="1">
            <a:spLocks noChangeAspect="1" noChangeArrowheads="1"/>
          </p:cNvSpPr>
          <p:nvPr/>
        </p:nvSpPr>
        <p:spPr bwMode="auto">
          <a:xfrm>
            <a:off x="3282950" y="370522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L</a:t>
            </a:r>
          </a:p>
        </p:txBody>
      </p:sp>
      <p:sp>
        <p:nvSpPr>
          <p:cNvPr id="35881" name="Text Box 69"/>
          <p:cNvSpPr txBox="1">
            <a:spLocks noChangeAspect="1" noChangeArrowheads="1"/>
          </p:cNvSpPr>
          <p:nvPr/>
        </p:nvSpPr>
        <p:spPr bwMode="auto">
          <a:xfrm>
            <a:off x="3832225" y="391477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A</a:t>
            </a:r>
          </a:p>
        </p:txBody>
      </p:sp>
      <p:sp>
        <p:nvSpPr>
          <p:cNvPr id="35882" name="Line 70"/>
          <p:cNvSpPr>
            <a:spLocks noChangeAspect="1" noChangeShapeType="1"/>
          </p:cNvSpPr>
          <p:nvPr/>
        </p:nvSpPr>
        <p:spPr bwMode="auto">
          <a:xfrm>
            <a:off x="4929188" y="2987675"/>
            <a:ext cx="0" cy="173355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3" name="Text Box 71"/>
          <p:cNvSpPr txBox="1">
            <a:spLocks noChangeAspect="1" noChangeArrowheads="1"/>
          </p:cNvSpPr>
          <p:nvPr/>
        </p:nvSpPr>
        <p:spPr bwMode="auto">
          <a:xfrm>
            <a:off x="3706813" y="4648200"/>
            <a:ext cx="5826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/>
              <a:t>x</a:t>
            </a:r>
            <a:r>
              <a:rPr lang="de-DE" altLang="de-DE" sz="1500" i="0" baseline="-25000"/>
              <a:t>A</a:t>
            </a:r>
            <a:endParaRPr lang="en-US" altLang="de-DE" sz="1500" i="0"/>
          </a:p>
        </p:txBody>
      </p:sp>
      <p:sp>
        <p:nvSpPr>
          <p:cNvPr id="35884" name="Rectangle 72"/>
          <p:cNvSpPr>
            <a:spLocks noChangeAspect="1" noChangeArrowheads="1"/>
          </p:cNvSpPr>
          <p:nvPr/>
        </p:nvSpPr>
        <p:spPr bwMode="auto">
          <a:xfrm>
            <a:off x="4611688" y="2981325"/>
            <a:ext cx="682625" cy="22542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85" name="Line 73"/>
          <p:cNvSpPr>
            <a:spLocks noChangeAspect="1" noChangeShapeType="1"/>
          </p:cNvSpPr>
          <p:nvPr/>
        </p:nvSpPr>
        <p:spPr bwMode="auto">
          <a:xfrm flipV="1">
            <a:off x="3876675" y="3714750"/>
            <a:ext cx="412750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oval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6" name="Line 74"/>
          <p:cNvSpPr>
            <a:spLocks noChangeAspect="1" noChangeShapeType="1"/>
          </p:cNvSpPr>
          <p:nvPr/>
        </p:nvSpPr>
        <p:spPr bwMode="auto">
          <a:xfrm>
            <a:off x="3640138" y="4367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7" name="Text Box 75"/>
          <p:cNvSpPr txBox="1">
            <a:spLocks noChangeAspect="1" noChangeArrowheads="1"/>
          </p:cNvSpPr>
          <p:nvPr/>
        </p:nvSpPr>
        <p:spPr bwMode="auto">
          <a:xfrm>
            <a:off x="3733800" y="4378325"/>
            <a:ext cx="223838" cy="23812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23" tIns="3811" rIns="7623" bIns="7623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500" i="0">
                <a:sym typeface="Symbol" pitchFamily="18" charset="2"/>
              </a:rPr>
              <a:t>2</a:t>
            </a:r>
            <a:r>
              <a:rPr lang="en-US" altLang="de-DE" sz="1500" b="1" i="0">
                <a:sym typeface="Symbol" pitchFamily="18" charset="2"/>
              </a:rPr>
              <a:t></a:t>
            </a:r>
          </a:p>
        </p:txBody>
      </p:sp>
      <p:sp>
        <p:nvSpPr>
          <p:cNvPr id="35888" name="Line 76"/>
          <p:cNvSpPr>
            <a:spLocks noChangeAspect="1" noChangeShapeType="1"/>
          </p:cNvSpPr>
          <p:nvPr/>
        </p:nvSpPr>
        <p:spPr bwMode="auto">
          <a:xfrm>
            <a:off x="4498975" y="2889250"/>
            <a:ext cx="7969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9" name="Text Box 77"/>
          <p:cNvSpPr txBox="1">
            <a:spLocks noChangeAspect="1" noChangeArrowheads="1"/>
          </p:cNvSpPr>
          <p:nvPr/>
        </p:nvSpPr>
        <p:spPr bwMode="auto">
          <a:xfrm>
            <a:off x="4746625" y="2714625"/>
            <a:ext cx="249238" cy="2444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7" tIns="7623" rIns="19057" bIns="7623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500" i="0">
                <a:sym typeface="Symbol" pitchFamily="18" charset="2"/>
              </a:rPr>
              <a:t>4</a:t>
            </a:r>
            <a:r>
              <a:rPr lang="en-US" altLang="de-DE" sz="1500" b="1" i="0">
                <a:sym typeface="Symbol" pitchFamily="18" charset="2"/>
              </a:rPr>
              <a:t></a:t>
            </a:r>
          </a:p>
        </p:txBody>
      </p:sp>
      <p:sp>
        <p:nvSpPr>
          <p:cNvPr id="35890" name="Text Box 78"/>
          <p:cNvSpPr txBox="1">
            <a:spLocks noChangeAspect="1" noChangeArrowheads="1"/>
          </p:cNvSpPr>
          <p:nvPr/>
        </p:nvSpPr>
        <p:spPr bwMode="auto">
          <a:xfrm>
            <a:off x="4149725" y="3440113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35891" name="Line 79"/>
          <p:cNvSpPr>
            <a:spLocks noChangeAspect="1" noChangeShapeType="1"/>
          </p:cNvSpPr>
          <p:nvPr/>
        </p:nvSpPr>
        <p:spPr bwMode="auto">
          <a:xfrm flipV="1">
            <a:off x="3463925" y="3716338"/>
            <a:ext cx="403225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oval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2" name="Text Box 80"/>
          <p:cNvSpPr txBox="1">
            <a:spLocks noChangeAspect="1" noChangeArrowheads="1"/>
          </p:cNvSpPr>
          <p:nvPr/>
        </p:nvSpPr>
        <p:spPr bwMode="auto">
          <a:xfrm>
            <a:off x="4838700" y="2981325"/>
            <a:ext cx="5810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BC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8.1	Einführung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3357563"/>
            <a:ext cx="8080375" cy="18288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lnSpc>
                <a:spcPct val="100000"/>
              </a:lnSpc>
              <a:spcBef>
                <a:spcPct val="3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Gesucht ist ein kompaktiertes Layout mit</a:t>
            </a:r>
          </a:p>
          <a:p>
            <a:pPr marL="323850" indent="-323850" defTabSz="849313">
              <a:lnSpc>
                <a:spcPct val="100000"/>
              </a:lnSpc>
              <a:spcBef>
                <a:spcPct val="30000"/>
              </a:spcBef>
              <a:tabLst>
                <a:tab pos="284163" algn="l"/>
                <a:tab pos="512763" algn="l"/>
              </a:tabLst>
            </a:pPr>
            <a:r>
              <a:rPr lang="de-DE" altLang="de-DE"/>
              <a:t>minimaler Fläche,</a:t>
            </a:r>
          </a:p>
          <a:p>
            <a:pPr marL="323850" indent="-323850" defTabSz="849313">
              <a:lnSpc>
                <a:spcPct val="100000"/>
              </a:lnSpc>
              <a:spcBef>
                <a:spcPct val="30000"/>
              </a:spcBef>
              <a:tabLst>
                <a:tab pos="284163" algn="l"/>
                <a:tab pos="512763" algn="l"/>
              </a:tabLst>
            </a:pPr>
            <a:r>
              <a:rPr lang="de-DE" altLang="de-DE"/>
              <a:t>invarianter Struktur von Platzierung und Verdrahtung sowie</a:t>
            </a:r>
          </a:p>
          <a:p>
            <a:pPr marL="323850" indent="-323850" defTabSz="849313">
              <a:lnSpc>
                <a:spcPct val="100000"/>
              </a:lnSpc>
              <a:spcBef>
                <a:spcPct val="30000"/>
              </a:spcBef>
              <a:tabLst>
                <a:tab pos="284163" algn="l"/>
                <a:tab pos="512763" algn="l"/>
              </a:tabLst>
            </a:pPr>
            <a:r>
              <a:rPr lang="de-DE" altLang="de-DE"/>
              <a:t>strikter Einhaltung von Entwurfsregeln.</a:t>
            </a:r>
            <a:endParaRPr lang="en-US" altLang="de-DE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8013" y="1268413"/>
            <a:ext cx="80803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44941"/>
          <a:lstStyle>
            <a:lvl1pPr marL="323850" indent="-323850" defTabSz="849313">
              <a:tabLst>
                <a:tab pos="284163" algn="l"/>
                <a:tab pos="512763" algn="l"/>
              </a:tabLst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49313">
              <a:tabLst>
                <a:tab pos="284163" algn="l"/>
                <a:tab pos="512763" algn="l"/>
              </a:tabLst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49313">
              <a:tabLst>
                <a:tab pos="284163" algn="l"/>
                <a:tab pos="512763" algn="l"/>
              </a:tabLst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49313">
              <a:tabLst>
                <a:tab pos="284163" algn="l"/>
                <a:tab pos="512763" algn="l"/>
              </a:tabLst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49313">
              <a:tabLst>
                <a:tab pos="284163" algn="l"/>
                <a:tab pos="512763" algn="l"/>
              </a:tabLst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4931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84163" algn="l"/>
                <a:tab pos="512763" algn="l"/>
              </a:tabLs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4931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84163" algn="l"/>
                <a:tab pos="512763" algn="l"/>
              </a:tabLs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4931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84163" algn="l"/>
                <a:tab pos="512763" algn="l"/>
              </a:tabLs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4931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84163" algn="l"/>
                <a:tab pos="512763" algn="l"/>
              </a:tabLs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rgbClr val="CC0000"/>
              </a:buClr>
              <a:buFont typeface="Symbol" pitchFamily="18" charset="2"/>
              <a:buNone/>
            </a:pPr>
            <a:r>
              <a:rPr lang="de-DE" altLang="de-DE" sz="1700" i="0"/>
              <a:t>Gegeben ist </a:t>
            </a:r>
          </a:p>
          <a:p>
            <a:pPr algn="l">
              <a:spcBef>
                <a:spcPct val="30000"/>
              </a:spcBef>
              <a:buClr>
                <a:srgbClr val="CC0000"/>
              </a:buClr>
              <a:buFont typeface="Symbol" pitchFamily="18" charset="2"/>
              <a:buChar char="·"/>
            </a:pPr>
            <a:r>
              <a:rPr lang="de-DE" altLang="de-DE" sz="1700" i="0"/>
              <a:t>ein </a:t>
            </a:r>
            <a:r>
              <a:rPr lang="de-DE" altLang="de-DE" sz="1700" i="0">
                <a:solidFill>
                  <a:srgbClr val="CC0000"/>
                </a:solidFill>
              </a:rPr>
              <a:t>entwurfsregel-korrektes Schaltungslayout</a:t>
            </a:r>
            <a:r>
              <a:rPr lang="de-DE" altLang="de-DE" sz="1700" i="0"/>
              <a:t> (Maskenlayout) mit der Platzierung aller Komponenten und der Verdrahtung aller Netze </a:t>
            </a:r>
            <a:br>
              <a:rPr lang="de-DE" altLang="de-DE" sz="1700" i="0"/>
            </a:br>
            <a:r>
              <a:rPr lang="de-DE" altLang="de-DE" sz="1700" i="0"/>
              <a:t>oder</a:t>
            </a:r>
          </a:p>
          <a:p>
            <a:pPr algn="l">
              <a:spcBef>
                <a:spcPct val="30000"/>
              </a:spcBef>
              <a:buClr>
                <a:srgbClr val="CC0000"/>
              </a:buClr>
              <a:buFont typeface="Symbol" pitchFamily="18" charset="2"/>
              <a:buChar char="·"/>
            </a:pPr>
            <a:r>
              <a:rPr lang="de-DE" altLang="de-DE" sz="1700" i="0"/>
              <a:t>ein </a:t>
            </a:r>
            <a:r>
              <a:rPr lang="de-DE" altLang="de-DE" sz="1700" i="0">
                <a:solidFill>
                  <a:srgbClr val="CC0000"/>
                </a:solidFill>
              </a:rPr>
              <a:t>symbolisches Layout</a:t>
            </a:r>
            <a:r>
              <a:rPr lang="de-DE" altLang="de-DE" sz="1700" i="0"/>
              <a:t> mit einer abstrakten Darstellung aller Komponenten und deren Verdrahtung.</a:t>
            </a:r>
          </a:p>
          <a:p>
            <a:pPr algn="l">
              <a:lnSpc>
                <a:spcPct val="102000"/>
              </a:lnSpc>
              <a:spcBef>
                <a:spcPct val="30000"/>
              </a:spcBef>
              <a:buClr>
                <a:srgbClr val="CC0000"/>
              </a:buClr>
              <a:buFont typeface="Symbol" pitchFamily="18" charset="2"/>
              <a:buChar char="·"/>
            </a:pPr>
            <a:endParaRPr lang="en-US" altLang="de-DE" sz="1700" i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8"/>
          <p:cNvSpPr>
            <a:spLocks noChangeAspect="1" noChangeArrowheads="1"/>
          </p:cNvSpPr>
          <p:nvPr/>
        </p:nvSpPr>
        <p:spPr bwMode="auto">
          <a:xfrm>
            <a:off x="3463925" y="2708275"/>
            <a:ext cx="2012950" cy="20129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Abstandsgraph </a:t>
            </a:r>
          </a:p>
        </p:txBody>
      </p:sp>
      <p:sp>
        <p:nvSpPr>
          <p:cNvPr id="36868" name="Line 3"/>
          <p:cNvSpPr>
            <a:spLocks noChangeShapeType="1"/>
          </p:cNvSpPr>
          <p:nvPr/>
        </p:nvSpPr>
        <p:spPr bwMode="auto">
          <a:xfrm>
            <a:off x="2036763" y="2732088"/>
            <a:ext cx="6254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69" name="Line 4"/>
          <p:cNvSpPr>
            <a:spLocks noChangeShapeType="1"/>
          </p:cNvSpPr>
          <p:nvPr/>
        </p:nvSpPr>
        <p:spPr bwMode="auto">
          <a:xfrm>
            <a:off x="2662238" y="2732088"/>
            <a:ext cx="0" cy="6635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0" name="Line 5"/>
          <p:cNvSpPr>
            <a:spLocks noChangeShapeType="1"/>
          </p:cNvSpPr>
          <p:nvPr/>
        </p:nvSpPr>
        <p:spPr bwMode="auto">
          <a:xfrm flipH="1">
            <a:off x="2493963" y="3395663"/>
            <a:ext cx="1682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 flipV="1">
            <a:off x="2493963" y="2917825"/>
            <a:ext cx="0" cy="4778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2" name="Line 7"/>
          <p:cNvSpPr>
            <a:spLocks noChangeShapeType="1"/>
          </p:cNvSpPr>
          <p:nvPr/>
        </p:nvSpPr>
        <p:spPr bwMode="auto">
          <a:xfrm flipH="1">
            <a:off x="2036763" y="2917825"/>
            <a:ext cx="457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3" name="Line 8"/>
          <p:cNvSpPr>
            <a:spLocks noChangeShapeType="1"/>
          </p:cNvSpPr>
          <p:nvPr/>
        </p:nvSpPr>
        <p:spPr bwMode="auto">
          <a:xfrm flipV="1">
            <a:off x="2036763" y="2732088"/>
            <a:ext cx="0" cy="18573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4" name="Line 10"/>
          <p:cNvSpPr>
            <a:spLocks noChangeAspect="1" noChangeShapeType="1"/>
          </p:cNvSpPr>
          <p:nvPr/>
        </p:nvSpPr>
        <p:spPr bwMode="auto">
          <a:xfrm flipV="1">
            <a:off x="4289425" y="3073400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5" name="Rectangle 11"/>
          <p:cNvSpPr>
            <a:spLocks noChangeAspect="1" noChangeArrowheads="1"/>
          </p:cNvSpPr>
          <p:nvPr/>
        </p:nvSpPr>
        <p:spPr bwMode="auto">
          <a:xfrm>
            <a:off x="4491038" y="2981325"/>
            <a:ext cx="784225" cy="22542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876" name="Rectangle 12"/>
          <p:cNvSpPr>
            <a:spLocks noChangeAspect="1" noChangeArrowheads="1"/>
          </p:cNvSpPr>
          <p:nvPr/>
        </p:nvSpPr>
        <p:spPr bwMode="auto">
          <a:xfrm>
            <a:off x="566738" y="2708275"/>
            <a:ext cx="2012950" cy="20129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877" name="Line 13"/>
          <p:cNvSpPr>
            <a:spLocks noChangeAspect="1" noChangeShapeType="1"/>
          </p:cNvSpPr>
          <p:nvPr/>
        </p:nvSpPr>
        <p:spPr bwMode="auto">
          <a:xfrm flipV="1">
            <a:off x="1408113" y="3073400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8" name="Line 14"/>
          <p:cNvSpPr>
            <a:spLocks noChangeAspect="1" noChangeShapeType="1"/>
          </p:cNvSpPr>
          <p:nvPr/>
        </p:nvSpPr>
        <p:spPr bwMode="auto">
          <a:xfrm>
            <a:off x="3867150" y="3695700"/>
            <a:ext cx="6350" cy="10255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9" name="Line 15"/>
          <p:cNvSpPr>
            <a:spLocks noChangeAspect="1" noChangeShapeType="1"/>
          </p:cNvSpPr>
          <p:nvPr/>
        </p:nvSpPr>
        <p:spPr bwMode="auto">
          <a:xfrm>
            <a:off x="2332038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80" name="Line 16"/>
          <p:cNvSpPr>
            <a:spLocks noChangeAspect="1" noChangeShapeType="1"/>
          </p:cNvSpPr>
          <p:nvPr/>
        </p:nvSpPr>
        <p:spPr bwMode="auto">
          <a:xfrm>
            <a:off x="2238375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81" name="Rectangle 17"/>
          <p:cNvSpPr>
            <a:spLocks noChangeAspect="1" noChangeArrowheads="1"/>
          </p:cNvSpPr>
          <p:nvPr/>
        </p:nvSpPr>
        <p:spPr bwMode="auto">
          <a:xfrm>
            <a:off x="1633538" y="2981325"/>
            <a:ext cx="784225" cy="22542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882" name="Rectangle 18"/>
          <p:cNvSpPr>
            <a:spLocks noChangeAspect="1" noChangeArrowheads="1"/>
          </p:cNvSpPr>
          <p:nvPr/>
        </p:nvSpPr>
        <p:spPr bwMode="auto">
          <a:xfrm>
            <a:off x="2182813" y="3348038"/>
            <a:ext cx="220662" cy="41433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883" name="Rectangle 19"/>
          <p:cNvSpPr>
            <a:spLocks noChangeAspect="1" noChangeArrowheads="1"/>
          </p:cNvSpPr>
          <p:nvPr/>
        </p:nvSpPr>
        <p:spPr bwMode="auto">
          <a:xfrm>
            <a:off x="762000" y="3794125"/>
            <a:ext cx="458788" cy="4619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884" name="Text Box 20"/>
          <p:cNvSpPr txBox="1">
            <a:spLocks noChangeAspect="1" noChangeArrowheads="1"/>
          </p:cNvSpPr>
          <p:nvPr/>
        </p:nvSpPr>
        <p:spPr bwMode="auto">
          <a:xfrm>
            <a:off x="877888" y="3914775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A</a:t>
            </a:r>
          </a:p>
        </p:txBody>
      </p:sp>
      <p:sp>
        <p:nvSpPr>
          <p:cNvPr id="36885" name="Freeform 21"/>
          <p:cNvSpPr>
            <a:spLocks noChangeAspect="1"/>
          </p:cNvSpPr>
          <p:nvPr/>
        </p:nvSpPr>
        <p:spPr bwMode="auto">
          <a:xfrm>
            <a:off x="7224713" y="3290888"/>
            <a:ext cx="174625" cy="449262"/>
          </a:xfrm>
          <a:custGeom>
            <a:avLst/>
            <a:gdLst>
              <a:gd name="T0" fmla="*/ 0 w 100"/>
              <a:gd name="T1" fmla="*/ 449262 h 784"/>
              <a:gd name="T2" fmla="*/ 174625 w 100"/>
              <a:gd name="T3" fmla="*/ 0 h 78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0" h="784">
                <a:moveTo>
                  <a:pt x="0" y="784"/>
                </a:moveTo>
                <a:lnTo>
                  <a:pt x="100" y="0"/>
                </a:lnTo>
              </a:path>
            </a:pathLst>
          </a:custGeom>
          <a:noFill/>
          <a:ln w="28575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86" name="Text Box 22"/>
          <p:cNvSpPr txBox="1">
            <a:spLocks noChangeAspect="1" noChangeArrowheads="1"/>
          </p:cNvSpPr>
          <p:nvPr/>
        </p:nvSpPr>
        <p:spPr bwMode="auto">
          <a:xfrm>
            <a:off x="7337425" y="2882900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36887" name="Text Box 23"/>
          <p:cNvSpPr txBox="1">
            <a:spLocks noChangeAspect="1" noChangeArrowheads="1"/>
          </p:cNvSpPr>
          <p:nvPr/>
        </p:nvSpPr>
        <p:spPr bwMode="auto">
          <a:xfrm>
            <a:off x="8054975" y="2854325"/>
            <a:ext cx="557213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BC</a:t>
            </a:r>
          </a:p>
        </p:txBody>
      </p:sp>
      <p:sp>
        <p:nvSpPr>
          <p:cNvPr id="36888" name="Text Box 24"/>
          <p:cNvSpPr txBox="1">
            <a:spLocks noChangeAspect="1" noChangeArrowheads="1"/>
          </p:cNvSpPr>
          <p:nvPr/>
        </p:nvSpPr>
        <p:spPr bwMode="auto">
          <a:xfrm>
            <a:off x="7304088" y="3695700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A</a:t>
            </a:r>
          </a:p>
        </p:txBody>
      </p:sp>
      <p:sp>
        <p:nvSpPr>
          <p:cNvPr id="36889" name="Text Box 25"/>
          <p:cNvSpPr txBox="1">
            <a:spLocks noChangeAspect="1" noChangeArrowheads="1"/>
          </p:cNvSpPr>
          <p:nvPr/>
        </p:nvSpPr>
        <p:spPr bwMode="auto">
          <a:xfrm>
            <a:off x="6484938" y="3705225"/>
            <a:ext cx="2286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L</a:t>
            </a:r>
          </a:p>
        </p:txBody>
      </p:sp>
      <p:sp>
        <p:nvSpPr>
          <p:cNvPr id="36890" name="Text Box 26"/>
          <p:cNvSpPr txBox="1">
            <a:spLocks noChangeAspect="1" noChangeArrowheads="1"/>
          </p:cNvSpPr>
          <p:nvPr/>
        </p:nvSpPr>
        <p:spPr bwMode="auto">
          <a:xfrm>
            <a:off x="8610600" y="3690938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R</a:t>
            </a:r>
          </a:p>
        </p:txBody>
      </p:sp>
      <p:sp>
        <p:nvSpPr>
          <p:cNvPr id="36891" name="Freeform 27"/>
          <p:cNvSpPr>
            <a:spLocks noChangeAspect="1"/>
          </p:cNvSpPr>
          <p:nvPr/>
        </p:nvSpPr>
        <p:spPr bwMode="auto">
          <a:xfrm>
            <a:off x="8139113" y="3232150"/>
            <a:ext cx="292100" cy="481013"/>
          </a:xfrm>
          <a:custGeom>
            <a:avLst/>
            <a:gdLst>
              <a:gd name="T0" fmla="*/ 0 w 1923"/>
              <a:gd name="T1" fmla="*/ 0 h 440"/>
              <a:gd name="T2" fmla="*/ 292100 w 1923"/>
              <a:gd name="T3" fmla="*/ 481013 h 4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23" h="440">
                <a:moveTo>
                  <a:pt x="0" y="0"/>
                </a:moveTo>
                <a:lnTo>
                  <a:pt x="1923" y="440"/>
                </a:lnTo>
              </a:path>
            </a:pathLst>
          </a:custGeom>
          <a:noFill/>
          <a:ln w="28575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92" name="Line 28"/>
          <p:cNvSpPr>
            <a:spLocks noChangeAspect="1" noChangeShapeType="1"/>
          </p:cNvSpPr>
          <p:nvPr/>
        </p:nvSpPr>
        <p:spPr bwMode="auto">
          <a:xfrm flipV="1">
            <a:off x="4289425" y="3348038"/>
            <a:ext cx="639763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oval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93" name="Text Box 29"/>
          <p:cNvSpPr txBox="1">
            <a:spLocks noChangeAspect="1" noChangeArrowheads="1"/>
          </p:cNvSpPr>
          <p:nvPr/>
        </p:nvSpPr>
        <p:spPr bwMode="auto">
          <a:xfrm>
            <a:off x="4838700" y="4648200"/>
            <a:ext cx="5810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/>
              <a:t>x</a:t>
            </a:r>
            <a:r>
              <a:rPr lang="de-DE" altLang="de-DE" sz="1500" i="0" baseline="-25000"/>
              <a:t>BC</a:t>
            </a:r>
            <a:endParaRPr lang="en-US" altLang="de-DE" sz="1500" i="0"/>
          </a:p>
        </p:txBody>
      </p:sp>
      <p:sp>
        <p:nvSpPr>
          <p:cNvPr id="36894" name="Text Box 30"/>
          <p:cNvSpPr txBox="1">
            <a:spLocks noChangeAspect="1" noChangeArrowheads="1"/>
          </p:cNvSpPr>
          <p:nvPr/>
        </p:nvSpPr>
        <p:spPr bwMode="auto">
          <a:xfrm>
            <a:off x="2227263" y="3438525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C</a:t>
            </a:r>
          </a:p>
        </p:txBody>
      </p:sp>
      <p:sp>
        <p:nvSpPr>
          <p:cNvPr id="36895" name="Text Box 31"/>
          <p:cNvSpPr txBox="1">
            <a:spLocks noChangeAspect="1" noChangeArrowheads="1"/>
          </p:cNvSpPr>
          <p:nvPr/>
        </p:nvSpPr>
        <p:spPr bwMode="auto">
          <a:xfrm>
            <a:off x="1908175" y="298132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B</a:t>
            </a:r>
          </a:p>
        </p:txBody>
      </p:sp>
      <p:sp>
        <p:nvSpPr>
          <p:cNvPr id="36896" name="Oval 32"/>
          <p:cNvSpPr>
            <a:spLocks noChangeAspect="1" noChangeArrowheads="1"/>
          </p:cNvSpPr>
          <p:nvPr/>
        </p:nvSpPr>
        <p:spPr bwMode="auto">
          <a:xfrm>
            <a:off x="1550988" y="2740025"/>
            <a:ext cx="1096962" cy="1096963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897" name="Text Box 33"/>
          <p:cNvSpPr txBox="1">
            <a:spLocks noChangeAspect="1" noChangeArrowheads="1"/>
          </p:cNvSpPr>
          <p:nvPr/>
        </p:nvSpPr>
        <p:spPr bwMode="auto">
          <a:xfrm>
            <a:off x="1560513" y="2346325"/>
            <a:ext cx="13414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Layoutgruppe</a:t>
            </a:r>
            <a:endParaRPr lang="en-US" altLang="de-DE" sz="1500" i="0"/>
          </a:p>
        </p:txBody>
      </p:sp>
      <p:sp>
        <p:nvSpPr>
          <p:cNvPr id="36898" name="Text Box 34"/>
          <p:cNvSpPr txBox="1">
            <a:spLocks noChangeAspect="1" noChangeArrowheads="1"/>
          </p:cNvSpPr>
          <p:nvPr/>
        </p:nvSpPr>
        <p:spPr bwMode="auto">
          <a:xfrm>
            <a:off x="5562600" y="370522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R</a:t>
            </a:r>
          </a:p>
        </p:txBody>
      </p:sp>
      <p:sp>
        <p:nvSpPr>
          <p:cNvPr id="36899" name="Oval 35"/>
          <p:cNvSpPr>
            <a:spLocks noChangeAspect="1" noChangeArrowheads="1"/>
          </p:cNvSpPr>
          <p:nvPr/>
        </p:nvSpPr>
        <p:spPr bwMode="auto">
          <a:xfrm>
            <a:off x="8405813" y="3721100"/>
            <a:ext cx="146050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00" name="Line 36"/>
          <p:cNvSpPr>
            <a:spLocks noChangeAspect="1" noChangeShapeType="1"/>
          </p:cNvSpPr>
          <p:nvPr/>
        </p:nvSpPr>
        <p:spPr bwMode="auto">
          <a:xfrm>
            <a:off x="5189538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1" name="Line 37"/>
          <p:cNvSpPr>
            <a:spLocks noChangeAspect="1" noChangeShapeType="1"/>
          </p:cNvSpPr>
          <p:nvPr/>
        </p:nvSpPr>
        <p:spPr bwMode="auto">
          <a:xfrm>
            <a:off x="5097463" y="317023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2" name="Rectangle 38"/>
          <p:cNvSpPr>
            <a:spLocks noChangeAspect="1" noChangeArrowheads="1"/>
          </p:cNvSpPr>
          <p:nvPr/>
        </p:nvSpPr>
        <p:spPr bwMode="auto">
          <a:xfrm>
            <a:off x="5068888" y="2981325"/>
            <a:ext cx="227012" cy="78105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03" name="Line 39"/>
          <p:cNvSpPr>
            <a:spLocks noChangeAspect="1" noChangeShapeType="1"/>
          </p:cNvSpPr>
          <p:nvPr/>
        </p:nvSpPr>
        <p:spPr bwMode="auto">
          <a:xfrm flipV="1">
            <a:off x="4105275" y="3990975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4" name="Line 40"/>
          <p:cNvSpPr>
            <a:spLocks noChangeAspect="1" noChangeShapeType="1"/>
          </p:cNvSpPr>
          <p:nvPr/>
        </p:nvSpPr>
        <p:spPr bwMode="auto">
          <a:xfrm flipV="1">
            <a:off x="4289425" y="3073400"/>
            <a:ext cx="0" cy="9175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5" name="Line 41"/>
          <p:cNvSpPr>
            <a:spLocks noChangeAspect="1" noChangeShapeType="1"/>
          </p:cNvSpPr>
          <p:nvPr/>
        </p:nvSpPr>
        <p:spPr bwMode="auto">
          <a:xfrm>
            <a:off x="4929188" y="3348038"/>
            <a:ext cx="57785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oval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6" name="Rectangle 42"/>
          <p:cNvSpPr>
            <a:spLocks noChangeAspect="1" noChangeArrowheads="1"/>
          </p:cNvSpPr>
          <p:nvPr/>
        </p:nvSpPr>
        <p:spPr bwMode="auto">
          <a:xfrm>
            <a:off x="3646488" y="3794125"/>
            <a:ext cx="458787" cy="4619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07" name="Text Box 43"/>
          <p:cNvSpPr txBox="1">
            <a:spLocks noChangeAspect="1" noChangeArrowheads="1"/>
          </p:cNvSpPr>
          <p:nvPr/>
        </p:nvSpPr>
        <p:spPr bwMode="auto">
          <a:xfrm>
            <a:off x="3282950" y="370522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L</a:t>
            </a:r>
          </a:p>
        </p:txBody>
      </p:sp>
      <p:sp>
        <p:nvSpPr>
          <p:cNvPr id="36908" name="Text Box 44"/>
          <p:cNvSpPr txBox="1">
            <a:spLocks noChangeAspect="1" noChangeArrowheads="1"/>
          </p:cNvSpPr>
          <p:nvPr/>
        </p:nvSpPr>
        <p:spPr bwMode="auto">
          <a:xfrm>
            <a:off x="3832225" y="391477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A</a:t>
            </a:r>
          </a:p>
        </p:txBody>
      </p:sp>
      <p:sp>
        <p:nvSpPr>
          <p:cNvPr id="36909" name="Line 45"/>
          <p:cNvSpPr>
            <a:spLocks noChangeAspect="1" noChangeShapeType="1"/>
          </p:cNvSpPr>
          <p:nvPr/>
        </p:nvSpPr>
        <p:spPr bwMode="auto">
          <a:xfrm>
            <a:off x="4929188" y="2987675"/>
            <a:ext cx="0" cy="173355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10" name="Text Box 46"/>
          <p:cNvSpPr txBox="1">
            <a:spLocks noChangeAspect="1" noChangeArrowheads="1"/>
          </p:cNvSpPr>
          <p:nvPr/>
        </p:nvSpPr>
        <p:spPr bwMode="auto">
          <a:xfrm>
            <a:off x="3706813" y="4648200"/>
            <a:ext cx="5826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/>
              <a:t>x</a:t>
            </a:r>
            <a:r>
              <a:rPr lang="de-DE" altLang="de-DE" sz="1500" i="0" baseline="-25000"/>
              <a:t>A</a:t>
            </a:r>
            <a:endParaRPr lang="en-US" altLang="de-DE" sz="1500" i="0"/>
          </a:p>
        </p:txBody>
      </p:sp>
      <p:sp>
        <p:nvSpPr>
          <p:cNvPr id="36911" name="Rectangle 47"/>
          <p:cNvSpPr>
            <a:spLocks noChangeAspect="1" noChangeArrowheads="1"/>
          </p:cNvSpPr>
          <p:nvPr/>
        </p:nvSpPr>
        <p:spPr bwMode="auto">
          <a:xfrm>
            <a:off x="4611688" y="2981325"/>
            <a:ext cx="682625" cy="22542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12" name="Line 49"/>
          <p:cNvSpPr>
            <a:spLocks noChangeAspect="1" noChangeShapeType="1"/>
          </p:cNvSpPr>
          <p:nvPr/>
        </p:nvSpPr>
        <p:spPr bwMode="auto">
          <a:xfrm flipV="1">
            <a:off x="3876675" y="3714750"/>
            <a:ext cx="412750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oval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13" name="Line 50"/>
          <p:cNvSpPr>
            <a:spLocks noChangeAspect="1" noChangeShapeType="1"/>
          </p:cNvSpPr>
          <p:nvPr/>
        </p:nvSpPr>
        <p:spPr bwMode="auto">
          <a:xfrm flipV="1">
            <a:off x="1223963" y="3984625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14" name="Line 51"/>
          <p:cNvSpPr>
            <a:spLocks noChangeAspect="1" noChangeShapeType="1"/>
          </p:cNvSpPr>
          <p:nvPr/>
        </p:nvSpPr>
        <p:spPr bwMode="auto">
          <a:xfrm flipV="1">
            <a:off x="1408113" y="3062288"/>
            <a:ext cx="4762" cy="922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15" name="Line 52"/>
          <p:cNvSpPr>
            <a:spLocks noChangeAspect="1" noChangeShapeType="1"/>
          </p:cNvSpPr>
          <p:nvPr/>
        </p:nvSpPr>
        <p:spPr bwMode="auto">
          <a:xfrm>
            <a:off x="3640138" y="4367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16" name="Text Box 53"/>
          <p:cNvSpPr txBox="1">
            <a:spLocks noChangeAspect="1" noChangeArrowheads="1"/>
          </p:cNvSpPr>
          <p:nvPr/>
        </p:nvSpPr>
        <p:spPr bwMode="auto">
          <a:xfrm>
            <a:off x="3733800" y="4378325"/>
            <a:ext cx="223838" cy="23812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23" tIns="3811" rIns="7623" bIns="7623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500" i="0">
                <a:sym typeface="Symbol" pitchFamily="18" charset="2"/>
              </a:rPr>
              <a:t>2</a:t>
            </a:r>
            <a:r>
              <a:rPr lang="en-US" altLang="de-DE" sz="1500" b="1" i="0">
                <a:sym typeface="Symbol" pitchFamily="18" charset="2"/>
              </a:rPr>
              <a:t></a:t>
            </a:r>
          </a:p>
        </p:txBody>
      </p:sp>
      <p:sp>
        <p:nvSpPr>
          <p:cNvPr id="36917" name="Line 54"/>
          <p:cNvSpPr>
            <a:spLocks noChangeAspect="1" noChangeShapeType="1"/>
          </p:cNvSpPr>
          <p:nvPr/>
        </p:nvSpPr>
        <p:spPr bwMode="auto">
          <a:xfrm>
            <a:off x="4498975" y="2889250"/>
            <a:ext cx="7969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18" name="Text Box 55"/>
          <p:cNvSpPr txBox="1">
            <a:spLocks noChangeAspect="1" noChangeArrowheads="1"/>
          </p:cNvSpPr>
          <p:nvPr/>
        </p:nvSpPr>
        <p:spPr bwMode="auto">
          <a:xfrm>
            <a:off x="4746625" y="2714625"/>
            <a:ext cx="249238" cy="2444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7" tIns="7623" rIns="19057" bIns="7623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500" i="0">
                <a:sym typeface="Symbol" pitchFamily="18" charset="2"/>
              </a:rPr>
              <a:t>4</a:t>
            </a:r>
            <a:r>
              <a:rPr lang="en-US" altLang="de-DE" sz="1500" b="1" i="0">
                <a:sym typeface="Symbol" pitchFamily="18" charset="2"/>
              </a:rPr>
              <a:t></a:t>
            </a:r>
          </a:p>
        </p:txBody>
      </p:sp>
      <p:sp>
        <p:nvSpPr>
          <p:cNvPr id="36919" name="Text Box 56"/>
          <p:cNvSpPr txBox="1">
            <a:spLocks noChangeAspect="1" noChangeArrowheads="1"/>
          </p:cNvSpPr>
          <p:nvPr/>
        </p:nvSpPr>
        <p:spPr bwMode="auto">
          <a:xfrm>
            <a:off x="4149725" y="3440113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36920" name="Line 57"/>
          <p:cNvSpPr>
            <a:spLocks noChangeAspect="1" noChangeShapeType="1"/>
          </p:cNvSpPr>
          <p:nvPr/>
        </p:nvSpPr>
        <p:spPr bwMode="auto">
          <a:xfrm flipV="1">
            <a:off x="7483475" y="3198813"/>
            <a:ext cx="549275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21" name="Line 58"/>
          <p:cNvSpPr>
            <a:spLocks noChangeAspect="1" noChangeShapeType="1"/>
          </p:cNvSpPr>
          <p:nvPr/>
        </p:nvSpPr>
        <p:spPr bwMode="auto">
          <a:xfrm>
            <a:off x="6669088" y="3805238"/>
            <a:ext cx="455612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22" name="Oval 59"/>
          <p:cNvSpPr>
            <a:spLocks noChangeAspect="1" noChangeArrowheads="1"/>
          </p:cNvSpPr>
          <p:nvPr/>
        </p:nvSpPr>
        <p:spPr bwMode="auto">
          <a:xfrm>
            <a:off x="6610350" y="3716338"/>
            <a:ext cx="144463" cy="146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23" name="Oval 60"/>
          <p:cNvSpPr>
            <a:spLocks noChangeAspect="1" noChangeArrowheads="1"/>
          </p:cNvSpPr>
          <p:nvPr/>
        </p:nvSpPr>
        <p:spPr bwMode="auto">
          <a:xfrm>
            <a:off x="7124700" y="3714750"/>
            <a:ext cx="147638" cy="14605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24" name="Oval 61"/>
          <p:cNvSpPr>
            <a:spLocks noChangeAspect="1" noChangeArrowheads="1"/>
          </p:cNvSpPr>
          <p:nvPr/>
        </p:nvSpPr>
        <p:spPr bwMode="auto">
          <a:xfrm>
            <a:off x="8039100" y="3111500"/>
            <a:ext cx="147638" cy="14605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25" name="Oval 62"/>
          <p:cNvSpPr>
            <a:spLocks noChangeAspect="1" noChangeArrowheads="1"/>
          </p:cNvSpPr>
          <p:nvPr/>
        </p:nvSpPr>
        <p:spPr bwMode="auto">
          <a:xfrm>
            <a:off x="7358063" y="3140075"/>
            <a:ext cx="146050" cy="142875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26" name="Text Box 63"/>
          <p:cNvSpPr txBox="1">
            <a:spLocks noChangeAspect="1" noChangeArrowheads="1"/>
          </p:cNvSpPr>
          <p:nvPr/>
        </p:nvSpPr>
        <p:spPr bwMode="auto">
          <a:xfrm>
            <a:off x="6846888" y="3592513"/>
            <a:ext cx="2286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36927" name="Text Box 64"/>
          <p:cNvSpPr txBox="1">
            <a:spLocks noChangeAspect="1" noChangeArrowheads="1"/>
          </p:cNvSpPr>
          <p:nvPr/>
        </p:nvSpPr>
        <p:spPr bwMode="auto">
          <a:xfrm>
            <a:off x="7161213" y="3381375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36928" name="Text Box 65"/>
          <p:cNvSpPr txBox="1">
            <a:spLocks noChangeAspect="1" noChangeArrowheads="1"/>
          </p:cNvSpPr>
          <p:nvPr/>
        </p:nvSpPr>
        <p:spPr bwMode="auto">
          <a:xfrm>
            <a:off x="7673975" y="2981325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36929" name="Text Box 66"/>
          <p:cNvSpPr txBox="1">
            <a:spLocks noChangeAspect="1" noChangeArrowheads="1"/>
          </p:cNvSpPr>
          <p:nvPr/>
        </p:nvSpPr>
        <p:spPr bwMode="auto">
          <a:xfrm>
            <a:off x="8359775" y="3338513"/>
            <a:ext cx="2301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36930" name="AutoShape 67"/>
          <p:cNvSpPr>
            <a:spLocks noChangeAspect="1" noChangeArrowheads="1"/>
          </p:cNvSpPr>
          <p:nvPr/>
        </p:nvSpPr>
        <p:spPr bwMode="auto">
          <a:xfrm>
            <a:off x="2825750" y="3348038"/>
            <a:ext cx="273050" cy="8255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31" name="Text Box 68"/>
          <p:cNvSpPr txBox="1">
            <a:spLocks noChangeAspect="1" noChangeArrowheads="1"/>
          </p:cNvSpPr>
          <p:nvPr/>
        </p:nvSpPr>
        <p:spPr bwMode="auto">
          <a:xfrm>
            <a:off x="6384925" y="4267200"/>
            <a:ext cx="2455863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 dirty="0"/>
              <a:t>Mindestabstand zwischen </a:t>
            </a:r>
            <a:r>
              <a:rPr lang="de-DE" altLang="de-DE" sz="1500" i="0" dirty="0" err="1"/>
              <a:t>Layoutelementen</a:t>
            </a:r>
            <a:r>
              <a:rPr lang="de-DE" altLang="de-DE" sz="1500" i="0" dirty="0"/>
              <a:t> bzw. zum Rand: 1 </a:t>
            </a:r>
            <a:r>
              <a:rPr lang="en-US" altLang="de-DE" sz="1500" b="1" i="0" dirty="0">
                <a:sym typeface="Symbol" pitchFamily="18" charset="2"/>
              </a:rPr>
              <a:t></a:t>
            </a:r>
            <a:r>
              <a:rPr lang="de-DE" altLang="de-DE" sz="1500" i="0" dirty="0"/>
              <a:t> </a:t>
            </a:r>
          </a:p>
        </p:txBody>
      </p:sp>
      <p:sp>
        <p:nvSpPr>
          <p:cNvPr id="36932" name="Text Box 69"/>
          <p:cNvSpPr txBox="1">
            <a:spLocks noChangeAspect="1" noChangeArrowheads="1"/>
          </p:cNvSpPr>
          <p:nvPr/>
        </p:nvSpPr>
        <p:spPr bwMode="auto">
          <a:xfrm>
            <a:off x="1268413" y="3440113"/>
            <a:ext cx="2301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1</a:t>
            </a:r>
          </a:p>
        </p:txBody>
      </p:sp>
      <p:sp>
        <p:nvSpPr>
          <p:cNvPr id="36933" name="AutoShape 70"/>
          <p:cNvSpPr>
            <a:spLocks noChangeAspect="1" noChangeArrowheads="1"/>
          </p:cNvSpPr>
          <p:nvPr/>
        </p:nvSpPr>
        <p:spPr bwMode="auto">
          <a:xfrm>
            <a:off x="5935663" y="3348038"/>
            <a:ext cx="274637" cy="8255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934" name="Text Box 71"/>
          <p:cNvSpPr txBox="1">
            <a:spLocks noChangeArrowheads="1"/>
          </p:cNvSpPr>
          <p:nvPr/>
        </p:nvSpPr>
        <p:spPr bwMode="auto">
          <a:xfrm>
            <a:off x="620713" y="1457325"/>
            <a:ext cx="49053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de-DE" altLang="de-DE" sz="1700" i="0"/>
              <a:t>Erzeugung eines horizontalen Abstandsgraphen</a:t>
            </a:r>
            <a:endParaRPr lang="en-US" altLang="de-DE" sz="1700" i="0"/>
          </a:p>
        </p:txBody>
      </p:sp>
      <p:sp>
        <p:nvSpPr>
          <p:cNvPr id="36935" name="Line 72"/>
          <p:cNvSpPr>
            <a:spLocks noChangeAspect="1" noChangeShapeType="1"/>
          </p:cNvSpPr>
          <p:nvPr/>
        </p:nvSpPr>
        <p:spPr bwMode="auto">
          <a:xfrm flipV="1">
            <a:off x="3463925" y="3716338"/>
            <a:ext cx="403225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oval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36" name="Text Box 73"/>
          <p:cNvSpPr txBox="1">
            <a:spLocks noChangeAspect="1" noChangeArrowheads="1"/>
          </p:cNvSpPr>
          <p:nvPr/>
        </p:nvSpPr>
        <p:spPr bwMode="auto">
          <a:xfrm>
            <a:off x="6484938" y="2444750"/>
            <a:ext cx="1489075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808080"/>
                </a:solidFill>
              </a:rPr>
              <a:t>Mittenabstände</a:t>
            </a:r>
          </a:p>
        </p:txBody>
      </p:sp>
      <p:sp>
        <p:nvSpPr>
          <p:cNvPr id="36937" name="Line 74"/>
          <p:cNvSpPr>
            <a:spLocks noChangeShapeType="1"/>
          </p:cNvSpPr>
          <p:nvPr/>
        </p:nvSpPr>
        <p:spPr bwMode="auto">
          <a:xfrm>
            <a:off x="6892925" y="2698750"/>
            <a:ext cx="0" cy="8556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36938" name="Line 75"/>
          <p:cNvSpPr>
            <a:spLocks noChangeShapeType="1"/>
          </p:cNvSpPr>
          <p:nvPr/>
        </p:nvSpPr>
        <p:spPr bwMode="auto">
          <a:xfrm>
            <a:off x="6892925" y="2708275"/>
            <a:ext cx="268288" cy="630238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36939" name="Line 76"/>
          <p:cNvSpPr>
            <a:spLocks noChangeShapeType="1"/>
          </p:cNvSpPr>
          <p:nvPr/>
        </p:nvSpPr>
        <p:spPr bwMode="auto">
          <a:xfrm>
            <a:off x="7534275" y="2698750"/>
            <a:ext cx="139700" cy="28892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36940" name="Freeform 77"/>
          <p:cNvSpPr>
            <a:spLocks/>
          </p:cNvSpPr>
          <p:nvPr/>
        </p:nvSpPr>
        <p:spPr bwMode="auto">
          <a:xfrm>
            <a:off x="7850188" y="2551113"/>
            <a:ext cx="876300" cy="725487"/>
          </a:xfrm>
          <a:custGeom>
            <a:avLst/>
            <a:gdLst>
              <a:gd name="T0" fmla="*/ 0 w 522"/>
              <a:gd name="T1" fmla="*/ 38715 h 431"/>
              <a:gd name="T2" fmla="*/ 762146 w 522"/>
              <a:gd name="T3" fmla="*/ 114462 h 431"/>
              <a:gd name="T4" fmla="*/ 684924 w 522"/>
              <a:gd name="T5" fmla="*/ 725487 h 4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2" h="431">
                <a:moveTo>
                  <a:pt x="0" y="23"/>
                </a:moveTo>
                <a:cubicBezTo>
                  <a:pt x="193" y="11"/>
                  <a:pt x="386" y="0"/>
                  <a:pt x="454" y="68"/>
                </a:cubicBezTo>
                <a:cubicBezTo>
                  <a:pt x="522" y="136"/>
                  <a:pt x="465" y="283"/>
                  <a:pt x="408" y="431"/>
                </a:cubicBezTo>
              </a:path>
            </a:pathLst>
          </a:custGeom>
          <a:noFill/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36941" name="Text Box 48"/>
          <p:cNvSpPr txBox="1">
            <a:spLocks noChangeAspect="1" noChangeArrowheads="1"/>
          </p:cNvSpPr>
          <p:nvPr/>
        </p:nvSpPr>
        <p:spPr bwMode="auto">
          <a:xfrm>
            <a:off x="4838700" y="2981325"/>
            <a:ext cx="5810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BC</a:t>
            </a:r>
          </a:p>
        </p:txBody>
      </p:sp>
      <p:sp>
        <p:nvSpPr>
          <p:cNvPr id="846927" name="Text Box 79"/>
          <p:cNvSpPr txBox="1">
            <a:spLocks noChangeArrowheads="1"/>
          </p:cNvSpPr>
          <p:nvPr/>
        </p:nvSpPr>
        <p:spPr bwMode="auto">
          <a:xfrm>
            <a:off x="4838700" y="5222875"/>
            <a:ext cx="3816350" cy="357188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191084" tIns="44939" rIns="89877" bIns="67941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i="0"/>
              <a:t>Minimale Layoutbreite: 2+2+3+3 = 10 </a:t>
            </a:r>
            <a:r>
              <a:rPr lang="de-DE" altLang="de-DE" i="0">
                <a:sym typeface="Symbol" pitchFamily="18" charset="2"/>
              </a:rPr>
              <a:t>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692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Abstandsgraph – Beispiel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79413" y="1938338"/>
            <a:ext cx="3371850" cy="2786062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976313" y="2624138"/>
            <a:ext cx="238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 flipV="1">
            <a:off x="1116013" y="2708275"/>
            <a:ext cx="355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816100" y="2049463"/>
            <a:ext cx="479425" cy="24130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37895" name="Group 7"/>
          <p:cNvGrpSpPr>
            <a:grpSpLocks/>
          </p:cNvGrpSpPr>
          <p:nvPr/>
        </p:nvGrpSpPr>
        <p:grpSpPr bwMode="auto">
          <a:xfrm>
            <a:off x="1214438" y="2533650"/>
            <a:ext cx="625475" cy="663575"/>
            <a:chOff x="1859" y="1139"/>
            <a:chExt cx="590" cy="567"/>
          </a:xfrm>
        </p:grpSpPr>
        <p:sp>
          <p:nvSpPr>
            <p:cNvPr id="38019" name="Rectangle 8"/>
            <p:cNvSpPr>
              <a:spLocks noChangeArrowheads="1"/>
            </p:cNvSpPr>
            <p:nvPr/>
          </p:nvSpPr>
          <p:spPr bwMode="auto">
            <a:xfrm>
              <a:off x="1859" y="1139"/>
              <a:ext cx="567" cy="15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8020" name="Rectangle 9"/>
            <p:cNvSpPr>
              <a:spLocks noChangeArrowheads="1"/>
            </p:cNvSpPr>
            <p:nvPr/>
          </p:nvSpPr>
          <p:spPr bwMode="auto">
            <a:xfrm>
              <a:off x="2290" y="1139"/>
              <a:ext cx="159" cy="56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8021" name="Line 10"/>
            <p:cNvSpPr>
              <a:spLocks noChangeShapeType="1"/>
            </p:cNvSpPr>
            <p:nvPr/>
          </p:nvSpPr>
          <p:spPr bwMode="auto">
            <a:xfrm>
              <a:off x="1859" y="1139"/>
              <a:ext cx="590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022" name="Line 11"/>
            <p:cNvSpPr>
              <a:spLocks noChangeShapeType="1"/>
            </p:cNvSpPr>
            <p:nvPr/>
          </p:nvSpPr>
          <p:spPr bwMode="auto">
            <a:xfrm>
              <a:off x="2449" y="1139"/>
              <a:ext cx="0" cy="567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023" name="Line 12"/>
            <p:cNvSpPr>
              <a:spLocks noChangeShapeType="1"/>
            </p:cNvSpPr>
            <p:nvPr/>
          </p:nvSpPr>
          <p:spPr bwMode="auto">
            <a:xfrm flipH="1">
              <a:off x="2290" y="1706"/>
              <a:ext cx="159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024" name="Line 13"/>
            <p:cNvSpPr>
              <a:spLocks noChangeShapeType="1"/>
            </p:cNvSpPr>
            <p:nvPr/>
          </p:nvSpPr>
          <p:spPr bwMode="auto">
            <a:xfrm flipV="1">
              <a:off x="2290" y="1298"/>
              <a:ext cx="0" cy="408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025" name="Line 14"/>
            <p:cNvSpPr>
              <a:spLocks noChangeShapeType="1"/>
            </p:cNvSpPr>
            <p:nvPr/>
          </p:nvSpPr>
          <p:spPr bwMode="auto">
            <a:xfrm flipH="1">
              <a:off x="1859" y="1298"/>
              <a:ext cx="431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026" name="Line 15"/>
            <p:cNvSpPr>
              <a:spLocks noChangeShapeType="1"/>
            </p:cNvSpPr>
            <p:nvPr/>
          </p:nvSpPr>
          <p:spPr bwMode="auto">
            <a:xfrm flipV="1">
              <a:off x="1859" y="1139"/>
              <a:ext cx="0" cy="159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7896" name="Rectangle 16"/>
          <p:cNvSpPr>
            <a:spLocks noChangeArrowheads="1"/>
          </p:cNvSpPr>
          <p:nvPr/>
        </p:nvSpPr>
        <p:spPr bwMode="auto">
          <a:xfrm rot="10800000">
            <a:off x="2341563" y="3149600"/>
            <a:ext cx="601662" cy="169863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897" name="Rectangle 17"/>
          <p:cNvSpPr>
            <a:spLocks noChangeArrowheads="1"/>
          </p:cNvSpPr>
          <p:nvPr/>
        </p:nvSpPr>
        <p:spPr bwMode="auto">
          <a:xfrm rot="10800000">
            <a:off x="2317750" y="2716213"/>
            <a:ext cx="168275" cy="60325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898" name="Rectangle 18"/>
          <p:cNvSpPr>
            <a:spLocks noChangeArrowheads="1"/>
          </p:cNvSpPr>
          <p:nvPr/>
        </p:nvSpPr>
        <p:spPr bwMode="auto">
          <a:xfrm>
            <a:off x="1839913" y="3548063"/>
            <a:ext cx="815975" cy="363537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899" name="Rectangle 19"/>
          <p:cNvSpPr>
            <a:spLocks noChangeArrowheads="1"/>
          </p:cNvSpPr>
          <p:nvPr/>
        </p:nvSpPr>
        <p:spPr bwMode="auto">
          <a:xfrm>
            <a:off x="496888" y="3230563"/>
            <a:ext cx="384175" cy="385762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900" name="Rectangle 20"/>
          <p:cNvSpPr>
            <a:spLocks noChangeArrowheads="1"/>
          </p:cNvSpPr>
          <p:nvPr/>
        </p:nvSpPr>
        <p:spPr bwMode="auto">
          <a:xfrm>
            <a:off x="3254375" y="3211513"/>
            <a:ext cx="384175" cy="385762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901" name="Line 21"/>
          <p:cNvSpPr>
            <a:spLocks noChangeShapeType="1"/>
          </p:cNvSpPr>
          <p:nvPr/>
        </p:nvSpPr>
        <p:spPr bwMode="auto">
          <a:xfrm flipV="1">
            <a:off x="1382713" y="246221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02" name="Line 22"/>
          <p:cNvSpPr>
            <a:spLocks noChangeShapeType="1"/>
          </p:cNvSpPr>
          <p:nvPr/>
        </p:nvSpPr>
        <p:spPr bwMode="auto">
          <a:xfrm>
            <a:off x="1382713" y="2462213"/>
            <a:ext cx="67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03" name="Line 23"/>
          <p:cNvSpPr>
            <a:spLocks noChangeShapeType="1"/>
          </p:cNvSpPr>
          <p:nvPr/>
        </p:nvSpPr>
        <p:spPr bwMode="auto">
          <a:xfrm flipV="1">
            <a:off x="2057400" y="2290763"/>
            <a:ext cx="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04" name="Line 24"/>
          <p:cNvSpPr>
            <a:spLocks noChangeShapeType="1"/>
          </p:cNvSpPr>
          <p:nvPr/>
        </p:nvSpPr>
        <p:spPr bwMode="auto">
          <a:xfrm>
            <a:off x="881063" y="3429000"/>
            <a:ext cx="95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05" name="Line 25"/>
          <p:cNvSpPr>
            <a:spLocks noChangeShapeType="1"/>
          </p:cNvSpPr>
          <p:nvPr/>
        </p:nvSpPr>
        <p:spPr bwMode="auto">
          <a:xfrm flipV="1">
            <a:off x="976313" y="2628900"/>
            <a:ext cx="3175" cy="8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06" name="Line 26"/>
          <p:cNvSpPr>
            <a:spLocks noChangeShapeType="1"/>
          </p:cNvSpPr>
          <p:nvPr/>
        </p:nvSpPr>
        <p:spPr bwMode="auto">
          <a:xfrm>
            <a:off x="1839913" y="2738438"/>
            <a:ext cx="217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07" name="Line 27"/>
          <p:cNvSpPr>
            <a:spLocks noChangeShapeType="1"/>
          </p:cNvSpPr>
          <p:nvPr/>
        </p:nvSpPr>
        <p:spPr bwMode="auto">
          <a:xfrm>
            <a:off x="2057400" y="2738438"/>
            <a:ext cx="0" cy="157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08" name="Line 28"/>
          <p:cNvSpPr>
            <a:spLocks noChangeShapeType="1"/>
          </p:cNvSpPr>
          <p:nvPr/>
        </p:nvSpPr>
        <p:spPr bwMode="auto">
          <a:xfrm>
            <a:off x="2057400" y="2895600"/>
            <a:ext cx="260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09" name="Line 29"/>
          <p:cNvSpPr>
            <a:spLocks noChangeShapeType="1"/>
          </p:cNvSpPr>
          <p:nvPr/>
        </p:nvSpPr>
        <p:spPr bwMode="auto">
          <a:xfrm flipH="1">
            <a:off x="1109663" y="2711450"/>
            <a:ext cx="1587" cy="139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0" name="Line 30"/>
          <p:cNvSpPr>
            <a:spLocks noChangeShapeType="1"/>
          </p:cNvSpPr>
          <p:nvPr/>
        </p:nvSpPr>
        <p:spPr bwMode="auto">
          <a:xfrm flipV="1">
            <a:off x="1117600" y="4105275"/>
            <a:ext cx="13684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1" name="Line 31"/>
          <p:cNvSpPr>
            <a:spLocks noChangeShapeType="1"/>
          </p:cNvSpPr>
          <p:nvPr/>
        </p:nvSpPr>
        <p:spPr bwMode="auto">
          <a:xfrm flipV="1">
            <a:off x="2486025" y="3911600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2" name="Line 32"/>
          <p:cNvSpPr>
            <a:spLocks noChangeShapeType="1"/>
          </p:cNvSpPr>
          <p:nvPr/>
        </p:nvSpPr>
        <p:spPr bwMode="auto">
          <a:xfrm flipH="1">
            <a:off x="1695450" y="37417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3" name="Line 33"/>
          <p:cNvSpPr>
            <a:spLocks noChangeShapeType="1"/>
          </p:cNvSpPr>
          <p:nvPr/>
        </p:nvSpPr>
        <p:spPr bwMode="auto">
          <a:xfrm>
            <a:off x="1695450" y="3741738"/>
            <a:ext cx="0" cy="48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4" name="Line 34"/>
          <p:cNvSpPr>
            <a:spLocks noChangeShapeType="1"/>
          </p:cNvSpPr>
          <p:nvPr/>
        </p:nvSpPr>
        <p:spPr bwMode="auto">
          <a:xfrm>
            <a:off x="1695450" y="422592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5" name="Line 35"/>
          <p:cNvSpPr>
            <a:spLocks noChangeShapeType="1"/>
          </p:cNvSpPr>
          <p:nvPr/>
        </p:nvSpPr>
        <p:spPr bwMode="auto">
          <a:xfrm>
            <a:off x="2057400" y="4225925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6" name="Line 36"/>
          <p:cNvSpPr>
            <a:spLocks noChangeShapeType="1"/>
          </p:cNvSpPr>
          <p:nvPr/>
        </p:nvSpPr>
        <p:spPr bwMode="auto">
          <a:xfrm>
            <a:off x="2655888" y="3741738"/>
            <a:ext cx="120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7" name="Line 37"/>
          <p:cNvSpPr>
            <a:spLocks noChangeShapeType="1"/>
          </p:cNvSpPr>
          <p:nvPr/>
        </p:nvSpPr>
        <p:spPr bwMode="auto">
          <a:xfrm flipV="1">
            <a:off x="2776538" y="3429000"/>
            <a:ext cx="0" cy="31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8" name="Line 38"/>
          <p:cNvSpPr>
            <a:spLocks noChangeShapeType="1"/>
          </p:cNvSpPr>
          <p:nvPr/>
        </p:nvSpPr>
        <p:spPr bwMode="auto">
          <a:xfrm flipH="1">
            <a:off x="2176463" y="3429000"/>
            <a:ext cx="60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19" name="Line 39"/>
          <p:cNvSpPr>
            <a:spLocks noChangeShapeType="1"/>
          </p:cNvSpPr>
          <p:nvPr/>
        </p:nvSpPr>
        <p:spPr bwMode="auto">
          <a:xfrm flipV="1">
            <a:off x="2176463" y="3103563"/>
            <a:ext cx="0" cy="32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20" name="Line 40"/>
          <p:cNvSpPr>
            <a:spLocks noChangeShapeType="1"/>
          </p:cNvSpPr>
          <p:nvPr/>
        </p:nvSpPr>
        <p:spPr bwMode="auto">
          <a:xfrm flipV="1">
            <a:off x="2176463" y="3101975"/>
            <a:ext cx="1412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21" name="Line 41"/>
          <p:cNvSpPr>
            <a:spLocks noChangeShapeType="1"/>
          </p:cNvSpPr>
          <p:nvPr/>
        </p:nvSpPr>
        <p:spPr bwMode="auto">
          <a:xfrm>
            <a:off x="2895600" y="3319463"/>
            <a:ext cx="0" cy="109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22" name="Line 42"/>
          <p:cNvSpPr>
            <a:spLocks noChangeShapeType="1"/>
          </p:cNvSpPr>
          <p:nvPr/>
        </p:nvSpPr>
        <p:spPr bwMode="auto">
          <a:xfrm>
            <a:off x="2895600" y="34290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23" name="Text Box 43"/>
          <p:cNvSpPr txBox="1">
            <a:spLocks noChangeArrowheads="1"/>
          </p:cNvSpPr>
          <p:nvPr/>
        </p:nvSpPr>
        <p:spPr bwMode="auto">
          <a:xfrm>
            <a:off x="1985963" y="205422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D</a:t>
            </a:r>
          </a:p>
        </p:txBody>
      </p:sp>
      <p:sp>
        <p:nvSpPr>
          <p:cNvPr id="37924" name="Text Box 44"/>
          <p:cNvSpPr txBox="1">
            <a:spLocks noChangeArrowheads="1"/>
          </p:cNvSpPr>
          <p:nvPr/>
        </p:nvSpPr>
        <p:spPr bwMode="auto">
          <a:xfrm>
            <a:off x="1463675" y="2498725"/>
            <a:ext cx="32543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BC</a:t>
            </a:r>
          </a:p>
        </p:txBody>
      </p:sp>
      <p:sp>
        <p:nvSpPr>
          <p:cNvPr id="37925" name="Text Box 45"/>
          <p:cNvSpPr txBox="1">
            <a:spLocks noChangeArrowheads="1"/>
          </p:cNvSpPr>
          <p:nvPr/>
        </p:nvSpPr>
        <p:spPr bwMode="auto">
          <a:xfrm>
            <a:off x="854075" y="2887663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37926" name="Text Box 46"/>
          <p:cNvSpPr txBox="1">
            <a:spLocks noChangeArrowheads="1"/>
          </p:cNvSpPr>
          <p:nvPr/>
        </p:nvSpPr>
        <p:spPr bwMode="auto">
          <a:xfrm>
            <a:off x="608013" y="3297238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A</a:t>
            </a:r>
          </a:p>
        </p:txBody>
      </p:sp>
      <p:sp>
        <p:nvSpPr>
          <p:cNvPr id="37927" name="Text Box 47"/>
          <p:cNvSpPr txBox="1">
            <a:spLocks noChangeArrowheads="1"/>
          </p:cNvSpPr>
          <p:nvPr/>
        </p:nvSpPr>
        <p:spPr bwMode="auto">
          <a:xfrm>
            <a:off x="2111375" y="2651125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4</a:t>
            </a:r>
          </a:p>
        </p:txBody>
      </p:sp>
      <p:sp>
        <p:nvSpPr>
          <p:cNvPr id="37928" name="Text Box 48"/>
          <p:cNvSpPr txBox="1">
            <a:spLocks noChangeArrowheads="1"/>
          </p:cNvSpPr>
          <p:nvPr/>
        </p:nvSpPr>
        <p:spPr bwMode="auto">
          <a:xfrm>
            <a:off x="2057400" y="3184525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37929" name="Text Box 49"/>
          <p:cNvSpPr txBox="1">
            <a:spLocks noChangeArrowheads="1"/>
          </p:cNvSpPr>
          <p:nvPr/>
        </p:nvSpPr>
        <p:spPr bwMode="auto">
          <a:xfrm>
            <a:off x="2468563" y="3125788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G</a:t>
            </a:r>
          </a:p>
        </p:txBody>
      </p:sp>
      <p:sp>
        <p:nvSpPr>
          <p:cNvPr id="37930" name="Text Box 50"/>
          <p:cNvSpPr txBox="1">
            <a:spLocks noChangeArrowheads="1"/>
          </p:cNvSpPr>
          <p:nvPr/>
        </p:nvSpPr>
        <p:spPr bwMode="auto">
          <a:xfrm>
            <a:off x="3348038" y="3279775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H</a:t>
            </a:r>
          </a:p>
        </p:txBody>
      </p:sp>
      <p:sp>
        <p:nvSpPr>
          <p:cNvPr id="37931" name="Text Box 51"/>
          <p:cNvSpPr txBox="1">
            <a:spLocks noChangeArrowheads="1"/>
          </p:cNvSpPr>
          <p:nvPr/>
        </p:nvSpPr>
        <p:spPr bwMode="auto">
          <a:xfrm>
            <a:off x="3810000" y="2973388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R</a:t>
            </a:r>
          </a:p>
        </p:txBody>
      </p:sp>
      <p:sp>
        <p:nvSpPr>
          <p:cNvPr id="37932" name="Text Box 52"/>
          <p:cNvSpPr txBox="1">
            <a:spLocks noChangeArrowheads="1"/>
          </p:cNvSpPr>
          <p:nvPr/>
        </p:nvSpPr>
        <p:spPr bwMode="auto">
          <a:xfrm>
            <a:off x="1158875" y="3387725"/>
            <a:ext cx="192088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2</a:t>
            </a:r>
          </a:p>
        </p:txBody>
      </p:sp>
      <p:sp>
        <p:nvSpPr>
          <p:cNvPr id="37933" name="Text Box 53"/>
          <p:cNvSpPr txBox="1">
            <a:spLocks noChangeArrowheads="1"/>
          </p:cNvSpPr>
          <p:nvPr/>
        </p:nvSpPr>
        <p:spPr bwMode="auto">
          <a:xfrm>
            <a:off x="1522413" y="3822700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3</a:t>
            </a:r>
          </a:p>
        </p:txBody>
      </p:sp>
      <p:sp>
        <p:nvSpPr>
          <p:cNvPr id="37934" name="Text Box 54"/>
          <p:cNvSpPr txBox="1">
            <a:spLocks noChangeArrowheads="1"/>
          </p:cNvSpPr>
          <p:nvPr/>
        </p:nvSpPr>
        <p:spPr bwMode="auto">
          <a:xfrm>
            <a:off x="2124075" y="360362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F</a:t>
            </a:r>
          </a:p>
        </p:txBody>
      </p:sp>
      <p:sp>
        <p:nvSpPr>
          <p:cNvPr id="37935" name="Text Box 55"/>
          <p:cNvSpPr txBox="1">
            <a:spLocks noChangeArrowheads="1"/>
          </p:cNvSpPr>
          <p:nvPr/>
        </p:nvSpPr>
        <p:spPr bwMode="auto">
          <a:xfrm>
            <a:off x="2805113" y="3509963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6</a:t>
            </a:r>
          </a:p>
        </p:txBody>
      </p:sp>
      <p:sp>
        <p:nvSpPr>
          <p:cNvPr id="37936" name="Text Box 56"/>
          <p:cNvSpPr txBox="1">
            <a:spLocks noChangeArrowheads="1"/>
          </p:cNvSpPr>
          <p:nvPr/>
        </p:nvSpPr>
        <p:spPr bwMode="auto">
          <a:xfrm>
            <a:off x="227013" y="2992438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L</a:t>
            </a:r>
          </a:p>
        </p:txBody>
      </p:sp>
      <p:sp>
        <p:nvSpPr>
          <p:cNvPr id="847929" name="Oval 57"/>
          <p:cNvSpPr>
            <a:spLocks noChangeArrowheads="1"/>
          </p:cNvSpPr>
          <p:nvPr/>
        </p:nvSpPr>
        <p:spPr bwMode="auto">
          <a:xfrm>
            <a:off x="6526213" y="2290763"/>
            <a:ext cx="120650" cy="12065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0" name="Oval 58"/>
          <p:cNvSpPr>
            <a:spLocks noChangeArrowheads="1"/>
          </p:cNvSpPr>
          <p:nvPr/>
        </p:nvSpPr>
        <p:spPr bwMode="auto">
          <a:xfrm>
            <a:off x="5181600" y="2713038"/>
            <a:ext cx="120650" cy="11906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1" name="Oval 59"/>
          <p:cNvSpPr>
            <a:spLocks noChangeArrowheads="1"/>
          </p:cNvSpPr>
          <p:nvPr/>
        </p:nvSpPr>
        <p:spPr bwMode="auto">
          <a:xfrm>
            <a:off x="6097588" y="2655888"/>
            <a:ext cx="120650" cy="12065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2" name="Oval 60"/>
          <p:cNvSpPr>
            <a:spLocks noChangeArrowheads="1"/>
          </p:cNvSpPr>
          <p:nvPr/>
        </p:nvSpPr>
        <p:spPr bwMode="auto">
          <a:xfrm>
            <a:off x="7437438" y="2532063"/>
            <a:ext cx="123825" cy="12065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3" name="Oval 61"/>
          <p:cNvSpPr>
            <a:spLocks noChangeArrowheads="1"/>
          </p:cNvSpPr>
          <p:nvPr/>
        </p:nvSpPr>
        <p:spPr bwMode="auto">
          <a:xfrm>
            <a:off x="8480425" y="3195638"/>
            <a:ext cx="122238" cy="119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4" name="Oval 62"/>
          <p:cNvSpPr>
            <a:spLocks noChangeArrowheads="1"/>
          </p:cNvSpPr>
          <p:nvPr/>
        </p:nvSpPr>
        <p:spPr bwMode="auto">
          <a:xfrm>
            <a:off x="6403975" y="2894013"/>
            <a:ext cx="122238" cy="11906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5" name="Oval 63"/>
          <p:cNvSpPr>
            <a:spLocks noChangeArrowheads="1"/>
          </p:cNvSpPr>
          <p:nvPr/>
        </p:nvSpPr>
        <p:spPr bwMode="auto">
          <a:xfrm>
            <a:off x="4448175" y="3194050"/>
            <a:ext cx="120650" cy="1206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6" name="Oval 64"/>
          <p:cNvSpPr>
            <a:spLocks noChangeArrowheads="1"/>
          </p:cNvSpPr>
          <p:nvPr/>
        </p:nvSpPr>
        <p:spPr bwMode="auto">
          <a:xfrm>
            <a:off x="5057775" y="3676650"/>
            <a:ext cx="123825" cy="12065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7" name="Oval 65"/>
          <p:cNvSpPr>
            <a:spLocks noChangeArrowheads="1"/>
          </p:cNvSpPr>
          <p:nvPr/>
        </p:nvSpPr>
        <p:spPr bwMode="auto">
          <a:xfrm>
            <a:off x="5915025" y="4038600"/>
            <a:ext cx="122238" cy="12065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8" name="Oval 66"/>
          <p:cNvSpPr>
            <a:spLocks noChangeArrowheads="1"/>
          </p:cNvSpPr>
          <p:nvPr/>
        </p:nvSpPr>
        <p:spPr bwMode="auto">
          <a:xfrm>
            <a:off x="6646863" y="3495675"/>
            <a:ext cx="122237" cy="122238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39" name="Oval 67"/>
          <p:cNvSpPr>
            <a:spLocks noChangeArrowheads="1"/>
          </p:cNvSpPr>
          <p:nvPr/>
        </p:nvSpPr>
        <p:spPr bwMode="auto">
          <a:xfrm>
            <a:off x="7137400" y="3254375"/>
            <a:ext cx="120650" cy="12065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40" name="Oval 68"/>
          <p:cNvSpPr>
            <a:spLocks noChangeArrowheads="1"/>
          </p:cNvSpPr>
          <p:nvPr/>
        </p:nvSpPr>
        <p:spPr bwMode="auto">
          <a:xfrm>
            <a:off x="7015163" y="3976688"/>
            <a:ext cx="122237" cy="12065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41" name="Oval 69"/>
          <p:cNvSpPr>
            <a:spLocks noChangeArrowheads="1"/>
          </p:cNvSpPr>
          <p:nvPr/>
        </p:nvSpPr>
        <p:spPr bwMode="auto">
          <a:xfrm>
            <a:off x="8289925" y="3797300"/>
            <a:ext cx="122238" cy="12065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42" name="Oval 70"/>
          <p:cNvSpPr>
            <a:spLocks noChangeArrowheads="1"/>
          </p:cNvSpPr>
          <p:nvPr/>
        </p:nvSpPr>
        <p:spPr bwMode="auto">
          <a:xfrm>
            <a:off x="6403975" y="4467225"/>
            <a:ext cx="122238" cy="122238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7943" name="Freeform 71"/>
          <p:cNvSpPr>
            <a:spLocks/>
          </p:cNvSpPr>
          <p:nvPr/>
        </p:nvSpPr>
        <p:spPr bwMode="auto">
          <a:xfrm>
            <a:off x="5915025" y="2693988"/>
            <a:ext cx="179388" cy="19050"/>
          </a:xfrm>
          <a:custGeom>
            <a:avLst/>
            <a:gdLst>
              <a:gd name="T0" fmla="*/ 0 w 166"/>
              <a:gd name="T1" fmla="*/ 19050 h 17"/>
              <a:gd name="T2" fmla="*/ 179388 w 166"/>
              <a:gd name="T3" fmla="*/ 0 h 1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6" h="17">
                <a:moveTo>
                  <a:pt x="0" y="17"/>
                </a:moveTo>
                <a:lnTo>
                  <a:pt x="16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44" name="Freeform 72"/>
          <p:cNvSpPr>
            <a:spLocks/>
          </p:cNvSpPr>
          <p:nvPr/>
        </p:nvSpPr>
        <p:spPr bwMode="auto">
          <a:xfrm>
            <a:off x="5295900" y="2819400"/>
            <a:ext cx="406400" cy="498475"/>
          </a:xfrm>
          <a:custGeom>
            <a:avLst/>
            <a:gdLst>
              <a:gd name="T0" fmla="*/ 0 w 376"/>
              <a:gd name="T1" fmla="*/ 0 h 468"/>
              <a:gd name="T2" fmla="*/ 406400 w 376"/>
              <a:gd name="T3" fmla="*/ 498475 h 4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76" h="468">
                <a:moveTo>
                  <a:pt x="0" y="0"/>
                </a:moveTo>
                <a:lnTo>
                  <a:pt x="376" y="468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45" name="Freeform 73"/>
          <p:cNvSpPr>
            <a:spLocks/>
          </p:cNvSpPr>
          <p:nvPr/>
        </p:nvSpPr>
        <p:spPr bwMode="auto">
          <a:xfrm>
            <a:off x="5119688" y="2838450"/>
            <a:ext cx="106362" cy="838200"/>
          </a:xfrm>
          <a:custGeom>
            <a:avLst/>
            <a:gdLst>
              <a:gd name="T0" fmla="*/ 0 w 100"/>
              <a:gd name="T1" fmla="*/ 838200 h 784"/>
              <a:gd name="T2" fmla="*/ 106362 w 100"/>
              <a:gd name="T3" fmla="*/ 0 h 78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0" h="784">
                <a:moveTo>
                  <a:pt x="0" y="784"/>
                </a:moveTo>
                <a:lnTo>
                  <a:pt x="100" y="0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46" name="Freeform 74"/>
          <p:cNvSpPr>
            <a:spLocks/>
          </p:cNvSpPr>
          <p:nvPr/>
        </p:nvSpPr>
        <p:spPr bwMode="auto">
          <a:xfrm>
            <a:off x="4541838" y="3305175"/>
            <a:ext cx="530225" cy="412750"/>
          </a:xfrm>
          <a:custGeom>
            <a:avLst/>
            <a:gdLst>
              <a:gd name="T0" fmla="*/ 0 w 492"/>
              <a:gd name="T1" fmla="*/ 0 h 388"/>
              <a:gd name="T2" fmla="*/ 530225 w 492"/>
              <a:gd name="T3" fmla="*/ 412750 h 38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92" h="388">
                <a:moveTo>
                  <a:pt x="0" y="0"/>
                </a:moveTo>
                <a:lnTo>
                  <a:pt x="492" y="388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47" name="Line 75"/>
          <p:cNvSpPr>
            <a:spLocks noChangeShapeType="1"/>
          </p:cNvSpPr>
          <p:nvPr/>
        </p:nvSpPr>
        <p:spPr bwMode="auto">
          <a:xfrm flipV="1">
            <a:off x="5181600" y="3433763"/>
            <a:ext cx="520700" cy="284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48" name="Freeform 76"/>
          <p:cNvSpPr>
            <a:spLocks/>
          </p:cNvSpPr>
          <p:nvPr/>
        </p:nvSpPr>
        <p:spPr bwMode="auto">
          <a:xfrm>
            <a:off x="5765800" y="2749550"/>
            <a:ext cx="336550" cy="571500"/>
          </a:xfrm>
          <a:custGeom>
            <a:avLst/>
            <a:gdLst>
              <a:gd name="T0" fmla="*/ 0 w 312"/>
              <a:gd name="T1" fmla="*/ 571500 h 536"/>
              <a:gd name="T2" fmla="*/ 336550 w 312"/>
              <a:gd name="T3" fmla="*/ 0 h 5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12" h="536">
                <a:moveTo>
                  <a:pt x="0" y="536"/>
                </a:moveTo>
                <a:lnTo>
                  <a:pt x="312" y="0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49" name="Freeform 77"/>
          <p:cNvSpPr>
            <a:spLocks/>
          </p:cNvSpPr>
          <p:nvPr/>
        </p:nvSpPr>
        <p:spPr bwMode="auto">
          <a:xfrm>
            <a:off x="5743575" y="3436938"/>
            <a:ext cx="220663" cy="604837"/>
          </a:xfrm>
          <a:custGeom>
            <a:avLst/>
            <a:gdLst>
              <a:gd name="T0" fmla="*/ 0 w 204"/>
              <a:gd name="T1" fmla="*/ 0 h 568"/>
              <a:gd name="T2" fmla="*/ 220663 w 204"/>
              <a:gd name="T3" fmla="*/ 604837 h 5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4" h="568">
                <a:moveTo>
                  <a:pt x="0" y="0"/>
                </a:moveTo>
                <a:lnTo>
                  <a:pt x="204" y="56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0" name="Freeform 78"/>
          <p:cNvSpPr>
            <a:spLocks/>
          </p:cNvSpPr>
          <p:nvPr/>
        </p:nvSpPr>
        <p:spPr bwMode="auto">
          <a:xfrm flipV="1">
            <a:off x="5754688" y="3387725"/>
            <a:ext cx="1295400" cy="609600"/>
          </a:xfrm>
          <a:custGeom>
            <a:avLst/>
            <a:gdLst>
              <a:gd name="T0" fmla="*/ 0 w 1244"/>
              <a:gd name="T1" fmla="*/ 609600 h 32"/>
              <a:gd name="T2" fmla="*/ 1295400 w 1244"/>
              <a:gd name="T3" fmla="*/ 0 h 3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44" h="32">
                <a:moveTo>
                  <a:pt x="0" y="32"/>
                </a:moveTo>
                <a:lnTo>
                  <a:pt x="124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1" name="Freeform 79"/>
          <p:cNvSpPr>
            <a:spLocks/>
          </p:cNvSpPr>
          <p:nvPr/>
        </p:nvSpPr>
        <p:spPr bwMode="auto">
          <a:xfrm>
            <a:off x="6159500" y="2773363"/>
            <a:ext cx="512763" cy="731837"/>
          </a:xfrm>
          <a:custGeom>
            <a:avLst/>
            <a:gdLst>
              <a:gd name="T0" fmla="*/ 0 w 475"/>
              <a:gd name="T1" fmla="*/ 0 h 686"/>
              <a:gd name="T2" fmla="*/ 512763 w 475"/>
              <a:gd name="T3" fmla="*/ 731837 h 6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75" h="686">
                <a:moveTo>
                  <a:pt x="0" y="0"/>
                </a:moveTo>
                <a:lnTo>
                  <a:pt x="475" y="686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2" name="Freeform 80"/>
          <p:cNvSpPr>
            <a:spLocks/>
          </p:cNvSpPr>
          <p:nvPr/>
        </p:nvSpPr>
        <p:spPr bwMode="auto">
          <a:xfrm>
            <a:off x="6219825" y="2749550"/>
            <a:ext cx="193675" cy="161925"/>
          </a:xfrm>
          <a:custGeom>
            <a:avLst/>
            <a:gdLst>
              <a:gd name="T0" fmla="*/ 0 w 179"/>
              <a:gd name="T1" fmla="*/ 0 h 152"/>
              <a:gd name="T2" fmla="*/ 193675 w 179"/>
              <a:gd name="T3" fmla="*/ 161925 h 1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9" h="152">
                <a:moveTo>
                  <a:pt x="0" y="0"/>
                </a:moveTo>
                <a:lnTo>
                  <a:pt x="179" y="152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3" name="Freeform 81"/>
          <p:cNvSpPr>
            <a:spLocks/>
          </p:cNvSpPr>
          <p:nvPr/>
        </p:nvSpPr>
        <p:spPr bwMode="auto">
          <a:xfrm>
            <a:off x="6524625" y="2630488"/>
            <a:ext cx="858838" cy="328612"/>
          </a:xfrm>
          <a:custGeom>
            <a:avLst/>
            <a:gdLst>
              <a:gd name="T0" fmla="*/ 0 w 796"/>
              <a:gd name="T1" fmla="*/ 328612 h 308"/>
              <a:gd name="T2" fmla="*/ 858838 w 796"/>
              <a:gd name="T3" fmla="*/ 0 h 30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96" h="308">
                <a:moveTo>
                  <a:pt x="0" y="308"/>
                </a:moveTo>
                <a:lnTo>
                  <a:pt x="796" y="0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4" name="Freeform 82"/>
          <p:cNvSpPr>
            <a:spLocks/>
          </p:cNvSpPr>
          <p:nvPr/>
        </p:nvSpPr>
        <p:spPr bwMode="auto">
          <a:xfrm>
            <a:off x="7353300" y="2600325"/>
            <a:ext cx="90488" cy="38100"/>
          </a:xfrm>
          <a:custGeom>
            <a:avLst/>
            <a:gdLst>
              <a:gd name="T0" fmla="*/ 0 w 84"/>
              <a:gd name="T1" fmla="*/ 38100 h 36"/>
              <a:gd name="T2" fmla="*/ 90488 w 84"/>
              <a:gd name="T3" fmla="*/ 0 h 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4" h="36">
                <a:moveTo>
                  <a:pt x="0" y="36"/>
                </a:moveTo>
                <a:lnTo>
                  <a:pt x="8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5" name="Freeform 83"/>
          <p:cNvSpPr>
            <a:spLocks/>
          </p:cNvSpPr>
          <p:nvPr/>
        </p:nvSpPr>
        <p:spPr bwMode="auto">
          <a:xfrm>
            <a:off x="6748463" y="2641600"/>
            <a:ext cx="706437" cy="863600"/>
          </a:xfrm>
          <a:custGeom>
            <a:avLst/>
            <a:gdLst>
              <a:gd name="T0" fmla="*/ 0 w 656"/>
              <a:gd name="T1" fmla="*/ 863600 h 808"/>
              <a:gd name="T2" fmla="*/ 706437 w 656"/>
              <a:gd name="T3" fmla="*/ 0 h 80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56" h="808">
                <a:moveTo>
                  <a:pt x="0" y="808"/>
                </a:moveTo>
                <a:lnTo>
                  <a:pt x="6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6" name="Freeform 84"/>
          <p:cNvSpPr>
            <a:spLocks/>
          </p:cNvSpPr>
          <p:nvPr/>
        </p:nvSpPr>
        <p:spPr bwMode="auto">
          <a:xfrm>
            <a:off x="7080250" y="3373438"/>
            <a:ext cx="112713" cy="600075"/>
          </a:xfrm>
          <a:custGeom>
            <a:avLst/>
            <a:gdLst>
              <a:gd name="T0" fmla="*/ 0 w 104"/>
              <a:gd name="T1" fmla="*/ 600075 h 564"/>
              <a:gd name="T2" fmla="*/ 112713 w 104"/>
              <a:gd name="T3" fmla="*/ 0 h 56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4" h="564">
                <a:moveTo>
                  <a:pt x="0" y="564"/>
                </a:moveTo>
                <a:lnTo>
                  <a:pt x="10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7" name="Line 85"/>
          <p:cNvSpPr>
            <a:spLocks noChangeShapeType="1"/>
          </p:cNvSpPr>
          <p:nvPr/>
        </p:nvSpPr>
        <p:spPr bwMode="auto">
          <a:xfrm flipV="1">
            <a:off x="6037263" y="4041775"/>
            <a:ext cx="977900" cy="55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8" name="Line 86"/>
          <p:cNvSpPr>
            <a:spLocks noChangeShapeType="1"/>
          </p:cNvSpPr>
          <p:nvPr/>
        </p:nvSpPr>
        <p:spPr bwMode="auto">
          <a:xfrm flipV="1">
            <a:off x="7258050" y="3254375"/>
            <a:ext cx="1222375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59" name="Freeform 87"/>
          <p:cNvSpPr>
            <a:spLocks/>
          </p:cNvSpPr>
          <p:nvPr/>
        </p:nvSpPr>
        <p:spPr bwMode="auto">
          <a:xfrm>
            <a:off x="7253288" y="3346450"/>
            <a:ext cx="1060450" cy="460375"/>
          </a:xfrm>
          <a:custGeom>
            <a:avLst/>
            <a:gdLst>
              <a:gd name="T0" fmla="*/ 0 w 984"/>
              <a:gd name="T1" fmla="*/ 0 h 432"/>
              <a:gd name="T2" fmla="*/ 1060450 w 984"/>
              <a:gd name="T3" fmla="*/ 460375 h 43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84" h="432">
                <a:moveTo>
                  <a:pt x="0" y="0"/>
                </a:moveTo>
                <a:lnTo>
                  <a:pt x="984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60" name="Freeform 88"/>
          <p:cNvSpPr>
            <a:spLocks/>
          </p:cNvSpPr>
          <p:nvPr/>
        </p:nvSpPr>
        <p:spPr bwMode="auto">
          <a:xfrm>
            <a:off x="7545388" y="2638425"/>
            <a:ext cx="801687" cy="1149350"/>
          </a:xfrm>
          <a:custGeom>
            <a:avLst/>
            <a:gdLst>
              <a:gd name="T0" fmla="*/ 0 w 744"/>
              <a:gd name="T1" fmla="*/ 0 h 1076"/>
              <a:gd name="T2" fmla="*/ 801687 w 744"/>
              <a:gd name="T3" fmla="*/ 1149350 h 10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44" h="1076">
                <a:moveTo>
                  <a:pt x="0" y="0"/>
                </a:moveTo>
                <a:lnTo>
                  <a:pt x="744" y="1076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61" name="Freeform 89"/>
          <p:cNvSpPr>
            <a:spLocks/>
          </p:cNvSpPr>
          <p:nvPr/>
        </p:nvSpPr>
        <p:spPr bwMode="auto">
          <a:xfrm>
            <a:off x="8382000" y="3313113"/>
            <a:ext cx="130175" cy="482600"/>
          </a:xfrm>
          <a:custGeom>
            <a:avLst/>
            <a:gdLst>
              <a:gd name="T0" fmla="*/ 0 w 120"/>
              <a:gd name="T1" fmla="*/ 482600 h 452"/>
              <a:gd name="T2" fmla="*/ 130175 w 120"/>
              <a:gd name="T3" fmla="*/ 0 h 4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0" h="452">
                <a:moveTo>
                  <a:pt x="0" y="452"/>
                </a:moveTo>
                <a:lnTo>
                  <a:pt x="120" y="0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62" name="Freeform 90"/>
          <p:cNvSpPr>
            <a:spLocks/>
          </p:cNvSpPr>
          <p:nvPr/>
        </p:nvSpPr>
        <p:spPr bwMode="auto">
          <a:xfrm>
            <a:off x="4476750" y="2319338"/>
            <a:ext cx="1633538" cy="882650"/>
          </a:xfrm>
          <a:custGeom>
            <a:avLst/>
            <a:gdLst>
              <a:gd name="T0" fmla="*/ 0 w 1516"/>
              <a:gd name="T1" fmla="*/ 882650 h 828"/>
              <a:gd name="T2" fmla="*/ 353430 w 1516"/>
              <a:gd name="T3" fmla="*/ 336857 h 828"/>
              <a:gd name="T4" fmla="*/ 1030120 w 1516"/>
              <a:gd name="T5" fmla="*/ 63960 h 828"/>
              <a:gd name="T6" fmla="*/ 1633538 w 1516"/>
              <a:gd name="T7" fmla="*/ 0 h 8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16" h="828">
                <a:moveTo>
                  <a:pt x="0" y="828"/>
                </a:moveTo>
                <a:cubicBezTo>
                  <a:pt x="54" y="743"/>
                  <a:pt x="169" y="444"/>
                  <a:pt x="328" y="316"/>
                </a:cubicBezTo>
                <a:cubicBezTo>
                  <a:pt x="487" y="188"/>
                  <a:pt x="758" y="113"/>
                  <a:pt x="956" y="60"/>
                </a:cubicBezTo>
                <a:cubicBezTo>
                  <a:pt x="1154" y="7"/>
                  <a:pt x="1399" y="12"/>
                  <a:pt x="15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63" name="Freeform 91"/>
          <p:cNvSpPr>
            <a:spLocks/>
          </p:cNvSpPr>
          <p:nvPr/>
        </p:nvSpPr>
        <p:spPr bwMode="auto">
          <a:xfrm>
            <a:off x="6069013" y="2319338"/>
            <a:ext cx="465137" cy="0"/>
          </a:xfrm>
          <a:custGeom>
            <a:avLst/>
            <a:gdLst>
              <a:gd name="T0" fmla="*/ 0 w 432"/>
              <a:gd name="T1" fmla="*/ 0 h 1"/>
              <a:gd name="T2" fmla="*/ 465137 w 432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2" h="1">
                <a:moveTo>
                  <a:pt x="0" y="0"/>
                </a:moveTo>
                <a:cubicBezTo>
                  <a:pt x="72" y="0"/>
                  <a:pt x="342" y="0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64" name="Freeform 92"/>
          <p:cNvSpPr>
            <a:spLocks/>
          </p:cNvSpPr>
          <p:nvPr/>
        </p:nvSpPr>
        <p:spPr bwMode="auto">
          <a:xfrm>
            <a:off x="6645275" y="2312988"/>
            <a:ext cx="1862138" cy="628650"/>
          </a:xfrm>
          <a:custGeom>
            <a:avLst/>
            <a:gdLst>
              <a:gd name="T0" fmla="*/ 0 w 1728"/>
              <a:gd name="T1" fmla="*/ 14917 h 590"/>
              <a:gd name="T2" fmla="*/ 508640 w 1728"/>
              <a:gd name="T3" fmla="*/ 23441 h 590"/>
              <a:gd name="T4" fmla="*/ 1241425 w 1728"/>
              <a:gd name="T5" fmla="*/ 155564 h 590"/>
              <a:gd name="T6" fmla="*/ 1694028 w 1728"/>
              <a:gd name="T7" fmla="*/ 428334 h 590"/>
              <a:gd name="T8" fmla="*/ 1862138 w 1728"/>
              <a:gd name="T9" fmla="*/ 628650 h 5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8" h="590">
                <a:moveTo>
                  <a:pt x="0" y="14"/>
                </a:moveTo>
                <a:cubicBezTo>
                  <a:pt x="79" y="15"/>
                  <a:pt x="280" y="0"/>
                  <a:pt x="472" y="22"/>
                </a:cubicBezTo>
                <a:cubicBezTo>
                  <a:pt x="664" y="44"/>
                  <a:pt x="969" y="83"/>
                  <a:pt x="1152" y="146"/>
                </a:cubicBezTo>
                <a:cubicBezTo>
                  <a:pt x="1335" y="209"/>
                  <a:pt x="1476" y="328"/>
                  <a:pt x="1572" y="402"/>
                </a:cubicBezTo>
                <a:cubicBezTo>
                  <a:pt x="1668" y="476"/>
                  <a:pt x="1696" y="551"/>
                  <a:pt x="1728" y="59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65" name="Freeform 93"/>
          <p:cNvSpPr>
            <a:spLocks/>
          </p:cNvSpPr>
          <p:nvPr/>
        </p:nvSpPr>
        <p:spPr bwMode="auto">
          <a:xfrm>
            <a:off x="8480425" y="2895600"/>
            <a:ext cx="84138" cy="301625"/>
          </a:xfrm>
          <a:custGeom>
            <a:avLst/>
            <a:gdLst>
              <a:gd name="T0" fmla="*/ 0 w 78"/>
              <a:gd name="T1" fmla="*/ 0 h 283"/>
              <a:gd name="T2" fmla="*/ 70115 w 78"/>
              <a:gd name="T3" fmla="*/ 169464 h 283"/>
              <a:gd name="T4" fmla="*/ 83059 w 78"/>
              <a:gd name="T5" fmla="*/ 301625 h 28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283">
                <a:moveTo>
                  <a:pt x="0" y="0"/>
                </a:moveTo>
                <a:cubicBezTo>
                  <a:pt x="11" y="26"/>
                  <a:pt x="52" y="112"/>
                  <a:pt x="65" y="159"/>
                </a:cubicBezTo>
                <a:cubicBezTo>
                  <a:pt x="78" y="206"/>
                  <a:pt x="75" y="257"/>
                  <a:pt x="77" y="2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66" name="Freeform 94"/>
          <p:cNvSpPr>
            <a:spLocks/>
          </p:cNvSpPr>
          <p:nvPr/>
        </p:nvSpPr>
        <p:spPr bwMode="auto">
          <a:xfrm>
            <a:off x="4445000" y="3259138"/>
            <a:ext cx="1963738" cy="1244600"/>
          </a:xfrm>
          <a:custGeom>
            <a:avLst/>
            <a:gdLst>
              <a:gd name="T0" fmla="*/ 3233 w 1822"/>
              <a:gd name="T1" fmla="*/ 0 h 1167"/>
              <a:gd name="T2" fmla="*/ 36645 w 1822"/>
              <a:gd name="T3" fmla="*/ 353010 h 1167"/>
              <a:gd name="T4" fmla="*/ 226336 w 1822"/>
              <a:gd name="T5" fmla="*/ 583373 h 1167"/>
              <a:gd name="T6" fmla="*/ 782477 w 1822"/>
              <a:gd name="T7" fmla="*/ 954513 h 1167"/>
              <a:gd name="T8" fmla="*/ 1601600 w 1822"/>
              <a:gd name="T9" fmla="*/ 1176344 h 1167"/>
              <a:gd name="T10" fmla="*/ 1963738 w 1822"/>
              <a:gd name="T11" fmla="*/ 1244600 h 116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822" h="1167">
                <a:moveTo>
                  <a:pt x="3" y="0"/>
                </a:moveTo>
                <a:cubicBezTo>
                  <a:pt x="8" y="55"/>
                  <a:pt x="0" y="240"/>
                  <a:pt x="34" y="331"/>
                </a:cubicBezTo>
                <a:cubicBezTo>
                  <a:pt x="68" y="422"/>
                  <a:pt x="95" y="453"/>
                  <a:pt x="210" y="547"/>
                </a:cubicBezTo>
                <a:cubicBezTo>
                  <a:pt x="325" y="641"/>
                  <a:pt x="514" y="802"/>
                  <a:pt x="726" y="895"/>
                </a:cubicBezTo>
                <a:cubicBezTo>
                  <a:pt x="938" y="988"/>
                  <a:pt x="1303" y="1058"/>
                  <a:pt x="1486" y="1103"/>
                </a:cubicBezTo>
                <a:cubicBezTo>
                  <a:pt x="1669" y="1148"/>
                  <a:pt x="1752" y="1154"/>
                  <a:pt x="1822" y="116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67" name="Freeform 95"/>
          <p:cNvSpPr>
            <a:spLocks/>
          </p:cNvSpPr>
          <p:nvPr/>
        </p:nvSpPr>
        <p:spPr bwMode="auto">
          <a:xfrm>
            <a:off x="6524625" y="3308350"/>
            <a:ext cx="2168525" cy="1211263"/>
          </a:xfrm>
          <a:custGeom>
            <a:avLst/>
            <a:gdLst>
              <a:gd name="T0" fmla="*/ 0 w 2013"/>
              <a:gd name="T1" fmla="*/ 1211263 h 1136"/>
              <a:gd name="T2" fmla="*/ 521394 w 2013"/>
              <a:gd name="T3" fmla="*/ 1168613 h 1136"/>
              <a:gd name="T4" fmla="*/ 1564182 w 2013"/>
              <a:gd name="T5" fmla="*/ 959627 h 1136"/>
              <a:gd name="T6" fmla="*/ 2085576 w 2013"/>
              <a:gd name="T7" fmla="*/ 575776 h 1136"/>
              <a:gd name="T8" fmla="*/ 2059722 w 2013"/>
              <a:gd name="T9" fmla="*/ 0 h 1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13" h="1136">
                <a:moveTo>
                  <a:pt x="0" y="1136"/>
                </a:moveTo>
                <a:cubicBezTo>
                  <a:pt x="81" y="1129"/>
                  <a:pt x="242" y="1135"/>
                  <a:pt x="484" y="1096"/>
                </a:cubicBezTo>
                <a:cubicBezTo>
                  <a:pt x="726" y="1057"/>
                  <a:pt x="1210" y="993"/>
                  <a:pt x="1452" y="900"/>
                </a:cubicBezTo>
                <a:cubicBezTo>
                  <a:pt x="1694" y="807"/>
                  <a:pt x="1859" y="690"/>
                  <a:pt x="1936" y="540"/>
                </a:cubicBezTo>
                <a:cubicBezTo>
                  <a:pt x="2013" y="390"/>
                  <a:pt x="1917" y="112"/>
                  <a:pt x="191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7968" name="Text Box 96"/>
          <p:cNvSpPr txBox="1">
            <a:spLocks noChangeArrowheads="1"/>
          </p:cNvSpPr>
          <p:nvPr/>
        </p:nvSpPr>
        <p:spPr bwMode="auto">
          <a:xfrm>
            <a:off x="5659438" y="345757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2</a:t>
            </a:r>
          </a:p>
        </p:txBody>
      </p:sp>
      <p:sp>
        <p:nvSpPr>
          <p:cNvPr id="847969" name="Text Box 97"/>
          <p:cNvSpPr txBox="1">
            <a:spLocks noChangeArrowheads="1"/>
          </p:cNvSpPr>
          <p:nvPr/>
        </p:nvSpPr>
        <p:spPr bwMode="auto">
          <a:xfrm>
            <a:off x="5205413" y="2498725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847970" name="Text Box 98"/>
          <p:cNvSpPr txBox="1">
            <a:spLocks noChangeArrowheads="1"/>
          </p:cNvSpPr>
          <p:nvPr/>
        </p:nvSpPr>
        <p:spPr bwMode="auto">
          <a:xfrm>
            <a:off x="6064250" y="2422525"/>
            <a:ext cx="544513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BC</a:t>
            </a:r>
          </a:p>
        </p:txBody>
      </p:sp>
      <p:sp>
        <p:nvSpPr>
          <p:cNvPr id="847971" name="Text Box 99"/>
          <p:cNvSpPr txBox="1">
            <a:spLocks noChangeArrowheads="1"/>
          </p:cNvSpPr>
          <p:nvPr/>
        </p:nvSpPr>
        <p:spPr bwMode="auto">
          <a:xfrm>
            <a:off x="7570788" y="244792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G</a:t>
            </a:r>
          </a:p>
        </p:txBody>
      </p:sp>
      <p:sp>
        <p:nvSpPr>
          <p:cNvPr id="847972" name="Text Box 100"/>
          <p:cNvSpPr txBox="1">
            <a:spLocks noChangeArrowheads="1"/>
          </p:cNvSpPr>
          <p:nvPr/>
        </p:nvSpPr>
        <p:spPr bwMode="auto">
          <a:xfrm>
            <a:off x="6457950" y="2998788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4</a:t>
            </a:r>
          </a:p>
        </p:txBody>
      </p:sp>
      <p:sp>
        <p:nvSpPr>
          <p:cNvPr id="847973" name="Text Box 101"/>
          <p:cNvSpPr txBox="1">
            <a:spLocks noChangeArrowheads="1"/>
          </p:cNvSpPr>
          <p:nvPr/>
        </p:nvSpPr>
        <p:spPr bwMode="auto">
          <a:xfrm>
            <a:off x="6731000" y="3600450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847974" name="Text Box 102"/>
          <p:cNvSpPr txBox="1">
            <a:spLocks noChangeArrowheads="1"/>
          </p:cNvSpPr>
          <p:nvPr/>
        </p:nvSpPr>
        <p:spPr bwMode="auto">
          <a:xfrm>
            <a:off x="7170738" y="303212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6</a:t>
            </a:r>
          </a:p>
        </p:txBody>
      </p:sp>
      <p:sp>
        <p:nvSpPr>
          <p:cNvPr id="847975" name="Text Box 103"/>
          <p:cNvSpPr txBox="1">
            <a:spLocks noChangeArrowheads="1"/>
          </p:cNvSpPr>
          <p:nvPr/>
        </p:nvSpPr>
        <p:spPr bwMode="auto">
          <a:xfrm>
            <a:off x="7158038" y="3983038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F</a:t>
            </a:r>
          </a:p>
        </p:txBody>
      </p:sp>
      <p:sp>
        <p:nvSpPr>
          <p:cNvPr id="847976" name="Text Box 104"/>
          <p:cNvSpPr txBox="1">
            <a:spLocks noChangeArrowheads="1"/>
          </p:cNvSpPr>
          <p:nvPr/>
        </p:nvSpPr>
        <p:spPr bwMode="auto">
          <a:xfrm>
            <a:off x="5934075" y="4141788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>
                <a:solidFill>
                  <a:srgbClr val="CC0000"/>
                </a:solidFill>
              </a:rPr>
              <a:t>3</a:t>
            </a:r>
          </a:p>
        </p:txBody>
      </p:sp>
      <p:sp>
        <p:nvSpPr>
          <p:cNvPr id="847977" name="Text Box 105"/>
          <p:cNvSpPr txBox="1">
            <a:spLocks noChangeArrowheads="1"/>
          </p:cNvSpPr>
          <p:nvPr/>
        </p:nvSpPr>
        <p:spPr bwMode="auto">
          <a:xfrm>
            <a:off x="6430963" y="4252913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E</a:t>
            </a:r>
          </a:p>
        </p:txBody>
      </p:sp>
      <p:sp>
        <p:nvSpPr>
          <p:cNvPr id="847978" name="Text Box 106"/>
          <p:cNvSpPr txBox="1">
            <a:spLocks noChangeArrowheads="1"/>
          </p:cNvSpPr>
          <p:nvPr/>
        </p:nvSpPr>
        <p:spPr bwMode="auto">
          <a:xfrm>
            <a:off x="5181600" y="3702050"/>
            <a:ext cx="190500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A</a:t>
            </a:r>
          </a:p>
        </p:txBody>
      </p:sp>
      <p:sp>
        <p:nvSpPr>
          <p:cNvPr id="847979" name="Text Box 107"/>
          <p:cNvSpPr txBox="1">
            <a:spLocks noChangeArrowheads="1"/>
          </p:cNvSpPr>
          <p:nvPr/>
        </p:nvSpPr>
        <p:spPr bwMode="auto">
          <a:xfrm>
            <a:off x="4305300" y="3182938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L</a:t>
            </a:r>
          </a:p>
        </p:txBody>
      </p:sp>
      <p:sp>
        <p:nvSpPr>
          <p:cNvPr id="847980" name="Text Box 108"/>
          <p:cNvSpPr txBox="1">
            <a:spLocks noChangeArrowheads="1"/>
          </p:cNvSpPr>
          <p:nvPr/>
        </p:nvSpPr>
        <p:spPr bwMode="auto">
          <a:xfrm>
            <a:off x="8156575" y="3852863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H</a:t>
            </a:r>
          </a:p>
        </p:txBody>
      </p:sp>
      <p:sp>
        <p:nvSpPr>
          <p:cNvPr id="847981" name="Text Box 109"/>
          <p:cNvSpPr txBox="1">
            <a:spLocks noChangeArrowheads="1"/>
          </p:cNvSpPr>
          <p:nvPr/>
        </p:nvSpPr>
        <p:spPr bwMode="auto">
          <a:xfrm>
            <a:off x="6650038" y="2343150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D</a:t>
            </a:r>
          </a:p>
        </p:txBody>
      </p:sp>
      <p:sp>
        <p:nvSpPr>
          <p:cNvPr id="847982" name="Text Box 110"/>
          <p:cNvSpPr txBox="1">
            <a:spLocks noChangeArrowheads="1"/>
          </p:cNvSpPr>
          <p:nvPr/>
        </p:nvSpPr>
        <p:spPr bwMode="auto">
          <a:xfrm>
            <a:off x="8650288" y="3170238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>
                <a:solidFill>
                  <a:srgbClr val="CC0000"/>
                </a:solidFill>
              </a:rPr>
              <a:t>R</a:t>
            </a:r>
          </a:p>
        </p:txBody>
      </p:sp>
      <p:sp>
        <p:nvSpPr>
          <p:cNvPr id="847983" name="Line 111"/>
          <p:cNvSpPr>
            <a:spLocks noChangeShapeType="1"/>
          </p:cNvSpPr>
          <p:nvPr/>
        </p:nvSpPr>
        <p:spPr bwMode="auto">
          <a:xfrm flipV="1">
            <a:off x="5302250" y="2697163"/>
            <a:ext cx="76835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92" name="Rectangle 112"/>
          <p:cNvSpPr>
            <a:spLocks noChangeArrowheads="1"/>
          </p:cNvSpPr>
          <p:nvPr/>
        </p:nvSpPr>
        <p:spPr bwMode="auto">
          <a:xfrm>
            <a:off x="1814513" y="4378325"/>
            <a:ext cx="479425" cy="242888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993" name="Text Box 113"/>
          <p:cNvSpPr txBox="1">
            <a:spLocks noChangeArrowheads="1"/>
          </p:cNvSpPr>
          <p:nvPr/>
        </p:nvSpPr>
        <p:spPr bwMode="auto">
          <a:xfrm>
            <a:off x="1985963" y="438467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/>
              <a:t>E</a:t>
            </a:r>
          </a:p>
        </p:txBody>
      </p:sp>
      <p:sp>
        <p:nvSpPr>
          <p:cNvPr id="847986" name="Text Box 114"/>
          <p:cNvSpPr txBox="1">
            <a:spLocks noChangeArrowheads="1"/>
          </p:cNvSpPr>
          <p:nvPr/>
        </p:nvSpPr>
        <p:spPr bwMode="auto">
          <a:xfrm>
            <a:off x="4819650" y="326072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847987" name="Text Box 115"/>
          <p:cNvSpPr txBox="1">
            <a:spLocks noChangeArrowheads="1"/>
          </p:cNvSpPr>
          <p:nvPr/>
        </p:nvSpPr>
        <p:spPr bwMode="auto">
          <a:xfrm>
            <a:off x="6289675" y="257492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847988" name="Text Box 116"/>
          <p:cNvSpPr txBox="1">
            <a:spLocks noChangeArrowheads="1"/>
          </p:cNvSpPr>
          <p:nvPr/>
        </p:nvSpPr>
        <p:spPr bwMode="auto">
          <a:xfrm>
            <a:off x="5295900" y="3413125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847989" name="Text Box 117"/>
          <p:cNvSpPr txBox="1">
            <a:spLocks noChangeArrowheads="1"/>
          </p:cNvSpPr>
          <p:nvPr/>
        </p:nvSpPr>
        <p:spPr bwMode="auto">
          <a:xfrm>
            <a:off x="5029200" y="303212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847990" name="Text Box 118"/>
          <p:cNvSpPr txBox="1">
            <a:spLocks noChangeArrowheads="1"/>
          </p:cNvSpPr>
          <p:nvPr/>
        </p:nvSpPr>
        <p:spPr bwMode="auto">
          <a:xfrm>
            <a:off x="5472113" y="211772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847991" name="Text Box 119"/>
          <p:cNvSpPr txBox="1">
            <a:spLocks noChangeArrowheads="1"/>
          </p:cNvSpPr>
          <p:nvPr/>
        </p:nvSpPr>
        <p:spPr bwMode="auto">
          <a:xfrm>
            <a:off x="7951788" y="227012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847992" name="Text Box 120"/>
          <p:cNvSpPr txBox="1">
            <a:spLocks noChangeArrowheads="1"/>
          </p:cNvSpPr>
          <p:nvPr/>
        </p:nvSpPr>
        <p:spPr bwMode="auto">
          <a:xfrm>
            <a:off x="7770813" y="3338513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847993" name="Text Box 121"/>
          <p:cNvSpPr txBox="1">
            <a:spLocks noChangeArrowheads="1"/>
          </p:cNvSpPr>
          <p:nvPr/>
        </p:nvSpPr>
        <p:spPr bwMode="auto">
          <a:xfrm>
            <a:off x="5799138" y="287972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847994" name="Text Box 122"/>
          <p:cNvSpPr txBox="1">
            <a:spLocks noChangeArrowheads="1"/>
          </p:cNvSpPr>
          <p:nvPr/>
        </p:nvSpPr>
        <p:spPr bwMode="auto">
          <a:xfrm>
            <a:off x="6848475" y="257492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847995" name="Text Box 123"/>
          <p:cNvSpPr txBox="1">
            <a:spLocks noChangeArrowheads="1"/>
          </p:cNvSpPr>
          <p:nvPr/>
        </p:nvSpPr>
        <p:spPr bwMode="auto">
          <a:xfrm>
            <a:off x="6962775" y="287972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847996" name="Text Box 124"/>
          <p:cNvSpPr txBox="1">
            <a:spLocks noChangeArrowheads="1"/>
          </p:cNvSpPr>
          <p:nvPr/>
        </p:nvSpPr>
        <p:spPr bwMode="auto">
          <a:xfrm>
            <a:off x="7021513" y="348932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847997" name="Text Box 125"/>
          <p:cNvSpPr txBox="1">
            <a:spLocks noChangeArrowheads="1"/>
          </p:cNvSpPr>
          <p:nvPr/>
        </p:nvSpPr>
        <p:spPr bwMode="auto">
          <a:xfrm>
            <a:off x="6270625" y="3122613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847998" name="Text Box 126"/>
          <p:cNvSpPr txBox="1">
            <a:spLocks noChangeArrowheads="1"/>
          </p:cNvSpPr>
          <p:nvPr/>
        </p:nvSpPr>
        <p:spPr bwMode="auto">
          <a:xfrm>
            <a:off x="5611813" y="2498725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847999" name="Text Box 127"/>
          <p:cNvSpPr txBox="1">
            <a:spLocks noChangeArrowheads="1"/>
          </p:cNvSpPr>
          <p:nvPr/>
        </p:nvSpPr>
        <p:spPr bwMode="auto">
          <a:xfrm>
            <a:off x="5875338" y="3606800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1</a:t>
            </a:r>
          </a:p>
        </p:txBody>
      </p:sp>
      <p:sp>
        <p:nvSpPr>
          <p:cNvPr id="848000" name="Text Box 128"/>
          <p:cNvSpPr txBox="1">
            <a:spLocks noChangeArrowheads="1"/>
          </p:cNvSpPr>
          <p:nvPr/>
        </p:nvSpPr>
        <p:spPr bwMode="auto">
          <a:xfrm>
            <a:off x="7632700" y="303212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1</a:t>
            </a:r>
          </a:p>
        </p:txBody>
      </p:sp>
      <p:sp>
        <p:nvSpPr>
          <p:cNvPr id="848001" name="Text Box 129"/>
          <p:cNvSpPr txBox="1">
            <a:spLocks noChangeArrowheads="1"/>
          </p:cNvSpPr>
          <p:nvPr/>
        </p:nvSpPr>
        <p:spPr bwMode="auto">
          <a:xfrm>
            <a:off x="8315325" y="341312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1</a:t>
            </a:r>
          </a:p>
        </p:txBody>
      </p:sp>
      <p:sp>
        <p:nvSpPr>
          <p:cNvPr id="848002" name="Text Box 130"/>
          <p:cNvSpPr txBox="1">
            <a:spLocks noChangeArrowheads="1"/>
          </p:cNvSpPr>
          <p:nvPr/>
        </p:nvSpPr>
        <p:spPr bwMode="auto">
          <a:xfrm>
            <a:off x="7891463" y="2879725"/>
            <a:ext cx="19208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4</a:t>
            </a:r>
          </a:p>
        </p:txBody>
      </p:sp>
      <p:sp>
        <p:nvSpPr>
          <p:cNvPr id="848003" name="Text Box 131"/>
          <p:cNvSpPr txBox="1">
            <a:spLocks noChangeArrowheads="1"/>
          </p:cNvSpPr>
          <p:nvPr/>
        </p:nvSpPr>
        <p:spPr bwMode="auto">
          <a:xfrm>
            <a:off x="5515769" y="286067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1</a:t>
            </a:r>
          </a:p>
        </p:txBody>
      </p:sp>
      <p:sp>
        <p:nvSpPr>
          <p:cNvPr id="848004" name="Text Box 132"/>
          <p:cNvSpPr txBox="1">
            <a:spLocks noChangeArrowheads="1"/>
          </p:cNvSpPr>
          <p:nvPr/>
        </p:nvSpPr>
        <p:spPr bwMode="auto">
          <a:xfrm>
            <a:off x="7734300" y="4408488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848005" name="Text Box 133"/>
          <p:cNvSpPr txBox="1">
            <a:spLocks noChangeArrowheads="1"/>
          </p:cNvSpPr>
          <p:nvPr/>
        </p:nvSpPr>
        <p:spPr bwMode="auto">
          <a:xfrm>
            <a:off x="6416675" y="3798888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848006" name="Text Box 134"/>
          <p:cNvSpPr txBox="1">
            <a:spLocks noChangeArrowheads="1"/>
          </p:cNvSpPr>
          <p:nvPr/>
        </p:nvSpPr>
        <p:spPr bwMode="auto">
          <a:xfrm>
            <a:off x="5119688" y="4240213"/>
            <a:ext cx="190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2</a:t>
            </a:r>
          </a:p>
        </p:txBody>
      </p:sp>
      <p:sp>
        <p:nvSpPr>
          <p:cNvPr id="848007" name="Oval 135"/>
          <p:cNvSpPr>
            <a:spLocks noChangeArrowheads="1"/>
          </p:cNvSpPr>
          <p:nvPr/>
        </p:nvSpPr>
        <p:spPr bwMode="auto">
          <a:xfrm>
            <a:off x="5670550" y="3313113"/>
            <a:ext cx="120650" cy="12065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8008" name="Text Box 136"/>
          <p:cNvSpPr txBox="1">
            <a:spLocks noChangeArrowheads="1"/>
          </p:cNvSpPr>
          <p:nvPr/>
        </p:nvSpPr>
        <p:spPr bwMode="auto">
          <a:xfrm>
            <a:off x="6286500" y="3413125"/>
            <a:ext cx="19208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500" i="0"/>
              <a:t>3</a:t>
            </a:r>
          </a:p>
        </p:txBody>
      </p:sp>
      <p:sp>
        <p:nvSpPr>
          <p:cNvPr id="848009" name="Freeform 137"/>
          <p:cNvSpPr>
            <a:spLocks/>
          </p:cNvSpPr>
          <p:nvPr/>
        </p:nvSpPr>
        <p:spPr bwMode="auto">
          <a:xfrm rot="-1216954">
            <a:off x="5067300" y="5194300"/>
            <a:ext cx="400050" cy="152400"/>
          </a:xfrm>
          <a:custGeom>
            <a:avLst/>
            <a:gdLst>
              <a:gd name="T0" fmla="*/ 0 w 492"/>
              <a:gd name="T1" fmla="*/ 0 h 388"/>
              <a:gd name="T2" fmla="*/ 400050 w 492"/>
              <a:gd name="T3" fmla="*/ 152400 h 38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92" h="388">
                <a:moveTo>
                  <a:pt x="0" y="0"/>
                </a:moveTo>
                <a:lnTo>
                  <a:pt x="492" y="388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8010" name="Text Box 138"/>
          <p:cNvSpPr txBox="1">
            <a:spLocks noChangeArrowheads="1"/>
          </p:cNvSpPr>
          <p:nvPr/>
        </p:nvSpPr>
        <p:spPr bwMode="auto">
          <a:xfrm>
            <a:off x="5443538" y="5099050"/>
            <a:ext cx="280035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i="0" dirty="0">
                <a:solidFill>
                  <a:srgbClr val="008000"/>
                </a:solidFill>
              </a:rPr>
              <a:t>Längster Pfad von L nach R</a:t>
            </a:r>
            <a:endParaRPr lang="en-US" altLang="de-DE" i="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4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47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47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47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47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4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4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4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4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4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4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4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4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4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4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4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4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4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4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4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4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4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4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4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4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4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84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84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4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4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847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847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847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847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47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847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847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847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84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47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847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84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84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84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47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847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847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847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84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84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847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847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847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84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84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84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84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84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84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84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84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847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84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84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84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84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84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84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84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848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84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84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84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84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84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500"/>
                                        <p:tgtEl>
                                          <p:spTgt spid="84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84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84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84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929" grpId="0" animBg="1"/>
      <p:bldP spid="847930" grpId="0" animBg="1"/>
      <p:bldP spid="847931" grpId="0" animBg="1"/>
      <p:bldP spid="847932" grpId="0" animBg="1"/>
      <p:bldP spid="847933" grpId="0" animBg="1"/>
      <p:bldP spid="847934" grpId="0" animBg="1"/>
      <p:bldP spid="847935" grpId="0" animBg="1"/>
      <p:bldP spid="847936" grpId="0" animBg="1"/>
      <p:bldP spid="847937" grpId="0" animBg="1"/>
      <p:bldP spid="847938" grpId="0" animBg="1"/>
      <p:bldP spid="847939" grpId="0" animBg="1"/>
      <p:bldP spid="847940" grpId="0" animBg="1"/>
      <p:bldP spid="847941" grpId="0" animBg="1"/>
      <p:bldP spid="847942" grpId="0" animBg="1"/>
      <p:bldP spid="847943" grpId="0" animBg="1"/>
      <p:bldP spid="847944" grpId="0" animBg="1"/>
      <p:bldP spid="847945" grpId="0" animBg="1"/>
      <p:bldP spid="847946" grpId="0" animBg="1"/>
      <p:bldP spid="847947" grpId="0" animBg="1"/>
      <p:bldP spid="847948" grpId="0" animBg="1"/>
      <p:bldP spid="847949" grpId="0" animBg="1"/>
      <p:bldP spid="847950" grpId="0" animBg="1"/>
      <p:bldP spid="847951" grpId="0" animBg="1"/>
      <p:bldP spid="847952" grpId="0" animBg="1"/>
      <p:bldP spid="847953" grpId="0" animBg="1"/>
      <p:bldP spid="847954" grpId="0" animBg="1"/>
      <p:bldP spid="847955" grpId="0" animBg="1"/>
      <p:bldP spid="847956" grpId="0" animBg="1"/>
      <p:bldP spid="847957" grpId="0" animBg="1"/>
      <p:bldP spid="847958" grpId="0" animBg="1"/>
      <p:bldP spid="847959" grpId="0" animBg="1"/>
      <p:bldP spid="847960" grpId="0" animBg="1"/>
      <p:bldP spid="847961" grpId="0" animBg="1"/>
      <p:bldP spid="847962" grpId="0" animBg="1"/>
      <p:bldP spid="847963" grpId="0" animBg="1"/>
      <p:bldP spid="847964" grpId="0" animBg="1"/>
      <p:bldP spid="847965" grpId="0" animBg="1"/>
      <p:bldP spid="847966" grpId="0" animBg="1"/>
      <p:bldP spid="847967" grpId="0" animBg="1"/>
      <p:bldP spid="847968" grpId="0"/>
      <p:bldP spid="847969" grpId="0"/>
      <p:bldP spid="847970" grpId="0"/>
      <p:bldP spid="847971" grpId="0"/>
      <p:bldP spid="847972" grpId="0"/>
      <p:bldP spid="847973" grpId="0"/>
      <p:bldP spid="847974" grpId="0"/>
      <p:bldP spid="847975" grpId="0"/>
      <p:bldP spid="847976" grpId="0"/>
      <p:bldP spid="847977" grpId="0"/>
      <p:bldP spid="847978" grpId="0"/>
      <p:bldP spid="847979" grpId="0"/>
      <p:bldP spid="847980" grpId="0"/>
      <p:bldP spid="847981" grpId="0"/>
      <p:bldP spid="847982" grpId="0"/>
      <p:bldP spid="847983" grpId="0" animBg="1"/>
      <p:bldP spid="847986" grpId="0"/>
      <p:bldP spid="847987" grpId="0"/>
      <p:bldP spid="847988" grpId="0"/>
      <p:bldP spid="847989" grpId="0"/>
      <p:bldP spid="847990" grpId="0"/>
      <p:bldP spid="847991" grpId="0"/>
      <p:bldP spid="847992" grpId="0"/>
      <p:bldP spid="847993" grpId="0"/>
      <p:bldP spid="847994" grpId="0"/>
      <p:bldP spid="847995" grpId="0"/>
      <p:bldP spid="847996" grpId="0"/>
      <p:bldP spid="847997" grpId="0"/>
      <p:bldP spid="847998" grpId="0"/>
      <p:bldP spid="847999" grpId="0"/>
      <p:bldP spid="848000" grpId="0"/>
      <p:bldP spid="848001" grpId="0"/>
      <p:bldP spid="848002" grpId="0"/>
      <p:bldP spid="848003" grpId="0"/>
      <p:bldP spid="848004" grpId="0"/>
      <p:bldP spid="848005" grpId="0"/>
      <p:bldP spid="848006" grpId="0"/>
      <p:bldP spid="848007" grpId="0" animBg="1"/>
      <p:bldP spid="848008" grpId="0"/>
      <p:bldP spid="848009" grpId="0" animBg="1"/>
      <p:bldP spid="8480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2036763" y="2732088"/>
            <a:ext cx="6254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2662238" y="2732088"/>
            <a:ext cx="0" cy="6635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2493963" y="3395663"/>
            <a:ext cx="1682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V="1">
            <a:off x="2493963" y="2917825"/>
            <a:ext cx="0" cy="4778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 flipH="1">
            <a:off x="2036763" y="2917825"/>
            <a:ext cx="457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 flipV="1">
            <a:off x="2036763" y="2732088"/>
            <a:ext cx="0" cy="18573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08013" y="1447800"/>
            <a:ext cx="8156575" cy="4979988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Bestimmung des längsten Pfades  minimale Layoutbreite bzw. -höhe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Layoutelemente entlang dieses Graphen werden mit minimalem Abstand platziert  kompaktiertes Layout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Layoutsegmente, die nicht auf dem längsten Pfad liegen</a:t>
            </a:r>
            <a:r>
              <a:rPr lang="en-US" altLang="de-DE"/>
              <a:t>: Mittelposition</a:t>
            </a:r>
            <a:endParaRPr lang="de-DE" altLang="de-DE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Für jeden Knoten </a:t>
            </a:r>
            <a:r>
              <a:rPr lang="de-DE" altLang="de-DE" i="1"/>
              <a:t>v</a:t>
            </a:r>
            <a:r>
              <a:rPr lang="de-DE" altLang="de-DE"/>
              <a:t> wird dazu eine untere, z.B. linke Grenze </a:t>
            </a:r>
            <a:r>
              <a:rPr lang="de-DE" altLang="de-DE" i="1"/>
              <a:t>l</a:t>
            </a:r>
            <a:r>
              <a:rPr lang="de-DE" altLang="de-DE"/>
              <a:t>(</a:t>
            </a:r>
            <a:r>
              <a:rPr lang="de-DE" altLang="de-DE" i="1"/>
              <a:t>v</a:t>
            </a:r>
            <a:r>
              <a:rPr lang="de-DE" altLang="de-DE"/>
              <a:t>), und eine obere, z.B. rechte Grenze </a:t>
            </a:r>
            <a:r>
              <a:rPr lang="de-DE" altLang="de-DE" i="1"/>
              <a:t>r</a:t>
            </a:r>
            <a:r>
              <a:rPr lang="de-DE" altLang="de-DE"/>
              <a:t>(</a:t>
            </a:r>
            <a:r>
              <a:rPr lang="de-DE" altLang="de-DE" i="1"/>
              <a:t>v</a:t>
            </a:r>
            <a:r>
              <a:rPr lang="de-DE" altLang="de-DE"/>
              <a:t>), seiner möglichen horizontalen Positionen ermittelt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 i="1"/>
              <a:t>l</a:t>
            </a:r>
            <a:r>
              <a:rPr lang="de-DE" altLang="de-DE"/>
              <a:t>(</a:t>
            </a:r>
            <a:r>
              <a:rPr lang="de-DE" altLang="de-DE" i="1"/>
              <a:t>v</a:t>
            </a:r>
            <a:r>
              <a:rPr lang="de-DE" altLang="de-DE"/>
              <a:t>) = (längster Weg von linker Kante zum Knoten </a:t>
            </a:r>
            <a:r>
              <a:rPr lang="de-DE" altLang="de-DE" i="1"/>
              <a:t>v</a:t>
            </a:r>
            <a:r>
              <a:rPr lang="de-DE" altLang="de-DE"/>
              <a:t>)</a:t>
            </a:r>
            <a:endParaRPr lang="de-DE" altLang="de-DE" b="1" i="1"/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 i="1"/>
              <a:t>r</a:t>
            </a:r>
            <a:r>
              <a:rPr lang="de-DE" altLang="de-DE"/>
              <a:t>(</a:t>
            </a:r>
            <a:r>
              <a:rPr lang="de-DE" altLang="de-DE" i="1"/>
              <a:t>v</a:t>
            </a:r>
            <a:r>
              <a:rPr lang="de-DE" altLang="de-DE"/>
              <a:t>) = (längste Pfadlänge) – (längster Weg von Knoten </a:t>
            </a:r>
            <a:r>
              <a:rPr lang="de-DE" altLang="de-DE" i="1"/>
              <a:t>v</a:t>
            </a:r>
            <a:r>
              <a:rPr lang="de-DE" altLang="de-DE"/>
              <a:t> zur rechten Kante)</a:t>
            </a:r>
            <a:r>
              <a:rPr lang="en-US" altLang="de-DE" sz="17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288" y="1065213"/>
            <a:ext cx="8343900" cy="5792787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Algorithmus</a:t>
            </a:r>
            <a:endParaRPr lang="de-DE" altLang="de-DE" b="1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Zusammenfassung zu Layoutgruppen; Ordnen sämtlicher Kompaktierungsobjekte nach steigenden </a:t>
            </a:r>
            <a:r>
              <a:rPr lang="de-DE" altLang="de-DE" i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x</a:t>
            </a:r>
            <a:r>
              <a:rPr lang="de-DE" altLang="de-DE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-Koordinaten.</a:t>
            </a:r>
          </a:p>
          <a:p>
            <a:pPr marL="323850" indent="-323850" algn="just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Erzeugung eines gerichteten horizontalen Abstandsgraphen </a:t>
            </a:r>
            <a:r>
              <a:rPr lang="de-DE" altLang="de-DE" i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G</a:t>
            </a:r>
            <a:r>
              <a:rPr lang="de-DE" altLang="de-DE" baseline="-25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H</a:t>
            </a:r>
            <a:r>
              <a:rPr lang="de-DE" altLang="de-DE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, wobei</a:t>
            </a:r>
          </a:p>
          <a:p>
            <a:pPr marL="588963" lvl="1" indent="-304800" algn="just" defTabSz="849313">
              <a:buFont typeface="Symbol" pitchFamily="18" charset="2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horizontale Nachbarschaften als Kanten {</a:t>
            </a:r>
            <a:r>
              <a:rPr lang="de-DE" altLang="de-DE" i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i</a:t>
            </a:r>
            <a:r>
              <a:rPr lang="de-DE" altLang="de-DE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, </a:t>
            </a:r>
            <a:r>
              <a:rPr lang="de-DE" altLang="de-DE" i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j</a:t>
            </a:r>
            <a:r>
              <a:rPr lang="de-DE" altLang="de-DE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}  </a:t>
            </a:r>
            <a:r>
              <a:rPr lang="de-DE" altLang="de-DE" i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G</a:t>
            </a:r>
            <a:r>
              <a:rPr lang="de-DE" altLang="de-DE" baseline="-25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H</a:t>
            </a:r>
            <a:r>
              <a:rPr lang="de-DE" altLang="de-DE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und</a:t>
            </a:r>
          </a:p>
          <a:p>
            <a:pPr marL="588963" lvl="1" indent="-304800" algn="just" defTabSz="849313">
              <a:buFont typeface="Symbol" pitchFamily="18" charset="2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horizontale Kompaktierungsobjekte als Knoten 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 = 1, 2, …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 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G</a:t>
            </a:r>
            <a:r>
              <a:rPr lang="de-DE" altLang="de-DE" baseline="-2500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,</a:t>
            </a:r>
          </a:p>
          <a:p>
            <a:pPr marL="588963" lvl="1" indent="-304800" algn="just" defTabSz="849313">
              <a:buFont typeface="Symbol" pitchFamily="18" charset="2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Mindestabstände als Kantengewichte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de-DE" altLang="de-DE" baseline="-25000">
                <a:solidFill>
                  <a:srgbClr val="000000"/>
                </a:solidFill>
                <a:cs typeface="Times New Roman" pitchFamily="18" charset="0"/>
              </a:rPr>
              <a:t>ij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  abgebildet werden.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Berechnung der Grenzen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l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 und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 der zulässigen horizontalen Positionen jedes Knotens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Das durch den Knoten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 abgebildete Kompaktierungsobjekt wird auf die Position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 gesetzt, mit</a:t>
            </a:r>
          </a:p>
          <a:p>
            <a:pPr marL="588963" lvl="1" indent="-304800" defTabSz="849313">
              <a:buFont typeface="Symbol" pitchFamily="18" charset="2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 =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l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 =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	    falls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 im längsten Pfad liegt,</a:t>
            </a:r>
          </a:p>
          <a:p>
            <a:pPr marL="588963" lvl="1" indent="-304800" defTabSz="849313">
              <a:buFont typeface="Symbol" pitchFamily="18" charset="2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 = [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l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 +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)] / 2	    falls </a:t>
            </a:r>
            <a:r>
              <a:rPr lang="de-DE" altLang="de-DE" i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 nicht im längsten Pfad liegt.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000000"/>
                </a:solidFill>
                <a:cs typeface="Times New Roman" pitchFamily="18" charset="0"/>
              </a:rPr>
              <a:t>Weiter mit Schritt 1 zur Durchführung einer entgegengesetzten (vertikalen) Kompaktierung bzw. ENDE, falls in zwei Durchgängen keine Verschiebung.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Beispiel</a:t>
            </a:r>
          </a:p>
        </p:txBody>
      </p:sp>
      <p:grpSp>
        <p:nvGrpSpPr>
          <p:cNvPr id="40963" name="Group 3"/>
          <p:cNvGrpSpPr>
            <a:grpSpLocks noChangeAspect="1"/>
          </p:cNvGrpSpPr>
          <p:nvPr/>
        </p:nvGrpSpPr>
        <p:grpSpPr bwMode="auto">
          <a:xfrm>
            <a:off x="773113" y="1116013"/>
            <a:ext cx="2857500" cy="2389187"/>
            <a:chOff x="460" y="887"/>
            <a:chExt cx="2126" cy="1777"/>
          </a:xfrm>
        </p:grpSpPr>
        <p:sp>
          <p:nvSpPr>
            <p:cNvPr id="40965" name="Rectangle 4"/>
            <p:cNvSpPr>
              <a:spLocks noChangeAspect="1" noChangeArrowheads="1"/>
            </p:cNvSpPr>
            <p:nvPr/>
          </p:nvSpPr>
          <p:spPr bwMode="auto">
            <a:xfrm>
              <a:off x="1596" y="2333"/>
              <a:ext cx="220" cy="3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0966" name="Rectangle 5"/>
            <p:cNvSpPr>
              <a:spLocks noChangeAspect="1" noChangeArrowheads="1"/>
            </p:cNvSpPr>
            <p:nvPr/>
          </p:nvSpPr>
          <p:spPr bwMode="auto">
            <a:xfrm>
              <a:off x="1488" y="906"/>
              <a:ext cx="439" cy="3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0967" name="Rectangle 6"/>
            <p:cNvSpPr>
              <a:spLocks noChangeAspect="1" noChangeArrowheads="1"/>
            </p:cNvSpPr>
            <p:nvPr/>
          </p:nvSpPr>
          <p:spPr bwMode="auto">
            <a:xfrm>
              <a:off x="1487" y="1455"/>
              <a:ext cx="440" cy="659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0968" name="Rectangle 7"/>
            <p:cNvSpPr>
              <a:spLocks noChangeAspect="1" noChangeArrowheads="1"/>
            </p:cNvSpPr>
            <p:nvPr/>
          </p:nvSpPr>
          <p:spPr bwMode="auto">
            <a:xfrm>
              <a:off x="2146" y="1785"/>
              <a:ext cx="439" cy="877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0969" name="Rectangle 8"/>
            <p:cNvSpPr>
              <a:spLocks noChangeAspect="1" noChangeArrowheads="1"/>
            </p:cNvSpPr>
            <p:nvPr/>
          </p:nvSpPr>
          <p:spPr bwMode="auto">
            <a:xfrm>
              <a:off x="2366" y="906"/>
              <a:ext cx="219" cy="549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0970" name="Rectangle 9"/>
            <p:cNvSpPr>
              <a:spLocks noChangeAspect="1" noChangeArrowheads="1"/>
            </p:cNvSpPr>
            <p:nvPr/>
          </p:nvSpPr>
          <p:spPr bwMode="auto">
            <a:xfrm>
              <a:off x="499" y="1346"/>
              <a:ext cx="658" cy="1317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0971" name="Rectangle 10"/>
            <p:cNvSpPr>
              <a:spLocks noChangeAspect="1" noChangeArrowheads="1"/>
            </p:cNvSpPr>
            <p:nvPr/>
          </p:nvSpPr>
          <p:spPr bwMode="auto">
            <a:xfrm>
              <a:off x="828" y="906"/>
              <a:ext cx="439" cy="22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0972" name="Line 11"/>
            <p:cNvSpPr>
              <a:spLocks noChangeAspect="1" noChangeShapeType="1"/>
            </p:cNvSpPr>
            <p:nvPr/>
          </p:nvSpPr>
          <p:spPr bwMode="auto">
            <a:xfrm>
              <a:off x="1267" y="1053"/>
              <a:ext cx="2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73" name="Line 12"/>
            <p:cNvSpPr>
              <a:spLocks noChangeAspect="1" noChangeShapeType="1"/>
            </p:cNvSpPr>
            <p:nvPr/>
          </p:nvSpPr>
          <p:spPr bwMode="auto">
            <a:xfrm>
              <a:off x="1634" y="1236"/>
              <a:ext cx="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74" name="Line 13"/>
            <p:cNvSpPr>
              <a:spLocks noChangeAspect="1" noChangeShapeType="1"/>
            </p:cNvSpPr>
            <p:nvPr/>
          </p:nvSpPr>
          <p:spPr bwMode="auto">
            <a:xfrm>
              <a:off x="1157" y="2590"/>
              <a:ext cx="4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75" name="Line 14"/>
            <p:cNvSpPr>
              <a:spLocks noChangeAspect="1" noChangeShapeType="1"/>
            </p:cNvSpPr>
            <p:nvPr/>
          </p:nvSpPr>
          <p:spPr bwMode="auto">
            <a:xfrm>
              <a:off x="1157" y="2370"/>
              <a:ext cx="4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76" name="Line 15"/>
            <p:cNvSpPr>
              <a:spLocks noChangeAspect="1" noChangeShapeType="1"/>
            </p:cNvSpPr>
            <p:nvPr/>
          </p:nvSpPr>
          <p:spPr bwMode="auto">
            <a:xfrm>
              <a:off x="1927" y="1163"/>
              <a:ext cx="4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77" name="Line 16"/>
            <p:cNvSpPr>
              <a:spLocks noChangeAspect="1" noChangeShapeType="1"/>
            </p:cNvSpPr>
            <p:nvPr/>
          </p:nvSpPr>
          <p:spPr bwMode="auto">
            <a:xfrm>
              <a:off x="1817" y="2480"/>
              <a:ext cx="32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78" name="Line 17"/>
            <p:cNvSpPr>
              <a:spLocks noChangeAspect="1" noChangeShapeType="1"/>
            </p:cNvSpPr>
            <p:nvPr/>
          </p:nvSpPr>
          <p:spPr bwMode="auto">
            <a:xfrm>
              <a:off x="1157" y="1711"/>
              <a:ext cx="33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79" name="Text Box 18"/>
            <p:cNvSpPr txBox="1">
              <a:spLocks noChangeAspect="1" noChangeArrowheads="1"/>
            </p:cNvSpPr>
            <p:nvPr/>
          </p:nvSpPr>
          <p:spPr bwMode="auto">
            <a:xfrm>
              <a:off x="828" y="887"/>
              <a:ext cx="110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A</a:t>
              </a:r>
              <a:endParaRPr lang="en-US" altLang="de-DE" sz="1500"/>
            </a:p>
          </p:txBody>
        </p:sp>
        <p:sp>
          <p:nvSpPr>
            <p:cNvPr id="40980" name="Text Box 19"/>
            <p:cNvSpPr txBox="1">
              <a:spLocks noChangeAspect="1" noChangeArrowheads="1"/>
            </p:cNvSpPr>
            <p:nvPr/>
          </p:nvSpPr>
          <p:spPr bwMode="auto">
            <a:xfrm>
              <a:off x="2366" y="887"/>
              <a:ext cx="109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F</a:t>
              </a:r>
              <a:endParaRPr lang="en-US" altLang="de-DE" sz="1500"/>
            </a:p>
          </p:txBody>
        </p:sp>
        <p:sp>
          <p:nvSpPr>
            <p:cNvPr id="40981" name="Text Box 20"/>
            <p:cNvSpPr txBox="1">
              <a:spLocks noChangeAspect="1" noChangeArrowheads="1"/>
            </p:cNvSpPr>
            <p:nvPr/>
          </p:nvSpPr>
          <p:spPr bwMode="auto">
            <a:xfrm>
              <a:off x="460" y="1320"/>
              <a:ext cx="219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B</a:t>
              </a:r>
              <a:endParaRPr lang="en-US" altLang="de-DE" sz="1500"/>
            </a:p>
          </p:txBody>
        </p:sp>
        <p:sp>
          <p:nvSpPr>
            <p:cNvPr id="40982" name="Text Box 21"/>
            <p:cNvSpPr txBox="1">
              <a:spLocks noChangeAspect="1" noChangeArrowheads="1"/>
            </p:cNvSpPr>
            <p:nvPr/>
          </p:nvSpPr>
          <p:spPr bwMode="auto">
            <a:xfrm>
              <a:off x="1487" y="887"/>
              <a:ext cx="109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C</a:t>
              </a:r>
              <a:endParaRPr lang="en-US" altLang="de-DE" sz="1500"/>
            </a:p>
          </p:txBody>
        </p:sp>
        <p:sp>
          <p:nvSpPr>
            <p:cNvPr id="40983" name="Text Box 22"/>
            <p:cNvSpPr txBox="1">
              <a:spLocks noChangeAspect="1" noChangeArrowheads="1"/>
            </p:cNvSpPr>
            <p:nvPr/>
          </p:nvSpPr>
          <p:spPr bwMode="auto">
            <a:xfrm>
              <a:off x="2146" y="1768"/>
              <a:ext cx="110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G</a:t>
              </a:r>
              <a:endParaRPr lang="en-US" altLang="de-DE" sz="1500"/>
            </a:p>
          </p:txBody>
        </p:sp>
        <p:sp>
          <p:nvSpPr>
            <p:cNvPr id="40984" name="Text Box 23"/>
            <p:cNvSpPr txBox="1">
              <a:spLocks noChangeAspect="1" noChangeArrowheads="1"/>
            </p:cNvSpPr>
            <p:nvPr/>
          </p:nvSpPr>
          <p:spPr bwMode="auto">
            <a:xfrm>
              <a:off x="1487" y="1432"/>
              <a:ext cx="109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D</a:t>
              </a:r>
              <a:endParaRPr lang="en-US" altLang="de-DE" sz="1500"/>
            </a:p>
          </p:txBody>
        </p:sp>
        <p:sp>
          <p:nvSpPr>
            <p:cNvPr id="40985" name="Text Box 24"/>
            <p:cNvSpPr txBox="1">
              <a:spLocks noChangeAspect="1" noChangeArrowheads="1"/>
            </p:cNvSpPr>
            <p:nvPr/>
          </p:nvSpPr>
          <p:spPr bwMode="auto">
            <a:xfrm>
              <a:off x="1596" y="2312"/>
              <a:ext cx="110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E</a:t>
              </a:r>
              <a:endParaRPr lang="en-US" altLang="de-DE" sz="1500"/>
            </a:p>
          </p:txBody>
        </p:sp>
        <p:sp>
          <p:nvSpPr>
            <p:cNvPr id="40986" name="Line 25"/>
            <p:cNvSpPr>
              <a:spLocks noChangeAspect="1" noChangeShapeType="1"/>
            </p:cNvSpPr>
            <p:nvPr/>
          </p:nvSpPr>
          <p:spPr bwMode="auto">
            <a:xfrm>
              <a:off x="1927" y="2041"/>
              <a:ext cx="21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87" name="Rectangle 26"/>
            <p:cNvSpPr>
              <a:spLocks noChangeAspect="1" noChangeArrowheads="1"/>
            </p:cNvSpPr>
            <p:nvPr/>
          </p:nvSpPr>
          <p:spPr bwMode="auto">
            <a:xfrm>
              <a:off x="499" y="906"/>
              <a:ext cx="2086" cy="17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0988" name="Line 27"/>
            <p:cNvSpPr>
              <a:spLocks noChangeAspect="1" noChangeShapeType="1"/>
            </p:cNvSpPr>
            <p:nvPr/>
          </p:nvSpPr>
          <p:spPr bwMode="auto">
            <a:xfrm>
              <a:off x="499" y="1017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89" name="Line 28"/>
            <p:cNvSpPr>
              <a:spLocks noChangeAspect="1" noChangeShapeType="1"/>
            </p:cNvSpPr>
            <p:nvPr/>
          </p:nvSpPr>
          <p:spPr bwMode="auto">
            <a:xfrm>
              <a:off x="499" y="1126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0" name="Line 29"/>
            <p:cNvSpPr>
              <a:spLocks noChangeAspect="1" noChangeShapeType="1"/>
            </p:cNvSpPr>
            <p:nvPr/>
          </p:nvSpPr>
          <p:spPr bwMode="auto">
            <a:xfrm>
              <a:off x="499" y="1236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1" name="Line 30"/>
            <p:cNvSpPr>
              <a:spLocks noChangeAspect="1" noChangeShapeType="1"/>
            </p:cNvSpPr>
            <p:nvPr/>
          </p:nvSpPr>
          <p:spPr bwMode="auto">
            <a:xfrm>
              <a:off x="498" y="1346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2" name="Line 31"/>
            <p:cNvSpPr>
              <a:spLocks noChangeAspect="1" noChangeShapeType="1"/>
            </p:cNvSpPr>
            <p:nvPr/>
          </p:nvSpPr>
          <p:spPr bwMode="auto">
            <a:xfrm>
              <a:off x="500" y="145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3" name="Line 32"/>
            <p:cNvSpPr>
              <a:spLocks noChangeAspect="1" noChangeShapeType="1"/>
            </p:cNvSpPr>
            <p:nvPr/>
          </p:nvSpPr>
          <p:spPr bwMode="auto">
            <a:xfrm>
              <a:off x="499" y="156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4" name="Line 33"/>
            <p:cNvSpPr>
              <a:spLocks noChangeAspect="1" noChangeShapeType="1"/>
            </p:cNvSpPr>
            <p:nvPr/>
          </p:nvSpPr>
          <p:spPr bwMode="auto">
            <a:xfrm>
              <a:off x="499" y="167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5" name="Line 34"/>
            <p:cNvSpPr>
              <a:spLocks noChangeAspect="1" noChangeShapeType="1"/>
            </p:cNvSpPr>
            <p:nvPr/>
          </p:nvSpPr>
          <p:spPr bwMode="auto">
            <a:xfrm>
              <a:off x="498" y="1785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6" name="Line 35"/>
            <p:cNvSpPr>
              <a:spLocks noChangeAspect="1" noChangeShapeType="1"/>
            </p:cNvSpPr>
            <p:nvPr/>
          </p:nvSpPr>
          <p:spPr bwMode="auto">
            <a:xfrm>
              <a:off x="500" y="1895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7" name="Line 36"/>
            <p:cNvSpPr>
              <a:spLocks noChangeAspect="1" noChangeShapeType="1"/>
            </p:cNvSpPr>
            <p:nvPr/>
          </p:nvSpPr>
          <p:spPr bwMode="auto">
            <a:xfrm>
              <a:off x="500" y="200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8" name="Line 37"/>
            <p:cNvSpPr>
              <a:spLocks noChangeAspect="1" noChangeShapeType="1"/>
            </p:cNvSpPr>
            <p:nvPr/>
          </p:nvSpPr>
          <p:spPr bwMode="auto">
            <a:xfrm>
              <a:off x="500" y="211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9" name="Line 38"/>
            <p:cNvSpPr>
              <a:spLocks noChangeAspect="1" noChangeShapeType="1"/>
            </p:cNvSpPr>
            <p:nvPr/>
          </p:nvSpPr>
          <p:spPr bwMode="auto">
            <a:xfrm>
              <a:off x="499" y="2224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0" name="Line 39"/>
            <p:cNvSpPr>
              <a:spLocks noChangeAspect="1" noChangeShapeType="1"/>
            </p:cNvSpPr>
            <p:nvPr/>
          </p:nvSpPr>
          <p:spPr bwMode="auto">
            <a:xfrm>
              <a:off x="500" y="2334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1" name="Line 40"/>
            <p:cNvSpPr>
              <a:spLocks noChangeAspect="1" noChangeShapeType="1"/>
            </p:cNvSpPr>
            <p:nvPr/>
          </p:nvSpPr>
          <p:spPr bwMode="auto">
            <a:xfrm>
              <a:off x="500" y="2444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2" name="Line 41"/>
            <p:cNvSpPr>
              <a:spLocks noChangeAspect="1" noChangeShapeType="1"/>
            </p:cNvSpPr>
            <p:nvPr/>
          </p:nvSpPr>
          <p:spPr bwMode="auto">
            <a:xfrm>
              <a:off x="499" y="2553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3" name="Line 42"/>
            <p:cNvSpPr>
              <a:spLocks noChangeAspect="1" noChangeShapeType="1"/>
            </p:cNvSpPr>
            <p:nvPr/>
          </p:nvSpPr>
          <p:spPr bwMode="auto">
            <a:xfrm>
              <a:off x="609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4" name="Line 43"/>
            <p:cNvSpPr>
              <a:spLocks noChangeAspect="1" noChangeShapeType="1"/>
            </p:cNvSpPr>
            <p:nvPr/>
          </p:nvSpPr>
          <p:spPr bwMode="auto">
            <a:xfrm>
              <a:off x="71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5" name="Line 44"/>
            <p:cNvSpPr>
              <a:spLocks noChangeAspect="1" noChangeShapeType="1"/>
            </p:cNvSpPr>
            <p:nvPr/>
          </p:nvSpPr>
          <p:spPr bwMode="auto">
            <a:xfrm>
              <a:off x="82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6" name="Line 45"/>
            <p:cNvSpPr>
              <a:spLocks noChangeAspect="1" noChangeShapeType="1"/>
            </p:cNvSpPr>
            <p:nvPr/>
          </p:nvSpPr>
          <p:spPr bwMode="auto">
            <a:xfrm>
              <a:off x="93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7" name="Line 46"/>
            <p:cNvSpPr>
              <a:spLocks noChangeAspect="1" noChangeShapeType="1"/>
            </p:cNvSpPr>
            <p:nvPr/>
          </p:nvSpPr>
          <p:spPr bwMode="auto">
            <a:xfrm>
              <a:off x="104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8" name="Line 47"/>
            <p:cNvSpPr>
              <a:spLocks noChangeAspect="1" noChangeShapeType="1"/>
            </p:cNvSpPr>
            <p:nvPr/>
          </p:nvSpPr>
          <p:spPr bwMode="auto">
            <a:xfrm>
              <a:off x="115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09" name="Line 48"/>
            <p:cNvSpPr>
              <a:spLocks noChangeAspect="1" noChangeShapeType="1"/>
            </p:cNvSpPr>
            <p:nvPr/>
          </p:nvSpPr>
          <p:spPr bwMode="auto">
            <a:xfrm>
              <a:off x="126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0" name="Line 49"/>
            <p:cNvSpPr>
              <a:spLocks noChangeAspect="1" noChangeShapeType="1"/>
            </p:cNvSpPr>
            <p:nvPr/>
          </p:nvSpPr>
          <p:spPr bwMode="auto">
            <a:xfrm>
              <a:off x="137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1" name="Line 50"/>
            <p:cNvSpPr>
              <a:spLocks noChangeAspect="1" noChangeShapeType="1"/>
            </p:cNvSpPr>
            <p:nvPr/>
          </p:nvSpPr>
          <p:spPr bwMode="auto">
            <a:xfrm>
              <a:off x="148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2" name="Line 51"/>
            <p:cNvSpPr>
              <a:spLocks noChangeAspect="1" noChangeShapeType="1"/>
            </p:cNvSpPr>
            <p:nvPr/>
          </p:nvSpPr>
          <p:spPr bwMode="auto">
            <a:xfrm>
              <a:off x="159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3" name="Line 52"/>
            <p:cNvSpPr>
              <a:spLocks noChangeAspect="1" noChangeShapeType="1"/>
            </p:cNvSpPr>
            <p:nvPr/>
          </p:nvSpPr>
          <p:spPr bwMode="auto">
            <a:xfrm>
              <a:off x="170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4" name="Line 53"/>
            <p:cNvSpPr>
              <a:spLocks noChangeAspect="1" noChangeShapeType="1"/>
            </p:cNvSpPr>
            <p:nvPr/>
          </p:nvSpPr>
          <p:spPr bwMode="auto">
            <a:xfrm>
              <a:off x="181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5" name="Line 54"/>
            <p:cNvSpPr>
              <a:spLocks noChangeAspect="1" noChangeShapeType="1"/>
            </p:cNvSpPr>
            <p:nvPr/>
          </p:nvSpPr>
          <p:spPr bwMode="auto">
            <a:xfrm>
              <a:off x="192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6" name="Line 55"/>
            <p:cNvSpPr>
              <a:spLocks noChangeAspect="1" noChangeShapeType="1"/>
            </p:cNvSpPr>
            <p:nvPr/>
          </p:nvSpPr>
          <p:spPr bwMode="auto">
            <a:xfrm>
              <a:off x="203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7" name="Line 56"/>
            <p:cNvSpPr>
              <a:spLocks noChangeAspect="1" noChangeShapeType="1"/>
            </p:cNvSpPr>
            <p:nvPr/>
          </p:nvSpPr>
          <p:spPr bwMode="auto">
            <a:xfrm>
              <a:off x="214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8" name="Line 57"/>
            <p:cNvSpPr>
              <a:spLocks noChangeAspect="1" noChangeShapeType="1"/>
            </p:cNvSpPr>
            <p:nvPr/>
          </p:nvSpPr>
          <p:spPr bwMode="auto">
            <a:xfrm>
              <a:off x="225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19" name="Line 58"/>
            <p:cNvSpPr>
              <a:spLocks noChangeAspect="1" noChangeShapeType="1"/>
            </p:cNvSpPr>
            <p:nvPr/>
          </p:nvSpPr>
          <p:spPr bwMode="auto">
            <a:xfrm>
              <a:off x="236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20" name="Line 59"/>
            <p:cNvSpPr>
              <a:spLocks noChangeAspect="1" noChangeShapeType="1"/>
            </p:cNvSpPr>
            <p:nvPr/>
          </p:nvSpPr>
          <p:spPr bwMode="auto">
            <a:xfrm>
              <a:off x="2475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0964" name="Text Box 60"/>
          <p:cNvSpPr txBox="1">
            <a:spLocks noChangeArrowheads="1"/>
          </p:cNvSpPr>
          <p:nvPr/>
        </p:nvSpPr>
        <p:spPr bwMode="auto">
          <a:xfrm>
            <a:off x="4573588" y="1074738"/>
            <a:ext cx="4038600" cy="212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 i="0"/>
              <a:t>Gegeben: 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 i="0"/>
              <a:t>Mindestabstand eine Gittereinheit (1 </a:t>
            </a:r>
            <a:r>
              <a:rPr lang="en-US" altLang="de-DE" sz="1400" i="0">
                <a:sym typeface="Symbol" pitchFamily="18" charset="2"/>
              </a:rPr>
              <a:t></a:t>
            </a:r>
            <a:r>
              <a:rPr lang="en-US" altLang="de-DE" sz="1400" i="0"/>
              <a:t>)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 i="0"/>
              <a:t>Minimale horizontale Mittenabstände:</a:t>
            </a:r>
            <a:br>
              <a:rPr lang="en-US" altLang="de-DE" sz="1400" i="0"/>
            </a:br>
            <a:r>
              <a:rPr lang="en-US" altLang="de-DE" sz="1400"/>
              <a:t>d</a:t>
            </a:r>
            <a:r>
              <a:rPr lang="en-US" altLang="de-DE" sz="1400" i="0" baseline="-25000"/>
              <a:t>AC</a:t>
            </a:r>
            <a:r>
              <a:rPr lang="en-US" altLang="de-DE" sz="1400" i="0"/>
              <a:t> = 5	</a:t>
            </a:r>
            <a:r>
              <a:rPr lang="en-US" altLang="de-DE" sz="1400"/>
              <a:t>d</a:t>
            </a:r>
            <a:r>
              <a:rPr lang="en-US" altLang="de-DE" sz="1400" i="0" baseline="-25000"/>
              <a:t>AD</a:t>
            </a:r>
            <a:r>
              <a:rPr lang="en-US" altLang="de-DE" sz="1400" i="0"/>
              <a:t> = 5 	</a:t>
            </a:r>
            <a:r>
              <a:rPr lang="en-US" altLang="de-DE" sz="1400"/>
              <a:t>d</a:t>
            </a:r>
            <a:r>
              <a:rPr lang="en-US" altLang="de-DE" sz="1400" i="0" baseline="-25000"/>
              <a:t>BC</a:t>
            </a:r>
            <a:r>
              <a:rPr lang="en-US" altLang="de-DE" sz="1400" i="0"/>
              <a:t> = 6  </a:t>
            </a:r>
            <a:br>
              <a:rPr lang="en-US" altLang="de-DE" sz="1400" i="0"/>
            </a:br>
            <a:r>
              <a:rPr lang="en-US" altLang="de-DE" sz="1400"/>
              <a:t>d</a:t>
            </a:r>
            <a:r>
              <a:rPr lang="en-US" altLang="de-DE" sz="1400" i="0" baseline="-25000"/>
              <a:t>BD</a:t>
            </a:r>
            <a:r>
              <a:rPr lang="en-US" altLang="de-DE" sz="1400" i="0"/>
              <a:t> = 6  	 </a:t>
            </a:r>
            <a:r>
              <a:rPr lang="en-US" altLang="de-DE" sz="1400"/>
              <a:t>d</a:t>
            </a:r>
            <a:r>
              <a:rPr lang="en-US" altLang="de-DE" sz="1400" i="0" baseline="-25000"/>
              <a:t>BE</a:t>
            </a:r>
            <a:r>
              <a:rPr lang="en-US" altLang="de-DE" sz="1400" i="0"/>
              <a:t> = 5 	</a:t>
            </a:r>
            <a:r>
              <a:rPr lang="en-US" altLang="de-DE" sz="1400"/>
              <a:t>d</a:t>
            </a:r>
            <a:r>
              <a:rPr lang="en-US" altLang="de-DE" sz="1400" i="0" baseline="-25000"/>
              <a:t>CF</a:t>
            </a:r>
            <a:r>
              <a:rPr lang="en-US" altLang="de-DE" sz="1400" i="0"/>
              <a:t> = 4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/>
              <a:t>d</a:t>
            </a:r>
            <a:r>
              <a:rPr lang="en-US" altLang="de-DE" sz="1400" i="0" baseline="-25000"/>
              <a:t>CG</a:t>
            </a:r>
            <a:r>
              <a:rPr lang="en-US" altLang="de-DE" sz="1400" i="0"/>
              <a:t> = 5	 </a:t>
            </a:r>
            <a:r>
              <a:rPr lang="en-US" altLang="de-DE" sz="1400"/>
              <a:t>d</a:t>
            </a:r>
            <a:r>
              <a:rPr lang="en-US" altLang="de-DE" sz="1400" i="0" baseline="-25000"/>
              <a:t>DF</a:t>
            </a:r>
            <a:r>
              <a:rPr lang="en-US" altLang="de-DE" sz="1400" i="0"/>
              <a:t> = 4 	 </a:t>
            </a:r>
            <a:r>
              <a:rPr lang="en-US" altLang="de-DE" sz="1400"/>
              <a:t>d</a:t>
            </a:r>
            <a:r>
              <a:rPr lang="en-US" altLang="de-DE" sz="1400" i="0" baseline="-25000"/>
              <a:t>DG</a:t>
            </a:r>
            <a:r>
              <a:rPr lang="en-US" altLang="de-DE" sz="1400" i="0"/>
              <a:t> = 5 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/>
              <a:t>d</a:t>
            </a:r>
            <a:r>
              <a:rPr lang="en-US" altLang="de-DE" sz="1400" i="0" baseline="-25000"/>
              <a:t>EG</a:t>
            </a:r>
            <a:r>
              <a:rPr lang="en-US" altLang="de-DE" sz="1400" i="0"/>
              <a:t> = 4</a:t>
            </a:r>
            <a:endParaRPr lang="en-US" altLang="de-DE" sz="1400" i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0"/>
              </a:spcBef>
            </a:pPr>
            <a:endParaRPr lang="en-US" altLang="de-DE" sz="1400" i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Beispiel</a:t>
            </a:r>
          </a:p>
        </p:txBody>
      </p:sp>
      <p:grpSp>
        <p:nvGrpSpPr>
          <p:cNvPr id="41987" name="Group 4"/>
          <p:cNvGrpSpPr>
            <a:grpSpLocks noChangeAspect="1"/>
          </p:cNvGrpSpPr>
          <p:nvPr/>
        </p:nvGrpSpPr>
        <p:grpSpPr bwMode="auto">
          <a:xfrm>
            <a:off x="773113" y="1116013"/>
            <a:ext cx="2857500" cy="2389187"/>
            <a:chOff x="460" y="887"/>
            <a:chExt cx="2126" cy="1777"/>
          </a:xfrm>
        </p:grpSpPr>
        <p:sp>
          <p:nvSpPr>
            <p:cNvPr id="42037" name="Rectangle 5"/>
            <p:cNvSpPr>
              <a:spLocks noChangeAspect="1" noChangeArrowheads="1"/>
            </p:cNvSpPr>
            <p:nvPr/>
          </p:nvSpPr>
          <p:spPr bwMode="auto">
            <a:xfrm>
              <a:off x="1596" y="2333"/>
              <a:ext cx="220" cy="3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38" name="Rectangle 6"/>
            <p:cNvSpPr>
              <a:spLocks noChangeAspect="1" noChangeArrowheads="1"/>
            </p:cNvSpPr>
            <p:nvPr/>
          </p:nvSpPr>
          <p:spPr bwMode="auto">
            <a:xfrm>
              <a:off x="1488" y="906"/>
              <a:ext cx="439" cy="3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39" name="Rectangle 7"/>
            <p:cNvSpPr>
              <a:spLocks noChangeAspect="1" noChangeArrowheads="1"/>
            </p:cNvSpPr>
            <p:nvPr/>
          </p:nvSpPr>
          <p:spPr bwMode="auto">
            <a:xfrm>
              <a:off x="1487" y="1455"/>
              <a:ext cx="440" cy="659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40" name="Rectangle 8"/>
            <p:cNvSpPr>
              <a:spLocks noChangeAspect="1" noChangeArrowheads="1"/>
            </p:cNvSpPr>
            <p:nvPr/>
          </p:nvSpPr>
          <p:spPr bwMode="auto">
            <a:xfrm>
              <a:off x="2146" y="1785"/>
              <a:ext cx="439" cy="877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41" name="Rectangle 9"/>
            <p:cNvSpPr>
              <a:spLocks noChangeAspect="1" noChangeArrowheads="1"/>
            </p:cNvSpPr>
            <p:nvPr/>
          </p:nvSpPr>
          <p:spPr bwMode="auto">
            <a:xfrm>
              <a:off x="2366" y="906"/>
              <a:ext cx="219" cy="549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42" name="Rectangle 10"/>
            <p:cNvSpPr>
              <a:spLocks noChangeAspect="1" noChangeArrowheads="1"/>
            </p:cNvSpPr>
            <p:nvPr/>
          </p:nvSpPr>
          <p:spPr bwMode="auto">
            <a:xfrm>
              <a:off x="499" y="1346"/>
              <a:ext cx="658" cy="1317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43" name="Rectangle 11"/>
            <p:cNvSpPr>
              <a:spLocks noChangeAspect="1" noChangeArrowheads="1"/>
            </p:cNvSpPr>
            <p:nvPr/>
          </p:nvSpPr>
          <p:spPr bwMode="auto">
            <a:xfrm>
              <a:off x="828" y="906"/>
              <a:ext cx="439" cy="22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44" name="Line 12"/>
            <p:cNvSpPr>
              <a:spLocks noChangeAspect="1" noChangeShapeType="1"/>
            </p:cNvSpPr>
            <p:nvPr/>
          </p:nvSpPr>
          <p:spPr bwMode="auto">
            <a:xfrm>
              <a:off x="1267" y="1053"/>
              <a:ext cx="2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45" name="Line 13"/>
            <p:cNvSpPr>
              <a:spLocks noChangeAspect="1" noChangeShapeType="1"/>
            </p:cNvSpPr>
            <p:nvPr/>
          </p:nvSpPr>
          <p:spPr bwMode="auto">
            <a:xfrm>
              <a:off x="1634" y="1236"/>
              <a:ext cx="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46" name="Line 14"/>
            <p:cNvSpPr>
              <a:spLocks noChangeAspect="1" noChangeShapeType="1"/>
            </p:cNvSpPr>
            <p:nvPr/>
          </p:nvSpPr>
          <p:spPr bwMode="auto">
            <a:xfrm>
              <a:off x="1157" y="2590"/>
              <a:ext cx="4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47" name="Line 15"/>
            <p:cNvSpPr>
              <a:spLocks noChangeAspect="1" noChangeShapeType="1"/>
            </p:cNvSpPr>
            <p:nvPr/>
          </p:nvSpPr>
          <p:spPr bwMode="auto">
            <a:xfrm>
              <a:off x="1157" y="2370"/>
              <a:ext cx="4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48" name="Line 16"/>
            <p:cNvSpPr>
              <a:spLocks noChangeAspect="1" noChangeShapeType="1"/>
            </p:cNvSpPr>
            <p:nvPr/>
          </p:nvSpPr>
          <p:spPr bwMode="auto">
            <a:xfrm>
              <a:off x="1927" y="1163"/>
              <a:ext cx="4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49" name="Line 17"/>
            <p:cNvSpPr>
              <a:spLocks noChangeAspect="1" noChangeShapeType="1"/>
            </p:cNvSpPr>
            <p:nvPr/>
          </p:nvSpPr>
          <p:spPr bwMode="auto">
            <a:xfrm>
              <a:off x="1817" y="2480"/>
              <a:ext cx="32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50" name="Line 18"/>
            <p:cNvSpPr>
              <a:spLocks noChangeAspect="1" noChangeShapeType="1"/>
            </p:cNvSpPr>
            <p:nvPr/>
          </p:nvSpPr>
          <p:spPr bwMode="auto">
            <a:xfrm>
              <a:off x="1157" y="1711"/>
              <a:ext cx="33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51" name="Text Box 19"/>
            <p:cNvSpPr txBox="1">
              <a:spLocks noChangeAspect="1" noChangeArrowheads="1"/>
            </p:cNvSpPr>
            <p:nvPr/>
          </p:nvSpPr>
          <p:spPr bwMode="auto">
            <a:xfrm>
              <a:off x="828" y="887"/>
              <a:ext cx="110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A</a:t>
              </a:r>
              <a:endParaRPr lang="en-US" altLang="de-DE" sz="1500"/>
            </a:p>
          </p:txBody>
        </p:sp>
        <p:sp>
          <p:nvSpPr>
            <p:cNvPr id="42052" name="Text Box 20"/>
            <p:cNvSpPr txBox="1">
              <a:spLocks noChangeAspect="1" noChangeArrowheads="1"/>
            </p:cNvSpPr>
            <p:nvPr/>
          </p:nvSpPr>
          <p:spPr bwMode="auto">
            <a:xfrm>
              <a:off x="2366" y="887"/>
              <a:ext cx="109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F</a:t>
              </a:r>
              <a:endParaRPr lang="en-US" altLang="de-DE" sz="1500"/>
            </a:p>
          </p:txBody>
        </p:sp>
        <p:sp>
          <p:nvSpPr>
            <p:cNvPr id="42053" name="Text Box 21"/>
            <p:cNvSpPr txBox="1">
              <a:spLocks noChangeAspect="1" noChangeArrowheads="1"/>
            </p:cNvSpPr>
            <p:nvPr/>
          </p:nvSpPr>
          <p:spPr bwMode="auto">
            <a:xfrm>
              <a:off x="460" y="1320"/>
              <a:ext cx="219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B</a:t>
              </a:r>
              <a:endParaRPr lang="en-US" altLang="de-DE" sz="1500"/>
            </a:p>
          </p:txBody>
        </p:sp>
        <p:sp>
          <p:nvSpPr>
            <p:cNvPr id="42054" name="Text Box 22"/>
            <p:cNvSpPr txBox="1">
              <a:spLocks noChangeAspect="1" noChangeArrowheads="1"/>
            </p:cNvSpPr>
            <p:nvPr/>
          </p:nvSpPr>
          <p:spPr bwMode="auto">
            <a:xfrm>
              <a:off x="1487" y="887"/>
              <a:ext cx="109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C</a:t>
              </a:r>
              <a:endParaRPr lang="en-US" altLang="de-DE" sz="1500"/>
            </a:p>
          </p:txBody>
        </p:sp>
        <p:sp>
          <p:nvSpPr>
            <p:cNvPr id="42055" name="Text Box 23"/>
            <p:cNvSpPr txBox="1">
              <a:spLocks noChangeAspect="1" noChangeArrowheads="1"/>
            </p:cNvSpPr>
            <p:nvPr/>
          </p:nvSpPr>
          <p:spPr bwMode="auto">
            <a:xfrm>
              <a:off x="2146" y="1768"/>
              <a:ext cx="110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G</a:t>
              </a:r>
              <a:endParaRPr lang="en-US" altLang="de-DE" sz="1500"/>
            </a:p>
          </p:txBody>
        </p:sp>
        <p:sp>
          <p:nvSpPr>
            <p:cNvPr id="42056" name="Text Box 24"/>
            <p:cNvSpPr txBox="1">
              <a:spLocks noChangeAspect="1" noChangeArrowheads="1"/>
            </p:cNvSpPr>
            <p:nvPr/>
          </p:nvSpPr>
          <p:spPr bwMode="auto">
            <a:xfrm>
              <a:off x="1487" y="1432"/>
              <a:ext cx="109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D</a:t>
              </a:r>
              <a:endParaRPr lang="en-US" altLang="de-DE" sz="1500"/>
            </a:p>
          </p:txBody>
        </p:sp>
        <p:sp>
          <p:nvSpPr>
            <p:cNvPr id="42057" name="Text Box 25"/>
            <p:cNvSpPr txBox="1">
              <a:spLocks noChangeAspect="1" noChangeArrowheads="1"/>
            </p:cNvSpPr>
            <p:nvPr/>
          </p:nvSpPr>
          <p:spPr bwMode="auto">
            <a:xfrm>
              <a:off x="1596" y="2312"/>
              <a:ext cx="110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E</a:t>
              </a:r>
              <a:endParaRPr lang="en-US" altLang="de-DE" sz="1500"/>
            </a:p>
          </p:txBody>
        </p:sp>
        <p:sp>
          <p:nvSpPr>
            <p:cNvPr id="42058" name="Line 26"/>
            <p:cNvSpPr>
              <a:spLocks noChangeAspect="1" noChangeShapeType="1"/>
            </p:cNvSpPr>
            <p:nvPr/>
          </p:nvSpPr>
          <p:spPr bwMode="auto">
            <a:xfrm>
              <a:off x="1927" y="2041"/>
              <a:ext cx="21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59" name="Rectangle 27"/>
            <p:cNvSpPr>
              <a:spLocks noChangeAspect="1" noChangeArrowheads="1"/>
            </p:cNvSpPr>
            <p:nvPr/>
          </p:nvSpPr>
          <p:spPr bwMode="auto">
            <a:xfrm>
              <a:off x="499" y="906"/>
              <a:ext cx="2086" cy="17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0" name="Line 28"/>
            <p:cNvSpPr>
              <a:spLocks noChangeAspect="1" noChangeShapeType="1"/>
            </p:cNvSpPr>
            <p:nvPr/>
          </p:nvSpPr>
          <p:spPr bwMode="auto">
            <a:xfrm>
              <a:off x="499" y="1017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1" name="Line 29"/>
            <p:cNvSpPr>
              <a:spLocks noChangeAspect="1" noChangeShapeType="1"/>
            </p:cNvSpPr>
            <p:nvPr/>
          </p:nvSpPr>
          <p:spPr bwMode="auto">
            <a:xfrm>
              <a:off x="499" y="1126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2" name="Line 30"/>
            <p:cNvSpPr>
              <a:spLocks noChangeAspect="1" noChangeShapeType="1"/>
            </p:cNvSpPr>
            <p:nvPr/>
          </p:nvSpPr>
          <p:spPr bwMode="auto">
            <a:xfrm>
              <a:off x="499" y="1236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3" name="Line 31"/>
            <p:cNvSpPr>
              <a:spLocks noChangeAspect="1" noChangeShapeType="1"/>
            </p:cNvSpPr>
            <p:nvPr/>
          </p:nvSpPr>
          <p:spPr bwMode="auto">
            <a:xfrm>
              <a:off x="498" y="1346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4" name="Line 32"/>
            <p:cNvSpPr>
              <a:spLocks noChangeAspect="1" noChangeShapeType="1"/>
            </p:cNvSpPr>
            <p:nvPr/>
          </p:nvSpPr>
          <p:spPr bwMode="auto">
            <a:xfrm>
              <a:off x="500" y="145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5" name="Line 33"/>
            <p:cNvSpPr>
              <a:spLocks noChangeAspect="1" noChangeShapeType="1"/>
            </p:cNvSpPr>
            <p:nvPr/>
          </p:nvSpPr>
          <p:spPr bwMode="auto">
            <a:xfrm>
              <a:off x="499" y="156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6" name="Line 34"/>
            <p:cNvSpPr>
              <a:spLocks noChangeAspect="1" noChangeShapeType="1"/>
            </p:cNvSpPr>
            <p:nvPr/>
          </p:nvSpPr>
          <p:spPr bwMode="auto">
            <a:xfrm>
              <a:off x="499" y="167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7" name="Line 35"/>
            <p:cNvSpPr>
              <a:spLocks noChangeAspect="1" noChangeShapeType="1"/>
            </p:cNvSpPr>
            <p:nvPr/>
          </p:nvSpPr>
          <p:spPr bwMode="auto">
            <a:xfrm>
              <a:off x="498" y="1785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8" name="Line 36"/>
            <p:cNvSpPr>
              <a:spLocks noChangeAspect="1" noChangeShapeType="1"/>
            </p:cNvSpPr>
            <p:nvPr/>
          </p:nvSpPr>
          <p:spPr bwMode="auto">
            <a:xfrm>
              <a:off x="500" y="1895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9" name="Line 37"/>
            <p:cNvSpPr>
              <a:spLocks noChangeAspect="1" noChangeShapeType="1"/>
            </p:cNvSpPr>
            <p:nvPr/>
          </p:nvSpPr>
          <p:spPr bwMode="auto">
            <a:xfrm>
              <a:off x="500" y="200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0" name="Line 38"/>
            <p:cNvSpPr>
              <a:spLocks noChangeAspect="1" noChangeShapeType="1"/>
            </p:cNvSpPr>
            <p:nvPr/>
          </p:nvSpPr>
          <p:spPr bwMode="auto">
            <a:xfrm>
              <a:off x="500" y="211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1" name="Line 39"/>
            <p:cNvSpPr>
              <a:spLocks noChangeAspect="1" noChangeShapeType="1"/>
            </p:cNvSpPr>
            <p:nvPr/>
          </p:nvSpPr>
          <p:spPr bwMode="auto">
            <a:xfrm>
              <a:off x="499" y="2224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2" name="Line 40"/>
            <p:cNvSpPr>
              <a:spLocks noChangeAspect="1" noChangeShapeType="1"/>
            </p:cNvSpPr>
            <p:nvPr/>
          </p:nvSpPr>
          <p:spPr bwMode="auto">
            <a:xfrm>
              <a:off x="500" y="2334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3" name="Line 41"/>
            <p:cNvSpPr>
              <a:spLocks noChangeAspect="1" noChangeShapeType="1"/>
            </p:cNvSpPr>
            <p:nvPr/>
          </p:nvSpPr>
          <p:spPr bwMode="auto">
            <a:xfrm>
              <a:off x="500" y="2444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4" name="Line 42"/>
            <p:cNvSpPr>
              <a:spLocks noChangeAspect="1" noChangeShapeType="1"/>
            </p:cNvSpPr>
            <p:nvPr/>
          </p:nvSpPr>
          <p:spPr bwMode="auto">
            <a:xfrm>
              <a:off x="499" y="2553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5" name="Line 43"/>
            <p:cNvSpPr>
              <a:spLocks noChangeAspect="1" noChangeShapeType="1"/>
            </p:cNvSpPr>
            <p:nvPr/>
          </p:nvSpPr>
          <p:spPr bwMode="auto">
            <a:xfrm>
              <a:off x="609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6" name="Line 44"/>
            <p:cNvSpPr>
              <a:spLocks noChangeAspect="1" noChangeShapeType="1"/>
            </p:cNvSpPr>
            <p:nvPr/>
          </p:nvSpPr>
          <p:spPr bwMode="auto">
            <a:xfrm>
              <a:off x="71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7" name="Line 45"/>
            <p:cNvSpPr>
              <a:spLocks noChangeAspect="1" noChangeShapeType="1"/>
            </p:cNvSpPr>
            <p:nvPr/>
          </p:nvSpPr>
          <p:spPr bwMode="auto">
            <a:xfrm>
              <a:off x="82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8" name="Line 46"/>
            <p:cNvSpPr>
              <a:spLocks noChangeAspect="1" noChangeShapeType="1"/>
            </p:cNvSpPr>
            <p:nvPr/>
          </p:nvSpPr>
          <p:spPr bwMode="auto">
            <a:xfrm>
              <a:off x="93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9" name="Line 47"/>
            <p:cNvSpPr>
              <a:spLocks noChangeAspect="1" noChangeShapeType="1"/>
            </p:cNvSpPr>
            <p:nvPr/>
          </p:nvSpPr>
          <p:spPr bwMode="auto">
            <a:xfrm>
              <a:off x="104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0" name="Line 48"/>
            <p:cNvSpPr>
              <a:spLocks noChangeAspect="1" noChangeShapeType="1"/>
            </p:cNvSpPr>
            <p:nvPr/>
          </p:nvSpPr>
          <p:spPr bwMode="auto">
            <a:xfrm>
              <a:off x="115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1" name="Line 49"/>
            <p:cNvSpPr>
              <a:spLocks noChangeAspect="1" noChangeShapeType="1"/>
            </p:cNvSpPr>
            <p:nvPr/>
          </p:nvSpPr>
          <p:spPr bwMode="auto">
            <a:xfrm>
              <a:off x="126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2" name="Line 50"/>
            <p:cNvSpPr>
              <a:spLocks noChangeAspect="1" noChangeShapeType="1"/>
            </p:cNvSpPr>
            <p:nvPr/>
          </p:nvSpPr>
          <p:spPr bwMode="auto">
            <a:xfrm>
              <a:off x="137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3" name="Line 51"/>
            <p:cNvSpPr>
              <a:spLocks noChangeAspect="1" noChangeShapeType="1"/>
            </p:cNvSpPr>
            <p:nvPr/>
          </p:nvSpPr>
          <p:spPr bwMode="auto">
            <a:xfrm>
              <a:off x="148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4" name="Line 52"/>
            <p:cNvSpPr>
              <a:spLocks noChangeAspect="1" noChangeShapeType="1"/>
            </p:cNvSpPr>
            <p:nvPr/>
          </p:nvSpPr>
          <p:spPr bwMode="auto">
            <a:xfrm>
              <a:off x="159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5" name="Line 53"/>
            <p:cNvSpPr>
              <a:spLocks noChangeAspect="1" noChangeShapeType="1"/>
            </p:cNvSpPr>
            <p:nvPr/>
          </p:nvSpPr>
          <p:spPr bwMode="auto">
            <a:xfrm>
              <a:off x="170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6" name="Line 54"/>
            <p:cNvSpPr>
              <a:spLocks noChangeAspect="1" noChangeShapeType="1"/>
            </p:cNvSpPr>
            <p:nvPr/>
          </p:nvSpPr>
          <p:spPr bwMode="auto">
            <a:xfrm>
              <a:off x="181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7" name="Line 55"/>
            <p:cNvSpPr>
              <a:spLocks noChangeAspect="1" noChangeShapeType="1"/>
            </p:cNvSpPr>
            <p:nvPr/>
          </p:nvSpPr>
          <p:spPr bwMode="auto">
            <a:xfrm>
              <a:off x="192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8" name="Line 56"/>
            <p:cNvSpPr>
              <a:spLocks noChangeAspect="1" noChangeShapeType="1"/>
            </p:cNvSpPr>
            <p:nvPr/>
          </p:nvSpPr>
          <p:spPr bwMode="auto">
            <a:xfrm>
              <a:off x="203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9" name="Line 57"/>
            <p:cNvSpPr>
              <a:spLocks noChangeAspect="1" noChangeShapeType="1"/>
            </p:cNvSpPr>
            <p:nvPr/>
          </p:nvSpPr>
          <p:spPr bwMode="auto">
            <a:xfrm>
              <a:off x="214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90" name="Line 58"/>
            <p:cNvSpPr>
              <a:spLocks noChangeAspect="1" noChangeShapeType="1"/>
            </p:cNvSpPr>
            <p:nvPr/>
          </p:nvSpPr>
          <p:spPr bwMode="auto">
            <a:xfrm>
              <a:off x="225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91" name="Line 59"/>
            <p:cNvSpPr>
              <a:spLocks noChangeAspect="1" noChangeShapeType="1"/>
            </p:cNvSpPr>
            <p:nvPr/>
          </p:nvSpPr>
          <p:spPr bwMode="auto">
            <a:xfrm>
              <a:off x="236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92" name="Line 60"/>
            <p:cNvSpPr>
              <a:spLocks noChangeAspect="1" noChangeShapeType="1"/>
            </p:cNvSpPr>
            <p:nvPr/>
          </p:nvSpPr>
          <p:spPr bwMode="auto">
            <a:xfrm>
              <a:off x="2475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1988" name="Text Box 61"/>
          <p:cNvSpPr txBox="1">
            <a:spLocks noChangeArrowheads="1"/>
          </p:cNvSpPr>
          <p:nvPr/>
        </p:nvSpPr>
        <p:spPr bwMode="auto">
          <a:xfrm>
            <a:off x="4573588" y="1074738"/>
            <a:ext cx="4038600" cy="212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 i="0"/>
              <a:t>Gegeben: 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 i="0"/>
              <a:t>Mindestabstand eine Gittereinheit (1 </a:t>
            </a:r>
            <a:r>
              <a:rPr lang="en-US" altLang="de-DE" sz="1400" i="0">
                <a:sym typeface="Symbol" pitchFamily="18" charset="2"/>
              </a:rPr>
              <a:t></a:t>
            </a:r>
            <a:r>
              <a:rPr lang="en-US" altLang="de-DE" sz="1400" i="0"/>
              <a:t>)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 i="0"/>
              <a:t>Minimale horizontale Mittenabstände:</a:t>
            </a:r>
            <a:br>
              <a:rPr lang="en-US" altLang="de-DE" sz="1400" i="0"/>
            </a:br>
            <a:r>
              <a:rPr lang="en-US" altLang="de-DE" sz="1400"/>
              <a:t>d</a:t>
            </a:r>
            <a:r>
              <a:rPr lang="en-US" altLang="de-DE" sz="1400" i="0" baseline="-25000"/>
              <a:t>AC</a:t>
            </a:r>
            <a:r>
              <a:rPr lang="en-US" altLang="de-DE" sz="1400" i="0"/>
              <a:t> = 5	</a:t>
            </a:r>
            <a:r>
              <a:rPr lang="en-US" altLang="de-DE" sz="1400"/>
              <a:t>d</a:t>
            </a:r>
            <a:r>
              <a:rPr lang="en-US" altLang="de-DE" sz="1400" i="0" baseline="-25000"/>
              <a:t>AD</a:t>
            </a:r>
            <a:r>
              <a:rPr lang="en-US" altLang="de-DE" sz="1400" i="0"/>
              <a:t> = 5 	</a:t>
            </a:r>
            <a:r>
              <a:rPr lang="en-US" altLang="de-DE" sz="1400"/>
              <a:t>d</a:t>
            </a:r>
            <a:r>
              <a:rPr lang="en-US" altLang="de-DE" sz="1400" i="0" baseline="-25000"/>
              <a:t>BC</a:t>
            </a:r>
            <a:r>
              <a:rPr lang="en-US" altLang="de-DE" sz="1400" i="0"/>
              <a:t> = 6  </a:t>
            </a:r>
            <a:br>
              <a:rPr lang="en-US" altLang="de-DE" sz="1400" i="0"/>
            </a:br>
            <a:r>
              <a:rPr lang="en-US" altLang="de-DE" sz="1400"/>
              <a:t>d</a:t>
            </a:r>
            <a:r>
              <a:rPr lang="en-US" altLang="de-DE" sz="1400" i="0" baseline="-25000"/>
              <a:t>BD</a:t>
            </a:r>
            <a:r>
              <a:rPr lang="en-US" altLang="de-DE" sz="1400" i="0"/>
              <a:t> = 6  	 </a:t>
            </a:r>
            <a:r>
              <a:rPr lang="en-US" altLang="de-DE" sz="1400"/>
              <a:t>d</a:t>
            </a:r>
            <a:r>
              <a:rPr lang="en-US" altLang="de-DE" sz="1400" i="0" baseline="-25000"/>
              <a:t>BE</a:t>
            </a:r>
            <a:r>
              <a:rPr lang="en-US" altLang="de-DE" sz="1400" i="0"/>
              <a:t> = 5 	</a:t>
            </a:r>
            <a:r>
              <a:rPr lang="en-US" altLang="de-DE" sz="1400"/>
              <a:t>d</a:t>
            </a:r>
            <a:r>
              <a:rPr lang="en-US" altLang="de-DE" sz="1400" i="0" baseline="-25000"/>
              <a:t>CF</a:t>
            </a:r>
            <a:r>
              <a:rPr lang="en-US" altLang="de-DE" sz="1400" i="0"/>
              <a:t> = 4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/>
              <a:t>d</a:t>
            </a:r>
            <a:r>
              <a:rPr lang="en-US" altLang="de-DE" sz="1400" i="0" baseline="-25000"/>
              <a:t>CG</a:t>
            </a:r>
            <a:r>
              <a:rPr lang="en-US" altLang="de-DE" sz="1400" i="0"/>
              <a:t> = 5	 </a:t>
            </a:r>
            <a:r>
              <a:rPr lang="en-US" altLang="de-DE" sz="1400"/>
              <a:t>d</a:t>
            </a:r>
            <a:r>
              <a:rPr lang="en-US" altLang="de-DE" sz="1400" i="0" baseline="-25000"/>
              <a:t>DF</a:t>
            </a:r>
            <a:r>
              <a:rPr lang="en-US" altLang="de-DE" sz="1400" i="0"/>
              <a:t> = 4 	 </a:t>
            </a:r>
            <a:r>
              <a:rPr lang="en-US" altLang="de-DE" sz="1400"/>
              <a:t>d</a:t>
            </a:r>
            <a:r>
              <a:rPr lang="en-US" altLang="de-DE" sz="1400" i="0" baseline="-25000"/>
              <a:t>DG</a:t>
            </a:r>
            <a:r>
              <a:rPr lang="en-US" altLang="de-DE" sz="1400" i="0"/>
              <a:t> = 5 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/>
              <a:t>d</a:t>
            </a:r>
            <a:r>
              <a:rPr lang="en-US" altLang="de-DE" sz="1400" i="0" baseline="-25000"/>
              <a:t>EG</a:t>
            </a:r>
            <a:r>
              <a:rPr lang="en-US" altLang="de-DE" sz="1400" i="0"/>
              <a:t> = 4</a:t>
            </a:r>
            <a:endParaRPr lang="en-US" altLang="de-DE" sz="1400" i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0"/>
              </a:spcBef>
            </a:pPr>
            <a:endParaRPr lang="en-US" altLang="de-DE" sz="1400" i="0"/>
          </a:p>
        </p:txBody>
      </p:sp>
      <p:sp>
        <p:nvSpPr>
          <p:cNvPr id="849983" name="Oval 63"/>
          <p:cNvSpPr>
            <a:spLocks noChangeArrowheads="1"/>
          </p:cNvSpPr>
          <p:nvPr/>
        </p:nvSpPr>
        <p:spPr bwMode="auto">
          <a:xfrm>
            <a:off x="4422775" y="5221288"/>
            <a:ext cx="268288" cy="266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9984" name="Oval 64"/>
          <p:cNvSpPr>
            <a:spLocks noChangeArrowheads="1"/>
          </p:cNvSpPr>
          <p:nvPr/>
        </p:nvSpPr>
        <p:spPr bwMode="auto">
          <a:xfrm>
            <a:off x="1262063" y="4667250"/>
            <a:ext cx="266700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9985" name="Oval 65"/>
          <p:cNvSpPr>
            <a:spLocks noChangeArrowheads="1"/>
          </p:cNvSpPr>
          <p:nvPr/>
        </p:nvSpPr>
        <p:spPr bwMode="auto">
          <a:xfrm>
            <a:off x="3473450" y="4667250"/>
            <a:ext cx="268288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2" name="Oval 66"/>
          <p:cNvSpPr>
            <a:spLocks noChangeArrowheads="1"/>
          </p:cNvSpPr>
          <p:nvPr/>
        </p:nvSpPr>
        <p:spPr bwMode="auto">
          <a:xfrm>
            <a:off x="2328863" y="4667250"/>
            <a:ext cx="268287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9987" name="Oval 67"/>
          <p:cNvSpPr>
            <a:spLocks noChangeArrowheads="1"/>
          </p:cNvSpPr>
          <p:nvPr/>
        </p:nvSpPr>
        <p:spPr bwMode="auto">
          <a:xfrm>
            <a:off x="2328863" y="5810250"/>
            <a:ext cx="268287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9988" name="Oval 68"/>
          <p:cNvSpPr>
            <a:spLocks noChangeArrowheads="1"/>
          </p:cNvSpPr>
          <p:nvPr/>
        </p:nvSpPr>
        <p:spPr bwMode="auto">
          <a:xfrm>
            <a:off x="1262063" y="5810250"/>
            <a:ext cx="266700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9989" name="Oval 69"/>
          <p:cNvSpPr>
            <a:spLocks noChangeArrowheads="1"/>
          </p:cNvSpPr>
          <p:nvPr/>
        </p:nvSpPr>
        <p:spPr bwMode="auto">
          <a:xfrm>
            <a:off x="3473450" y="5810250"/>
            <a:ext cx="268288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9997" name="Text Box 77"/>
          <p:cNvSpPr txBox="1">
            <a:spLocks noChangeArrowheads="1"/>
          </p:cNvSpPr>
          <p:nvPr/>
        </p:nvSpPr>
        <p:spPr bwMode="auto">
          <a:xfrm>
            <a:off x="1319213" y="4695825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A</a:t>
            </a:r>
          </a:p>
        </p:txBody>
      </p:sp>
      <p:sp>
        <p:nvSpPr>
          <p:cNvPr id="41997" name="Text Box 78"/>
          <p:cNvSpPr txBox="1">
            <a:spLocks noChangeArrowheads="1"/>
          </p:cNvSpPr>
          <p:nvPr/>
        </p:nvSpPr>
        <p:spPr bwMode="auto">
          <a:xfrm>
            <a:off x="2339975" y="4703763"/>
            <a:ext cx="300038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CD</a:t>
            </a:r>
          </a:p>
        </p:txBody>
      </p:sp>
      <p:sp>
        <p:nvSpPr>
          <p:cNvPr id="849999" name="Text Box 79"/>
          <p:cNvSpPr txBox="1">
            <a:spLocks noChangeArrowheads="1"/>
          </p:cNvSpPr>
          <p:nvPr/>
        </p:nvSpPr>
        <p:spPr bwMode="auto">
          <a:xfrm>
            <a:off x="3554413" y="4703763"/>
            <a:ext cx="300037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F</a:t>
            </a:r>
          </a:p>
        </p:txBody>
      </p:sp>
      <p:sp>
        <p:nvSpPr>
          <p:cNvPr id="850000" name="Text Box 80"/>
          <p:cNvSpPr txBox="1">
            <a:spLocks noChangeArrowheads="1"/>
          </p:cNvSpPr>
          <p:nvPr/>
        </p:nvSpPr>
        <p:spPr bwMode="auto">
          <a:xfrm>
            <a:off x="1343025" y="5849938"/>
            <a:ext cx="300038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B</a:t>
            </a:r>
          </a:p>
        </p:txBody>
      </p:sp>
      <p:sp>
        <p:nvSpPr>
          <p:cNvPr id="850001" name="Text Box 81"/>
          <p:cNvSpPr txBox="1">
            <a:spLocks noChangeArrowheads="1"/>
          </p:cNvSpPr>
          <p:nvPr/>
        </p:nvSpPr>
        <p:spPr bwMode="auto">
          <a:xfrm>
            <a:off x="2417763" y="5849938"/>
            <a:ext cx="22860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E</a:t>
            </a:r>
          </a:p>
        </p:txBody>
      </p:sp>
      <p:sp>
        <p:nvSpPr>
          <p:cNvPr id="850002" name="Text Box 82"/>
          <p:cNvSpPr txBox="1">
            <a:spLocks noChangeArrowheads="1"/>
          </p:cNvSpPr>
          <p:nvPr/>
        </p:nvSpPr>
        <p:spPr bwMode="auto">
          <a:xfrm>
            <a:off x="3559175" y="584200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G</a:t>
            </a:r>
          </a:p>
        </p:txBody>
      </p:sp>
      <p:sp>
        <p:nvSpPr>
          <p:cNvPr id="850003" name="Text Box 83"/>
          <p:cNvSpPr txBox="1">
            <a:spLocks noChangeArrowheads="1"/>
          </p:cNvSpPr>
          <p:nvPr/>
        </p:nvSpPr>
        <p:spPr bwMode="auto">
          <a:xfrm>
            <a:off x="4495800" y="525780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R</a:t>
            </a:r>
          </a:p>
        </p:txBody>
      </p:sp>
      <p:grpSp>
        <p:nvGrpSpPr>
          <p:cNvPr id="850112" name="Group 192"/>
          <p:cNvGrpSpPr>
            <a:grpSpLocks/>
          </p:cNvGrpSpPr>
          <p:nvPr/>
        </p:nvGrpSpPr>
        <p:grpSpPr bwMode="auto">
          <a:xfrm>
            <a:off x="962025" y="4800600"/>
            <a:ext cx="3567113" cy="1163638"/>
            <a:chOff x="606" y="3024"/>
            <a:chExt cx="2247" cy="733"/>
          </a:xfrm>
        </p:grpSpPr>
        <p:sp>
          <p:nvSpPr>
            <p:cNvPr id="42027" name="Line 2"/>
            <p:cNvSpPr>
              <a:spLocks noChangeShapeType="1"/>
            </p:cNvSpPr>
            <p:nvPr/>
          </p:nvSpPr>
          <p:spPr bwMode="auto">
            <a:xfrm>
              <a:off x="611" y="3456"/>
              <a:ext cx="227" cy="2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8" name="Line 70"/>
            <p:cNvSpPr>
              <a:spLocks noChangeShapeType="1"/>
            </p:cNvSpPr>
            <p:nvPr/>
          </p:nvSpPr>
          <p:spPr bwMode="auto">
            <a:xfrm>
              <a:off x="963" y="3024"/>
              <a:ext cx="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9" name="Line 71"/>
            <p:cNvSpPr>
              <a:spLocks noChangeShapeType="1"/>
            </p:cNvSpPr>
            <p:nvPr/>
          </p:nvSpPr>
          <p:spPr bwMode="auto">
            <a:xfrm>
              <a:off x="1636" y="3024"/>
              <a:ext cx="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0" name="Freeform 72"/>
            <p:cNvSpPr>
              <a:spLocks/>
            </p:cNvSpPr>
            <p:nvPr/>
          </p:nvSpPr>
          <p:spPr bwMode="auto">
            <a:xfrm>
              <a:off x="606" y="3076"/>
              <a:ext cx="207" cy="213"/>
            </a:xfrm>
            <a:custGeom>
              <a:avLst/>
              <a:gdLst>
                <a:gd name="T0" fmla="*/ 0 w 196"/>
                <a:gd name="T1" fmla="*/ 213 h 201"/>
                <a:gd name="T2" fmla="*/ 207 w 196"/>
                <a:gd name="T3" fmla="*/ 0 h 20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6" h="201">
                  <a:moveTo>
                    <a:pt x="0" y="201"/>
                  </a:moveTo>
                  <a:lnTo>
                    <a:pt x="19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1" name="Freeform 73"/>
            <p:cNvSpPr>
              <a:spLocks/>
            </p:cNvSpPr>
            <p:nvPr/>
          </p:nvSpPr>
          <p:spPr bwMode="auto">
            <a:xfrm>
              <a:off x="2354" y="3038"/>
              <a:ext cx="499" cy="251"/>
            </a:xfrm>
            <a:custGeom>
              <a:avLst/>
              <a:gdLst>
                <a:gd name="T0" fmla="*/ 0 w 471"/>
                <a:gd name="T1" fmla="*/ 0 h 237"/>
                <a:gd name="T2" fmla="*/ 499 w 471"/>
                <a:gd name="T3" fmla="*/ 251 h 2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71" h="237">
                  <a:moveTo>
                    <a:pt x="0" y="0"/>
                  </a:moveTo>
                  <a:lnTo>
                    <a:pt x="471" y="2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2" name="Line 75"/>
            <p:cNvSpPr>
              <a:spLocks noChangeShapeType="1"/>
            </p:cNvSpPr>
            <p:nvPr/>
          </p:nvSpPr>
          <p:spPr bwMode="auto">
            <a:xfrm>
              <a:off x="963" y="3757"/>
              <a:ext cx="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3" name="Line 76"/>
            <p:cNvSpPr>
              <a:spLocks noChangeShapeType="1"/>
            </p:cNvSpPr>
            <p:nvPr/>
          </p:nvSpPr>
          <p:spPr bwMode="auto">
            <a:xfrm>
              <a:off x="1636" y="3757"/>
              <a:ext cx="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4" name="Line 94"/>
            <p:cNvSpPr>
              <a:spLocks noChangeShapeType="1"/>
            </p:cNvSpPr>
            <p:nvPr/>
          </p:nvSpPr>
          <p:spPr bwMode="auto">
            <a:xfrm flipV="1">
              <a:off x="911" y="3103"/>
              <a:ext cx="588" cy="5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5" name="Line 95"/>
            <p:cNvSpPr>
              <a:spLocks noChangeShapeType="1"/>
            </p:cNvSpPr>
            <p:nvPr/>
          </p:nvSpPr>
          <p:spPr bwMode="auto">
            <a:xfrm>
              <a:off x="1584" y="3097"/>
              <a:ext cx="666" cy="5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6" name="Line 96"/>
            <p:cNvSpPr>
              <a:spLocks noChangeShapeType="1"/>
            </p:cNvSpPr>
            <p:nvPr/>
          </p:nvSpPr>
          <p:spPr bwMode="auto">
            <a:xfrm flipV="1">
              <a:off x="2352" y="3457"/>
              <a:ext cx="497" cy="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850017" name="Oval 97"/>
          <p:cNvSpPr>
            <a:spLocks noChangeArrowheads="1"/>
          </p:cNvSpPr>
          <p:nvPr/>
        </p:nvSpPr>
        <p:spPr bwMode="auto">
          <a:xfrm>
            <a:off x="804863" y="5221288"/>
            <a:ext cx="266700" cy="266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018" name="Text Box 98"/>
          <p:cNvSpPr txBox="1">
            <a:spLocks noChangeArrowheads="1"/>
          </p:cNvSpPr>
          <p:nvPr/>
        </p:nvSpPr>
        <p:spPr bwMode="auto">
          <a:xfrm>
            <a:off x="892175" y="525780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L</a:t>
            </a:r>
          </a:p>
        </p:txBody>
      </p:sp>
      <p:sp>
        <p:nvSpPr>
          <p:cNvPr id="42006" name="Rectangle 106"/>
          <p:cNvSpPr>
            <a:spLocks noChangeArrowheads="1"/>
          </p:cNvSpPr>
          <p:nvPr/>
        </p:nvSpPr>
        <p:spPr bwMode="auto">
          <a:xfrm>
            <a:off x="827088" y="3719513"/>
            <a:ext cx="11588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CC0000"/>
                </a:solidFill>
              </a:rPr>
              <a:t>Schritte 1 und 2</a:t>
            </a:r>
            <a:endParaRPr lang="en-US" altLang="de-DE" sz="1700" i="0"/>
          </a:p>
        </p:txBody>
      </p:sp>
      <p:sp>
        <p:nvSpPr>
          <p:cNvPr id="42007" name="Rectangle 107"/>
          <p:cNvSpPr>
            <a:spLocks noChangeArrowheads="1"/>
          </p:cNvSpPr>
          <p:nvPr/>
        </p:nvSpPr>
        <p:spPr bwMode="auto">
          <a:xfrm>
            <a:off x="1987550" y="3719513"/>
            <a:ext cx="4603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CC0000"/>
                </a:solidFill>
              </a:rPr>
              <a:t>:</a:t>
            </a:r>
            <a:endParaRPr lang="en-US" altLang="de-DE" sz="1700" i="0"/>
          </a:p>
        </p:txBody>
      </p:sp>
      <p:sp>
        <p:nvSpPr>
          <p:cNvPr id="42008" name="Rectangle 108"/>
          <p:cNvSpPr>
            <a:spLocks noChangeArrowheads="1"/>
          </p:cNvSpPr>
          <p:nvPr/>
        </p:nvSpPr>
        <p:spPr bwMode="auto">
          <a:xfrm>
            <a:off x="2033588" y="3719513"/>
            <a:ext cx="20605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 Erzeugen des horizontalen </a:t>
            </a:r>
            <a:endParaRPr lang="en-US" altLang="de-DE" sz="1700" i="0"/>
          </a:p>
        </p:txBody>
      </p:sp>
      <p:sp>
        <p:nvSpPr>
          <p:cNvPr id="42009" name="Rectangle 109"/>
          <p:cNvSpPr>
            <a:spLocks noChangeArrowheads="1"/>
          </p:cNvSpPr>
          <p:nvPr/>
        </p:nvSpPr>
        <p:spPr bwMode="auto">
          <a:xfrm>
            <a:off x="4094163" y="3719513"/>
            <a:ext cx="460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 </a:t>
            </a:r>
            <a:endParaRPr lang="en-US" altLang="de-DE" sz="1700" i="0"/>
          </a:p>
        </p:txBody>
      </p:sp>
      <p:sp>
        <p:nvSpPr>
          <p:cNvPr id="42010" name="Rectangle 110"/>
          <p:cNvSpPr>
            <a:spLocks noChangeArrowheads="1"/>
          </p:cNvSpPr>
          <p:nvPr/>
        </p:nvSpPr>
        <p:spPr bwMode="auto">
          <a:xfrm>
            <a:off x="827088" y="3925888"/>
            <a:ext cx="460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 </a:t>
            </a:r>
            <a:endParaRPr lang="en-US" altLang="de-DE" sz="1700" i="0"/>
          </a:p>
        </p:txBody>
      </p:sp>
      <p:sp>
        <p:nvSpPr>
          <p:cNvPr id="42011" name="Rectangle 111"/>
          <p:cNvSpPr>
            <a:spLocks noChangeArrowheads="1"/>
          </p:cNvSpPr>
          <p:nvPr/>
        </p:nvSpPr>
        <p:spPr bwMode="auto">
          <a:xfrm>
            <a:off x="1506538" y="3925888"/>
            <a:ext cx="59848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             </a:t>
            </a:r>
            <a:endParaRPr lang="en-US" altLang="de-DE" sz="1700" i="0"/>
          </a:p>
        </p:txBody>
      </p:sp>
      <p:sp>
        <p:nvSpPr>
          <p:cNvPr id="42012" name="Rectangle 112"/>
          <p:cNvSpPr>
            <a:spLocks noChangeArrowheads="1"/>
          </p:cNvSpPr>
          <p:nvPr/>
        </p:nvSpPr>
        <p:spPr bwMode="auto">
          <a:xfrm>
            <a:off x="2093913" y="3925888"/>
            <a:ext cx="26670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Abstandsgraphen mit längstem Pfad</a:t>
            </a:r>
            <a:endParaRPr lang="en-US" altLang="de-DE" sz="1700" i="0"/>
          </a:p>
        </p:txBody>
      </p:sp>
      <p:sp>
        <p:nvSpPr>
          <p:cNvPr id="42013" name="Rectangle 113"/>
          <p:cNvSpPr>
            <a:spLocks noChangeArrowheads="1"/>
          </p:cNvSpPr>
          <p:nvPr/>
        </p:nvSpPr>
        <p:spPr bwMode="auto">
          <a:xfrm>
            <a:off x="4770438" y="3925888"/>
            <a:ext cx="460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 </a:t>
            </a:r>
            <a:endParaRPr lang="en-US" altLang="de-DE" sz="1700" i="0"/>
          </a:p>
        </p:txBody>
      </p:sp>
      <p:sp>
        <p:nvSpPr>
          <p:cNvPr id="42014" name="Rectangle 115"/>
          <p:cNvSpPr>
            <a:spLocks noChangeArrowheads="1"/>
          </p:cNvSpPr>
          <p:nvPr/>
        </p:nvSpPr>
        <p:spPr bwMode="auto">
          <a:xfrm>
            <a:off x="5238750" y="3716338"/>
            <a:ext cx="14763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a)</a:t>
            </a:r>
            <a:endParaRPr lang="en-US" altLang="de-DE" sz="1700" i="0"/>
          </a:p>
        </p:txBody>
      </p:sp>
      <p:sp>
        <p:nvSpPr>
          <p:cNvPr id="42015" name="Rectangle 116"/>
          <p:cNvSpPr>
            <a:spLocks noChangeArrowheads="1"/>
          </p:cNvSpPr>
          <p:nvPr/>
        </p:nvSpPr>
        <p:spPr bwMode="auto">
          <a:xfrm>
            <a:off x="5386388" y="3716338"/>
            <a:ext cx="460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 </a:t>
            </a:r>
            <a:endParaRPr lang="en-US" altLang="de-DE" sz="1700" i="0"/>
          </a:p>
        </p:txBody>
      </p:sp>
      <p:sp>
        <p:nvSpPr>
          <p:cNvPr id="42016" name="Rectangle 117"/>
          <p:cNvSpPr>
            <a:spLocks noChangeArrowheads="1"/>
          </p:cNvSpPr>
          <p:nvPr/>
        </p:nvSpPr>
        <p:spPr bwMode="auto">
          <a:xfrm>
            <a:off x="5578475" y="3716338"/>
            <a:ext cx="238283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Gruppierung von Elementen mit </a:t>
            </a:r>
            <a:endParaRPr lang="en-US" altLang="de-DE" sz="1700" i="0"/>
          </a:p>
        </p:txBody>
      </p:sp>
      <p:sp>
        <p:nvSpPr>
          <p:cNvPr id="42017" name="Rectangle 118"/>
          <p:cNvSpPr>
            <a:spLocks noChangeArrowheads="1"/>
          </p:cNvSpPr>
          <p:nvPr/>
        </p:nvSpPr>
        <p:spPr bwMode="auto">
          <a:xfrm>
            <a:off x="5578475" y="3910013"/>
            <a:ext cx="39528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vertik</a:t>
            </a:r>
            <a:endParaRPr lang="en-US" altLang="de-DE" sz="1700" i="0"/>
          </a:p>
        </p:txBody>
      </p:sp>
      <p:sp>
        <p:nvSpPr>
          <p:cNvPr id="42018" name="Rectangle 119"/>
          <p:cNvSpPr>
            <a:spLocks noChangeArrowheads="1"/>
          </p:cNvSpPr>
          <p:nvPr/>
        </p:nvSpPr>
        <p:spPr bwMode="auto">
          <a:xfrm>
            <a:off x="5972175" y="3910013"/>
            <a:ext cx="920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a</a:t>
            </a:r>
            <a:endParaRPr lang="en-US" altLang="de-DE" sz="1700" i="0"/>
          </a:p>
        </p:txBody>
      </p:sp>
      <p:sp>
        <p:nvSpPr>
          <p:cNvPr id="42019" name="Rectangle 120"/>
          <p:cNvSpPr>
            <a:spLocks noChangeArrowheads="1"/>
          </p:cNvSpPr>
          <p:nvPr/>
        </p:nvSpPr>
        <p:spPr bwMode="auto">
          <a:xfrm>
            <a:off x="6065838" y="3910013"/>
            <a:ext cx="46831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len Ve</a:t>
            </a:r>
            <a:endParaRPr lang="en-US" altLang="de-DE" sz="1700" i="0"/>
          </a:p>
        </p:txBody>
      </p:sp>
      <p:sp>
        <p:nvSpPr>
          <p:cNvPr id="42020" name="Rectangle 121"/>
          <p:cNvSpPr>
            <a:spLocks noChangeArrowheads="1"/>
          </p:cNvSpPr>
          <p:nvPr/>
        </p:nvSpPr>
        <p:spPr bwMode="auto">
          <a:xfrm>
            <a:off x="6535738" y="3910013"/>
            <a:ext cx="5556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r</a:t>
            </a:r>
            <a:endParaRPr lang="en-US" altLang="de-DE" sz="1700" i="0"/>
          </a:p>
        </p:txBody>
      </p:sp>
      <p:sp>
        <p:nvSpPr>
          <p:cNvPr id="42021" name="Rectangle 122"/>
          <p:cNvSpPr>
            <a:spLocks noChangeArrowheads="1"/>
          </p:cNvSpPr>
          <p:nvPr/>
        </p:nvSpPr>
        <p:spPr bwMode="auto">
          <a:xfrm>
            <a:off x="6589713" y="3910013"/>
            <a:ext cx="9207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bindungen: (</a:t>
            </a:r>
            <a:endParaRPr lang="en-US" altLang="de-DE" sz="1700" i="0"/>
          </a:p>
        </p:txBody>
      </p:sp>
      <p:sp>
        <p:nvSpPr>
          <p:cNvPr id="42022" name="Rectangle 123"/>
          <p:cNvSpPr>
            <a:spLocks noChangeArrowheads="1"/>
          </p:cNvSpPr>
          <p:nvPr/>
        </p:nvSpPr>
        <p:spPr bwMode="auto">
          <a:xfrm>
            <a:off x="7513638" y="3910013"/>
            <a:ext cx="11906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>
                <a:solidFill>
                  <a:srgbClr val="000000"/>
                </a:solidFill>
              </a:rPr>
              <a:t>C</a:t>
            </a:r>
            <a:endParaRPr lang="en-US" altLang="de-DE" sz="1700" i="0"/>
          </a:p>
        </p:txBody>
      </p:sp>
      <p:sp>
        <p:nvSpPr>
          <p:cNvPr id="42023" name="Rectangle 124"/>
          <p:cNvSpPr>
            <a:spLocks noChangeArrowheads="1"/>
          </p:cNvSpPr>
          <p:nvPr/>
        </p:nvSpPr>
        <p:spPr bwMode="auto">
          <a:xfrm>
            <a:off x="7632700" y="3910013"/>
            <a:ext cx="4603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,</a:t>
            </a:r>
            <a:endParaRPr lang="en-US" altLang="de-DE" sz="1700" i="0"/>
          </a:p>
        </p:txBody>
      </p:sp>
      <p:sp>
        <p:nvSpPr>
          <p:cNvPr id="42024" name="Rectangle 125"/>
          <p:cNvSpPr>
            <a:spLocks noChangeArrowheads="1"/>
          </p:cNvSpPr>
          <p:nvPr/>
        </p:nvSpPr>
        <p:spPr bwMode="auto">
          <a:xfrm>
            <a:off x="7678738" y="3910013"/>
            <a:ext cx="11906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>
                <a:solidFill>
                  <a:srgbClr val="000000"/>
                </a:solidFill>
              </a:rPr>
              <a:t>D</a:t>
            </a:r>
            <a:endParaRPr lang="en-US" altLang="de-DE" sz="1700" i="0"/>
          </a:p>
        </p:txBody>
      </p:sp>
      <p:sp>
        <p:nvSpPr>
          <p:cNvPr id="42025" name="Rectangle 126"/>
          <p:cNvSpPr>
            <a:spLocks noChangeArrowheads="1"/>
          </p:cNvSpPr>
          <p:nvPr/>
        </p:nvSpPr>
        <p:spPr bwMode="auto">
          <a:xfrm>
            <a:off x="7799388" y="3910013"/>
            <a:ext cx="5556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)</a:t>
            </a:r>
            <a:endParaRPr lang="en-US" altLang="de-DE" sz="1700" i="0"/>
          </a:p>
        </p:txBody>
      </p:sp>
      <p:sp>
        <p:nvSpPr>
          <p:cNvPr id="42026" name="Rectangle 127"/>
          <p:cNvSpPr>
            <a:spLocks noChangeArrowheads="1"/>
          </p:cNvSpPr>
          <p:nvPr/>
        </p:nvSpPr>
        <p:spPr bwMode="auto">
          <a:xfrm>
            <a:off x="7853363" y="3910013"/>
            <a:ext cx="460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en-US" altLang="de-DE" sz="1300" i="0">
                <a:solidFill>
                  <a:srgbClr val="000000"/>
                </a:solidFill>
              </a:rPr>
              <a:t> </a:t>
            </a:r>
            <a:endParaRPr lang="en-US" altLang="de-DE" sz="1700" i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5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4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4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4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5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4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50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4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50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5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5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4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4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50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83" grpId="0" animBg="1"/>
      <p:bldP spid="849984" grpId="0" animBg="1"/>
      <p:bldP spid="849985" grpId="0" animBg="1"/>
      <p:bldP spid="849987" grpId="0" animBg="1"/>
      <p:bldP spid="849988" grpId="0" animBg="1"/>
      <p:bldP spid="849989" grpId="0" animBg="1"/>
      <p:bldP spid="849997" grpId="0"/>
      <p:bldP spid="849999" grpId="0"/>
      <p:bldP spid="850000" grpId="0"/>
      <p:bldP spid="850001" grpId="0"/>
      <p:bldP spid="850002" grpId="0"/>
      <p:bldP spid="850003" grpId="0"/>
      <p:bldP spid="850017" grpId="0" animBg="1"/>
      <p:bldP spid="8500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969963" y="5486400"/>
            <a:ext cx="360362" cy="3222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Beispiel</a:t>
            </a:r>
          </a:p>
        </p:txBody>
      </p:sp>
      <p:grpSp>
        <p:nvGrpSpPr>
          <p:cNvPr id="43012" name="Group 4"/>
          <p:cNvGrpSpPr>
            <a:grpSpLocks noChangeAspect="1"/>
          </p:cNvGrpSpPr>
          <p:nvPr/>
        </p:nvGrpSpPr>
        <p:grpSpPr bwMode="auto">
          <a:xfrm>
            <a:off x="773113" y="1116013"/>
            <a:ext cx="2857500" cy="2389187"/>
            <a:chOff x="460" y="887"/>
            <a:chExt cx="2126" cy="1777"/>
          </a:xfrm>
        </p:grpSpPr>
        <p:sp>
          <p:nvSpPr>
            <p:cNvPr id="43055" name="Rectangle 5"/>
            <p:cNvSpPr>
              <a:spLocks noChangeAspect="1" noChangeArrowheads="1"/>
            </p:cNvSpPr>
            <p:nvPr/>
          </p:nvSpPr>
          <p:spPr bwMode="auto">
            <a:xfrm>
              <a:off x="1596" y="2333"/>
              <a:ext cx="220" cy="3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56" name="Rectangle 6"/>
            <p:cNvSpPr>
              <a:spLocks noChangeAspect="1" noChangeArrowheads="1"/>
            </p:cNvSpPr>
            <p:nvPr/>
          </p:nvSpPr>
          <p:spPr bwMode="auto">
            <a:xfrm>
              <a:off x="1488" y="906"/>
              <a:ext cx="439" cy="3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57" name="Rectangle 7"/>
            <p:cNvSpPr>
              <a:spLocks noChangeAspect="1" noChangeArrowheads="1"/>
            </p:cNvSpPr>
            <p:nvPr/>
          </p:nvSpPr>
          <p:spPr bwMode="auto">
            <a:xfrm>
              <a:off x="1487" y="1455"/>
              <a:ext cx="440" cy="659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58" name="Rectangle 8"/>
            <p:cNvSpPr>
              <a:spLocks noChangeAspect="1" noChangeArrowheads="1"/>
            </p:cNvSpPr>
            <p:nvPr/>
          </p:nvSpPr>
          <p:spPr bwMode="auto">
            <a:xfrm>
              <a:off x="2146" y="1785"/>
              <a:ext cx="439" cy="877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59" name="Rectangle 9"/>
            <p:cNvSpPr>
              <a:spLocks noChangeAspect="1" noChangeArrowheads="1"/>
            </p:cNvSpPr>
            <p:nvPr/>
          </p:nvSpPr>
          <p:spPr bwMode="auto">
            <a:xfrm>
              <a:off x="2366" y="906"/>
              <a:ext cx="219" cy="549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60" name="Rectangle 10"/>
            <p:cNvSpPr>
              <a:spLocks noChangeAspect="1" noChangeArrowheads="1"/>
            </p:cNvSpPr>
            <p:nvPr/>
          </p:nvSpPr>
          <p:spPr bwMode="auto">
            <a:xfrm>
              <a:off x="499" y="1346"/>
              <a:ext cx="658" cy="1317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61" name="Rectangle 11"/>
            <p:cNvSpPr>
              <a:spLocks noChangeAspect="1" noChangeArrowheads="1"/>
            </p:cNvSpPr>
            <p:nvPr/>
          </p:nvSpPr>
          <p:spPr bwMode="auto">
            <a:xfrm>
              <a:off x="828" y="906"/>
              <a:ext cx="439" cy="22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62" name="Line 12"/>
            <p:cNvSpPr>
              <a:spLocks noChangeAspect="1" noChangeShapeType="1"/>
            </p:cNvSpPr>
            <p:nvPr/>
          </p:nvSpPr>
          <p:spPr bwMode="auto">
            <a:xfrm>
              <a:off x="1267" y="1053"/>
              <a:ext cx="2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063" name="Line 13"/>
            <p:cNvSpPr>
              <a:spLocks noChangeAspect="1" noChangeShapeType="1"/>
            </p:cNvSpPr>
            <p:nvPr/>
          </p:nvSpPr>
          <p:spPr bwMode="auto">
            <a:xfrm>
              <a:off x="1634" y="1236"/>
              <a:ext cx="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064" name="Line 14"/>
            <p:cNvSpPr>
              <a:spLocks noChangeAspect="1" noChangeShapeType="1"/>
            </p:cNvSpPr>
            <p:nvPr/>
          </p:nvSpPr>
          <p:spPr bwMode="auto">
            <a:xfrm>
              <a:off x="1157" y="2590"/>
              <a:ext cx="4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065" name="Line 15"/>
            <p:cNvSpPr>
              <a:spLocks noChangeAspect="1" noChangeShapeType="1"/>
            </p:cNvSpPr>
            <p:nvPr/>
          </p:nvSpPr>
          <p:spPr bwMode="auto">
            <a:xfrm>
              <a:off x="1157" y="2370"/>
              <a:ext cx="4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066" name="Line 16"/>
            <p:cNvSpPr>
              <a:spLocks noChangeAspect="1" noChangeShapeType="1"/>
            </p:cNvSpPr>
            <p:nvPr/>
          </p:nvSpPr>
          <p:spPr bwMode="auto">
            <a:xfrm>
              <a:off x="1927" y="1163"/>
              <a:ext cx="4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067" name="Line 17"/>
            <p:cNvSpPr>
              <a:spLocks noChangeAspect="1" noChangeShapeType="1"/>
            </p:cNvSpPr>
            <p:nvPr/>
          </p:nvSpPr>
          <p:spPr bwMode="auto">
            <a:xfrm>
              <a:off x="1817" y="2480"/>
              <a:ext cx="32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068" name="Line 18"/>
            <p:cNvSpPr>
              <a:spLocks noChangeAspect="1" noChangeShapeType="1"/>
            </p:cNvSpPr>
            <p:nvPr/>
          </p:nvSpPr>
          <p:spPr bwMode="auto">
            <a:xfrm>
              <a:off x="1157" y="1711"/>
              <a:ext cx="33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069" name="Text Box 19"/>
            <p:cNvSpPr txBox="1">
              <a:spLocks noChangeAspect="1" noChangeArrowheads="1"/>
            </p:cNvSpPr>
            <p:nvPr/>
          </p:nvSpPr>
          <p:spPr bwMode="auto">
            <a:xfrm>
              <a:off x="828" y="887"/>
              <a:ext cx="110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A</a:t>
              </a:r>
              <a:endParaRPr lang="en-US" altLang="de-DE" sz="1500"/>
            </a:p>
          </p:txBody>
        </p:sp>
        <p:sp>
          <p:nvSpPr>
            <p:cNvPr id="43070" name="Text Box 20"/>
            <p:cNvSpPr txBox="1">
              <a:spLocks noChangeAspect="1" noChangeArrowheads="1"/>
            </p:cNvSpPr>
            <p:nvPr/>
          </p:nvSpPr>
          <p:spPr bwMode="auto">
            <a:xfrm>
              <a:off x="2366" y="887"/>
              <a:ext cx="109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F</a:t>
              </a:r>
              <a:endParaRPr lang="en-US" altLang="de-DE" sz="1500"/>
            </a:p>
          </p:txBody>
        </p:sp>
        <p:sp>
          <p:nvSpPr>
            <p:cNvPr id="43071" name="Text Box 21"/>
            <p:cNvSpPr txBox="1">
              <a:spLocks noChangeAspect="1" noChangeArrowheads="1"/>
            </p:cNvSpPr>
            <p:nvPr/>
          </p:nvSpPr>
          <p:spPr bwMode="auto">
            <a:xfrm>
              <a:off x="460" y="1320"/>
              <a:ext cx="219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B</a:t>
              </a:r>
              <a:endParaRPr lang="en-US" altLang="de-DE" sz="1500"/>
            </a:p>
          </p:txBody>
        </p:sp>
        <p:sp>
          <p:nvSpPr>
            <p:cNvPr id="43072" name="Text Box 22"/>
            <p:cNvSpPr txBox="1">
              <a:spLocks noChangeAspect="1" noChangeArrowheads="1"/>
            </p:cNvSpPr>
            <p:nvPr/>
          </p:nvSpPr>
          <p:spPr bwMode="auto">
            <a:xfrm>
              <a:off x="1487" y="887"/>
              <a:ext cx="109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C</a:t>
              </a:r>
              <a:endParaRPr lang="en-US" altLang="de-DE" sz="1500"/>
            </a:p>
          </p:txBody>
        </p:sp>
        <p:sp>
          <p:nvSpPr>
            <p:cNvPr id="43073" name="Text Box 23"/>
            <p:cNvSpPr txBox="1">
              <a:spLocks noChangeAspect="1" noChangeArrowheads="1"/>
            </p:cNvSpPr>
            <p:nvPr/>
          </p:nvSpPr>
          <p:spPr bwMode="auto">
            <a:xfrm>
              <a:off x="2146" y="1768"/>
              <a:ext cx="110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G</a:t>
              </a:r>
              <a:endParaRPr lang="en-US" altLang="de-DE" sz="1500"/>
            </a:p>
          </p:txBody>
        </p:sp>
        <p:sp>
          <p:nvSpPr>
            <p:cNvPr id="43074" name="Text Box 24"/>
            <p:cNvSpPr txBox="1">
              <a:spLocks noChangeAspect="1" noChangeArrowheads="1"/>
            </p:cNvSpPr>
            <p:nvPr/>
          </p:nvSpPr>
          <p:spPr bwMode="auto">
            <a:xfrm>
              <a:off x="1487" y="1432"/>
              <a:ext cx="109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D</a:t>
              </a:r>
              <a:endParaRPr lang="en-US" altLang="de-DE" sz="1500"/>
            </a:p>
          </p:txBody>
        </p:sp>
        <p:sp>
          <p:nvSpPr>
            <p:cNvPr id="43075" name="Text Box 25"/>
            <p:cNvSpPr txBox="1">
              <a:spLocks noChangeAspect="1" noChangeArrowheads="1"/>
            </p:cNvSpPr>
            <p:nvPr/>
          </p:nvSpPr>
          <p:spPr bwMode="auto">
            <a:xfrm>
              <a:off x="1596" y="2312"/>
              <a:ext cx="110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E</a:t>
              </a:r>
              <a:endParaRPr lang="en-US" altLang="de-DE" sz="1500"/>
            </a:p>
          </p:txBody>
        </p:sp>
        <p:sp>
          <p:nvSpPr>
            <p:cNvPr id="43076" name="Line 26"/>
            <p:cNvSpPr>
              <a:spLocks noChangeAspect="1" noChangeShapeType="1"/>
            </p:cNvSpPr>
            <p:nvPr/>
          </p:nvSpPr>
          <p:spPr bwMode="auto">
            <a:xfrm>
              <a:off x="1927" y="2041"/>
              <a:ext cx="21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077" name="Rectangle 27"/>
            <p:cNvSpPr>
              <a:spLocks noChangeAspect="1" noChangeArrowheads="1"/>
            </p:cNvSpPr>
            <p:nvPr/>
          </p:nvSpPr>
          <p:spPr bwMode="auto">
            <a:xfrm>
              <a:off x="499" y="906"/>
              <a:ext cx="2086" cy="17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78" name="Line 28"/>
            <p:cNvSpPr>
              <a:spLocks noChangeAspect="1" noChangeShapeType="1"/>
            </p:cNvSpPr>
            <p:nvPr/>
          </p:nvSpPr>
          <p:spPr bwMode="auto">
            <a:xfrm>
              <a:off x="499" y="1017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79" name="Line 29"/>
            <p:cNvSpPr>
              <a:spLocks noChangeAspect="1" noChangeShapeType="1"/>
            </p:cNvSpPr>
            <p:nvPr/>
          </p:nvSpPr>
          <p:spPr bwMode="auto">
            <a:xfrm>
              <a:off x="499" y="1126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0" name="Line 30"/>
            <p:cNvSpPr>
              <a:spLocks noChangeAspect="1" noChangeShapeType="1"/>
            </p:cNvSpPr>
            <p:nvPr/>
          </p:nvSpPr>
          <p:spPr bwMode="auto">
            <a:xfrm>
              <a:off x="499" y="1236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1" name="Line 31"/>
            <p:cNvSpPr>
              <a:spLocks noChangeAspect="1" noChangeShapeType="1"/>
            </p:cNvSpPr>
            <p:nvPr/>
          </p:nvSpPr>
          <p:spPr bwMode="auto">
            <a:xfrm>
              <a:off x="498" y="1346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2" name="Line 32"/>
            <p:cNvSpPr>
              <a:spLocks noChangeAspect="1" noChangeShapeType="1"/>
            </p:cNvSpPr>
            <p:nvPr/>
          </p:nvSpPr>
          <p:spPr bwMode="auto">
            <a:xfrm>
              <a:off x="500" y="145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3" name="Line 33"/>
            <p:cNvSpPr>
              <a:spLocks noChangeAspect="1" noChangeShapeType="1"/>
            </p:cNvSpPr>
            <p:nvPr/>
          </p:nvSpPr>
          <p:spPr bwMode="auto">
            <a:xfrm>
              <a:off x="499" y="156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4" name="Line 34"/>
            <p:cNvSpPr>
              <a:spLocks noChangeAspect="1" noChangeShapeType="1"/>
            </p:cNvSpPr>
            <p:nvPr/>
          </p:nvSpPr>
          <p:spPr bwMode="auto">
            <a:xfrm>
              <a:off x="499" y="167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5" name="Line 35"/>
            <p:cNvSpPr>
              <a:spLocks noChangeAspect="1" noChangeShapeType="1"/>
            </p:cNvSpPr>
            <p:nvPr/>
          </p:nvSpPr>
          <p:spPr bwMode="auto">
            <a:xfrm>
              <a:off x="498" y="1785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6" name="Line 36"/>
            <p:cNvSpPr>
              <a:spLocks noChangeAspect="1" noChangeShapeType="1"/>
            </p:cNvSpPr>
            <p:nvPr/>
          </p:nvSpPr>
          <p:spPr bwMode="auto">
            <a:xfrm>
              <a:off x="500" y="1895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7" name="Line 37"/>
            <p:cNvSpPr>
              <a:spLocks noChangeAspect="1" noChangeShapeType="1"/>
            </p:cNvSpPr>
            <p:nvPr/>
          </p:nvSpPr>
          <p:spPr bwMode="auto">
            <a:xfrm>
              <a:off x="500" y="200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8" name="Line 38"/>
            <p:cNvSpPr>
              <a:spLocks noChangeAspect="1" noChangeShapeType="1"/>
            </p:cNvSpPr>
            <p:nvPr/>
          </p:nvSpPr>
          <p:spPr bwMode="auto">
            <a:xfrm>
              <a:off x="500" y="2115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89" name="Line 39"/>
            <p:cNvSpPr>
              <a:spLocks noChangeAspect="1" noChangeShapeType="1"/>
            </p:cNvSpPr>
            <p:nvPr/>
          </p:nvSpPr>
          <p:spPr bwMode="auto">
            <a:xfrm>
              <a:off x="499" y="2224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0" name="Line 40"/>
            <p:cNvSpPr>
              <a:spLocks noChangeAspect="1" noChangeShapeType="1"/>
            </p:cNvSpPr>
            <p:nvPr/>
          </p:nvSpPr>
          <p:spPr bwMode="auto">
            <a:xfrm>
              <a:off x="500" y="2334"/>
              <a:ext cx="2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1" name="Line 41"/>
            <p:cNvSpPr>
              <a:spLocks noChangeAspect="1" noChangeShapeType="1"/>
            </p:cNvSpPr>
            <p:nvPr/>
          </p:nvSpPr>
          <p:spPr bwMode="auto">
            <a:xfrm>
              <a:off x="500" y="2444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2" name="Line 42"/>
            <p:cNvSpPr>
              <a:spLocks noChangeAspect="1" noChangeShapeType="1"/>
            </p:cNvSpPr>
            <p:nvPr/>
          </p:nvSpPr>
          <p:spPr bwMode="auto">
            <a:xfrm>
              <a:off x="499" y="2553"/>
              <a:ext cx="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3" name="Line 43"/>
            <p:cNvSpPr>
              <a:spLocks noChangeAspect="1" noChangeShapeType="1"/>
            </p:cNvSpPr>
            <p:nvPr/>
          </p:nvSpPr>
          <p:spPr bwMode="auto">
            <a:xfrm>
              <a:off x="609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4" name="Line 44"/>
            <p:cNvSpPr>
              <a:spLocks noChangeAspect="1" noChangeShapeType="1"/>
            </p:cNvSpPr>
            <p:nvPr/>
          </p:nvSpPr>
          <p:spPr bwMode="auto">
            <a:xfrm>
              <a:off x="71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5" name="Line 45"/>
            <p:cNvSpPr>
              <a:spLocks noChangeAspect="1" noChangeShapeType="1"/>
            </p:cNvSpPr>
            <p:nvPr/>
          </p:nvSpPr>
          <p:spPr bwMode="auto">
            <a:xfrm>
              <a:off x="82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6" name="Line 46"/>
            <p:cNvSpPr>
              <a:spLocks noChangeAspect="1" noChangeShapeType="1"/>
            </p:cNvSpPr>
            <p:nvPr/>
          </p:nvSpPr>
          <p:spPr bwMode="auto">
            <a:xfrm>
              <a:off x="93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7" name="Line 47"/>
            <p:cNvSpPr>
              <a:spLocks noChangeAspect="1" noChangeShapeType="1"/>
            </p:cNvSpPr>
            <p:nvPr/>
          </p:nvSpPr>
          <p:spPr bwMode="auto">
            <a:xfrm>
              <a:off x="104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8" name="Line 48"/>
            <p:cNvSpPr>
              <a:spLocks noChangeAspect="1" noChangeShapeType="1"/>
            </p:cNvSpPr>
            <p:nvPr/>
          </p:nvSpPr>
          <p:spPr bwMode="auto">
            <a:xfrm>
              <a:off x="115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99" name="Line 49"/>
            <p:cNvSpPr>
              <a:spLocks noChangeAspect="1" noChangeShapeType="1"/>
            </p:cNvSpPr>
            <p:nvPr/>
          </p:nvSpPr>
          <p:spPr bwMode="auto">
            <a:xfrm>
              <a:off x="126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0" name="Line 50"/>
            <p:cNvSpPr>
              <a:spLocks noChangeAspect="1" noChangeShapeType="1"/>
            </p:cNvSpPr>
            <p:nvPr/>
          </p:nvSpPr>
          <p:spPr bwMode="auto">
            <a:xfrm>
              <a:off x="137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1" name="Line 51"/>
            <p:cNvSpPr>
              <a:spLocks noChangeAspect="1" noChangeShapeType="1"/>
            </p:cNvSpPr>
            <p:nvPr/>
          </p:nvSpPr>
          <p:spPr bwMode="auto">
            <a:xfrm>
              <a:off x="1488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2" name="Line 52"/>
            <p:cNvSpPr>
              <a:spLocks noChangeAspect="1" noChangeShapeType="1"/>
            </p:cNvSpPr>
            <p:nvPr/>
          </p:nvSpPr>
          <p:spPr bwMode="auto">
            <a:xfrm>
              <a:off x="159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3" name="Line 53"/>
            <p:cNvSpPr>
              <a:spLocks noChangeAspect="1" noChangeShapeType="1"/>
            </p:cNvSpPr>
            <p:nvPr/>
          </p:nvSpPr>
          <p:spPr bwMode="auto">
            <a:xfrm>
              <a:off x="170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4" name="Line 54"/>
            <p:cNvSpPr>
              <a:spLocks noChangeAspect="1" noChangeShapeType="1"/>
            </p:cNvSpPr>
            <p:nvPr/>
          </p:nvSpPr>
          <p:spPr bwMode="auto">
            <a:xfrm>
              <a:off x="181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5" name="Line 55"/>
            <p:cNvSpPr>
              <a:spLocks noChangeAspect="1" noChangeShapeType="1"/>
            </p:cNvSpPr>
            <p:nvPr/>
          </p:nvSpPr>
          <p:spPr bwMode="auto">
            <a:xfrm>
              <a:off x="1927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6" name="Line 56"/>
            <p:cNvSpPr>
              <a:spLocks noChangeAspect="1" noChangeShapeType="1"/>
            </p:cNvSpPr>
            <p:nvPr/>
          </p:nvSpPr>
          <p:spPr bwMode="auto">
            <a:xfrm>
              <a:off x="203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7" name="Line 57"/>
            <p:cNvSpPr>
              <a:spLocks noChangeAspect="1" noChangeShapeType="1"/>
            </p:cNvSpPr>
            <p:nvPr/>
          </p:nvSpPr>
          <p:spPr bwMode="auto">
            <a:xfrm>
              <a:off x="214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8" name="Line 58"/>
            <p:cNvSpPr>
              <a:spLocks noChangeAspect="1" noChangeShapeType="1"/>
            </p:cNvSpPr>
            <p:nvPr/>
          </p:nvSpPr>
          <p:spPr bwMode="auto">
            <a:xfrm>
              <a:off x="225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09" name="Line 59"/>
            <p:cNvSpPr>
              <a:spLocks noChangeAspect="1" noChangeShapeType="1"/>
            </p:cNvSpPr>
            <p:nvPr/>
          </p:nvSpPr>
          <p:spPr bwMode="auto">
            <a:xfrm>
              <a:off x="2366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10" name="Line 60"/>
            <p:cNvSpPr>
              <a:spLocks noChangeAspect="1" noChangeShapeType="1"/>
            </p:cNvSpPr>
            <p:nvPr/>
          </p:nvSpPr>
          <p:spPr bwMode="auto">
            <a:xfrm>
              <a:off x="2475" y="906"/>
              <a:ext cx="0" cy="1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3013" name="Text Box 61"/>
          <p:cNvSpPr txBox="1">
            <a:spLocks noChangeArrowheads="1"/>
          </p:cNvSpPr>
          <p:nvPr/>
        </p:nvSpPr>
        <p:spPr bwMode="auto">
          <a:xfrm>
            <a:off x="4573588" y="1074738"/>
            <a:ext cx="4038600" cy="212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 i="0"/>
              <a:t>Gegeben: 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 i="0"/>
              <a:t>Mindestabstand eine Gittereinheit (1 </a:t>
            </a:r>
            <a:r>
              <a:rPr lang="en-US" altLang="de-DE" sz="1400" i="0">
                <a:sym typeface="Symbol" pitchFamily="18" charset="2"/>
              </a:rPr>
              <a:t></a:t>
            </a:r>
            <a:r>
              <a:rPr lang="en-US" altLang="de-DE" sz="1400" i="0"/>
              <a:t>)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 i="0"/>
              <a:t>Minimale horizontale Mittenabstände:</a:t>
            </a:r>
            <a:br>
              <a:rPr lang="en-US" altLang="de-DE" sz="1400" i="0"/>
            </a:br>
            <a:r>
              <a:rPr lang="en-US" altLang="de-DE" sz="1400"/>
              <a:t>d</a:t>
            </a:r>
            <a:r>
              <a:rPr lang="en-US" altLang="de-DE" sz="1400" i="0" baseline="-25000"/>
              <a:t>AC</a:t>
            </a:r>
            <a:r>
              <a:rPr lang="en-US" altLang="de-DE" sz="1400" i="0"/>
              <a:t> = 5	</a:t>
            </a:r>
            <a:r>
              <a:rPr lang="en-US" altLang="de-DE" sz="1400"/>
              <a:t>d</a:t>
            </a:r>
            <a:r>
              <a:rPr lang="en-US" altLang="de-DE" sz="1400" i="0" baseline="-25000"/>
              <a:t>AD</a:t>
            </a:r>
            <a:r>
              <a:rPr lang="en-US" altLang="de-DE" sz="1400" i="0"/>
              <a:t> = 5 	</a:t>
            </a:r>
            <a:r>
              <a:rPr lang="en-US" altLang="de-DE" sz="1400"/>
              <a:t>d</a:t>
            </a:r>
            <a:r>
              <a:rPr lang="en-US" altLang="de-DE" sz="1400" i="0" baseline="-25000"/>
              <a:t>BC</a:t>
            </a:r>
            <a:r>
              <a:rPr lang="en-US" altLang="de-DE" sz="1400" i="0"/>
              <a:t> = 6  </a:t>
            </a:r>
            <a:br>
              <a:rPr lang="en-US" altLang="de-DE" sz="1400" i="0"/>
            </a:br>
            <a:r>
              <a:rPr lang="en-US" altLang="de-DE" sz="1400"/>
              <a:t>d</a:t>
            </a:r>
            <a:r>
              <a:rPr lang="en-US" altLang="de-DE" sz="1400" i="0" baseline="-25000"/>
              <a:t>BD</a:t>
            </a:r>
            <a:r>
              <a:rPr lang="en-US" altLang="de-DE" sz="1400" i="0"/>
              <a:t> = 6  	 </a:t>
            </a:r>
            <a:r>
              <a:rPr lang="en-US" altLang="de-DE" sz="1400"/>
              <a:t>d</a:t>
            </a:r>
            <a:r>
              <a:rPr lang="en-US" altLang="de-DE" sz="1400" i="0" baseline="-25000"/>
              <a:t>BE</a:t>
            </a:r>
            <a:r>
              <a:rPr lang="en-US" altLang="de-DE" sz="1400" i="0"/>
              <a:t> = 5 	</a:t>
            </a:r>
            <a:r>
              <a:rPr lang="en-US" altLang="de-DE" sz="1400"/>
              <a:t>d</a:t>
            </a:r>
            <a:r>
              <a:rPr lang="en-US" altLang="de-DE" sz="1400" i="0" baseline="-25000"/>
              <a:t>CF</a:t>
            </a:r>
            <a:r>
              <a:rPr lang="en-US" altLang="de-DE" sz="1400" i="0"/>
              <a:t> = 4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/>
              <a:t>d</a:t>
            </a:r>
            <a:r>
              <a:rPr lang="en-US" altLang="de-DE" sz="1400" i="0" baseline="-25000"/>
              <a:t>CG</a:t>
            </a:r>
            <a:r>
              <a:rPr lang="en-US" altLang="de-DE" sz="1400" i="0"/>
              <a:t> = 5	 </a:t>
            </a:r>
            <a:r>
              <a:rPr lang="en-US" altLang="de-DE" sz="1400"/>
              <a:t>d</a:t>
            </a:r>
            <a:r>
              <a:rPr lang="en-US" altLang="de-DE" sz="1400" i="0" baseline="-25000"/>
              <a:t>DF</a:t>
            </a:r>
            <a:r>
              <a:rPr lang="en-US" altLang="de-DE" sz="1400" i="0"/>
              <a:t> = 4 	 </a:t>
            </a:r>
            <a:r>
              <a:rPr lang="en-US" altLang="de-DE" sz="1400"/>
              <a:t>d</a:t>
            </a:r>
            <a:r>
              <a:rPr lang="en-US" altLang="de-DE" sz="1400" i="0" baseline="-25000"/>
              <a:t>DG</a:t>
            </a:r>
            <a:r>
              <a:rPr lang="en-US" altLang="de-DE" sz="1400" i="0"/>
              <a:t> = 5 </a:t>
            </a:r>
          </a:p>
          <a:p>
            <a:pPr algn="l" eaLnBrk="1" hangingPunct="1">
              <a:spcBef>
                <a:spcPct val="0"/>
              </a:spcBef>
              <a:spcAft>
                <a:spcPts val="213"/>
              </a:spcAft>
            </a:pPr>
            <a:r>
              <a:rPr lang="en-US" altLang="de-DE" sz="1400"/>
              <a:t>d</a:t>
            </a:r>
            <a:r>
              <a:rPr lang="en-US" altLang="de-DE" sz="1400" i="0" baseline="-25000"/>
              <a:t>EG</a:t>
            </a:r>
            <a:r>
              <a:rPr lang="en-US" altLang="de-DE" sz="1400" i="0"/>
              <a:t> = 4</a:t>
            </a:r>
            <a:endParaRPr lang="en-US" altLang="de-DE" sz="1400" i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0"/>
              </a:spcBef>
            </a:pPr>
            <a:endParaRPr lang="en-US" altLang="de-DE" sz="1400" i="0"/>
          </a:p>
        </p:txBody>
      </p:sp>
      <p:graphicFrame>
        <p:nvGraphicFramePr>
          <p:cNvPr id="43014" name="Object 62"/>
          <p:cNvGraphicFramePr>
            <a:graphicFrameLocks noChangeAspect="1"/>
          </p:cNvGraphicFramePr>
          <p:nvPr/>
        </p:nvGraphicFramePr>
        <p:xfrm>
          <a:off x="827088" y="3579813"/>
          <a:ext cx="7680325" cy="289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40" name="Dokument" r:id="rId3" imgW="5288280" imgH="8208264" progId="Word.Document.8">
                  <p:embed/>
                </p:oleObj>
              </mc:Choice>
              <mc:Fallback>
                <p:oleObj name="Dokument" r:id="rId3" imgW="5288280" imgH="8208264" progId="Word.Document.8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-876" r="2184" b="77156"/>
                      <a:stretch>
                        <a:fillRect/>
                      </a:stretch>
                    </p:blipFill>
                    <p:spPr bwMode="auto">
                      <a:xfrm>
                        <a:off x="827088" y="3579813"/>
                        <a:ext cx="7680325" cy="289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5" name="Oval 63"/>
          <p:cNvSpPr>
            <a:spLocks noChangeArrowheads="1"/>
          </p:cNvSpPr>
          <p:nvPr/>
        </p:nvSpPr>
        <p:spPr bwMode="auto">
          <a:xfrm>
            <a:off x="4422775" y="5221288"/>
            <a:ext cx="268288" cy="266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6" name="Oval 64"/>
          <p:cNvSpPr>
            <a:spLocks noChangeArrowheads="1"/>
          </p:cNvSpPr>
          <p:nvPr/>
        </p:nvSpPr>
        <p:spPr bwMode="auto">
          <a:xfrm>
            <a:off x="1262063" y="4667250"/>
            <a:ext cx="266700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7" name="Oval 65"/>
          <p:cNvSpPr>
            <a:spLocks noChangeArrowheads="1"/>
          </p:cNvSpPr>
          <p:nvPr/>
        </p:nvSpPr>
        <p:spPr bwMode="auto">
          <a:xfrm>
            <a:off x="3473450" y="4667250"/>
            <a:ext cx="268288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8" name="Oval 66"/>
          <p:cNvSpPr>
            <a:spLocks noChangeArrowheads="1"/>
          </p:cNvSpPr>
          <p:nvPr/>
        </p:nvSpPr>
        <p:spPr bwMode="auto">
          <a:xfrm>
            <a:off x="2328863" y="4667250"/>
            <a:ext cx="268287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9" name="Oval 67"/>
          <p:cNvSpPr>
            <a:spLocks noChangeArrowheads="1"/>
          </p:cNvSpPr>
          <p:nvPr/>
        </p:nvSpPr>
        <p:spPr bwMode="auto">
          <a:xfrm>
            <a:off x="2328863" y="5810250"/>
            <a:ext cx="268287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20" name="Oval 68"/>
          <p:cNvSpPr>
            <a:spLocks noChangeArrowheads="1"/>
          </p:cNvSpPr>
          <p:nvPr/>
        </p:nvSpPr>
        <p:spPr bwMode="auto">
          <a:xfrm>
            <a:off x="1262063" y="5810250"/>
            <a:ext cx="266700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21" name="Oval 69"/>
          <p:cNvSpPr>
            <a:spLocks noChangeArrowheads="1"/>
          </p:cNvSpPr>
          <p:nvPr/>
        </p:nvSpPr>
        <p:spPr bwMode="auto">
          <a:xfrm>
            <a:off x="3473450" y="5810250"/>
            <a:ext cx="268288" cy="26828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22" name="Line 70"/>
          <p:cNvSpPr>
            <a:spLocks noChangeShapeType="1"/>
          </p:cNvSpPr>
          <p:nvPr/>
        </p:nvSpPr>
        <p:spPr bwMode="auto">
          <a:xfrm>
            <a:off x="1528763" y="4800600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3" name="Line 71"/>
          <p:cNvSpPr>
            <a:spLocks noChangeShapeType="1"/>
          </p:cNvSpPr>
          <p:nvPr/>
        </p:nvSpPr>
        <p:spPr bwMode="auto">
          <a:xfrm>
            <a:off x="2597150" y="4800600"/>
            <a:ext cx="87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4" name="Freeform 72"/>
          <p:cNvSpPr>
            <a:spLocks/>
          </p:cNvSpPr>
          <p:nvPr/>
        </p:nvSpPr>
        <p:spPr bwMode="auto">
          <a:xfrm>
            <a:off x="962025" y="4883150"/>
            <a:ext cx="328613" cy="338138"/>
          </a:xfrm>
          <a:custGeom>
            <a:avLst/>
            <a:gdLst>
              <a:gd name="T0" fmla="*/ 0 w 196"/>
              <a:gd name="T1" fmla="*/ 338138 h 201"/>
              <a:gd name="T2" fmla="*/ 328613 w 196"/>
              <a:gd name="T3" fmla="*/ 0 h 20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6" h="201">
                <a:moveTo>
                  <a:pt x="0" y="201"/>
                </a:moveTo>
                <a:lnTo>
                  <a:pt x="19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5" name="Freeform 73"/>
          <p:cNvSpPr>
            <a:spLocks/>
          </p:cNvSpPr>
          <p:nvPr/>
        </p:nvSpPr>
        <p:spPr bwMode="auto">
          <a:xfrm>
            <a:off x="3736975" y="4822825"/>
            <a:ext cx="792163" cy="398463"/>
          </a:xfrm>
          <a:custGeom>
            <a:avLst/>
            <a:gdLst>
              <a:gd name="T0" fmla="*/ 0 w 471"/>
              <a:gd name="T1" fmla="*/ 0 h 237"/>
              <a:gd name="T2" fmla="*/ 792163 w 471"/>
              <a:gd name="T3" fmla="*/ 398463 h 23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71" h="237">
                <a:moveTo>
                  <a:pt x="0" y="0"/>
                </a:moveTo>
                <a:lnTo>
                  <a:pt x="471" y="23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7402" name="Line 74"/>
          <p:cNvSpPr>
            <a:spLocks noChangeShapeType="1"/>
          </p:cNvSpPr>
          <p:nvPr/>
        </p:nvSpPr>
        <p:spPr bwMode="auto">
          <a:xfrm>
            <a:off x="968375" y="5487988"/>
            <a:ext cx="360363" cy="322262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7" name="Line 75"/>
          <p:cNvSpPr>
            <a:spLocks noChangeShapeType="1"/>
          </p:cNvSpPr>
          <p:nvPr/>
        </p:nvSpPr>
        <p:spPr bwMode="auto">
          <a:xfrm>
            <a:off x="1528763" y="5964238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8" name="Line 76"/>
          <p:cNvSpPr>
            <a:spLocks noChangeShapeType="1"/>
          </p:cNvSpPr>
          <p:nvPr/>
        </p:nvSpPr>
        <p:spPr bwMode="auto">
          <a:xfrm>
            <a:off x="2597150" y="5964238"/>
            <a:ext cx="87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9" name="Text Box 77"/>
          <p:cNvSpPr txBox="1">
            <a:spLocks noChangeArrowheads="1"/>
          </p:cNvSpPr>
          <p:nvPr/>
        </p:nvSpPr>
        <p:spPr bwMode="auto">
          <a:xfrm>
            <a:off x="1319213" y="4695825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A</a:t>
            </a:r>
          </a:p>
        </p:txBody>
      </p:sp>
      <p:sp>
        <p:nvSpPr>
          <p:cNvPr id="43030" name="Text Box 78"/>
          <p:cNvSpPr txBox="1">
            <a:spLocks noChangeArrowheads="1"/>
          </p:cNvSpPr>
          <p:nvPr/>
        </p:nvSpPr>
        <p:spPr bwMode="auto">
          <a:xfrm>
            <a:off x="2339975" y="4703763"/>
            <a:ext cx="300038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CD</a:t>
            </a:r>
          </a:p>
        </p:txBody>
      </p:sp>
      <p:sp>
        <p:nvSpPr>
          <p:cNvPr id="43031" name="Text Box 79"/>
          <p:cNvSpPr txBox="1">
            <a:spLocks noChangeArrowheads="1"/>
          </p:cNvSpPr>
          <p:nvPr/>
        </p:nvSpPr>
        <p:spPr bwMode="auto">
          <a:xfrm>
            <a:off x="3554413" y="4703763"/>
            <a:ext cx="300037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F</a:t>
            </a:r>
          </a:p>
        </p:txBody>
      </p:sp>
      <p:sp>
        <p:nvSpPr>
          <p:cNvPr id="43032" name="Text Box 80"/>
          <p:cNvSpPr txBox="1">
            <a:spLocks noChangeArrowheads="1"/>
          </p:cNvSpPr>
          <p:nvPr/>
        </p:nvSpPr>
        <p:spPr bwMode="auto">
          <a:xfrm>
            <a:off x="1343025" y="5849938"/>
            <a:ext cx="300038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B</a:t>
            </a:r>
          </a:p>
        </p:txBody>
      </p:sp>
      <p:sp>
        <p:nvSpPr>
          <p:cNvPr id="43033" name="Text Box 81"/>
          <p:cNvSpPr txBox="1">
            <a:spLocks noChangeArrowheads="1"/>
          </p:cNvSpPr>
          <p:nvPr/>
        </p:nvSpPr>
        <p:spPr bwMode="auto">
          <a:xfrm>
            <a:off x="2417763" y="5849938"/>
            <a:ext cx="22860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E</a:t>
            </a:r>
          </a:p>
        </p:txBody>
      </p:sp>
      <p:sp>
        <p:nvSpPr>
          <p:cNvPr id="43034" name="Text Box 82"/>
          <p:cNvSpPr txBox="1">
            <a:spLocks noChangeArrowheads="1"/>
          </p:cNvSpPr>
          <p:nvPr/>
        </p:nvSpPr>
        <p:spPr bwMode="auto">
          <a:xfrm>
            <a:off x="3559175" y="584200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G</a:t>
            </a:r>
          </a:p>
        </p:txBody>
      </p:sp>
      <p:sp>
        <p:nvSpPr>
          <p:cNvPr id="43035" name="Text Box 83"/>
          <p:cNvSpPr txBox="1">
            <a:spLocks noChangeArrowheads="1"/>
          </p:cNvSpPr>
          <p:nvPr/>
        </p:nvSpPr>
        <p:spPr bwMode="auto">
          <a:xfrm>
            <a:off x="4495800" y="525780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R</a:t>
            </a:r>
          </a:p>
        </p:txBody>
      </p:sp>
      <p:sp>
        <p:nvSpPr>
          <p:cNvPr id="867412" name="Text Box 84"/>
          <p:cNvSpPr txBox="1">
            <a:spLocks noChangeArrowheads="1"/>
          </p:cNvSpPr>
          <p:nvPr/>
        </p:nvSpPr>
        <p:spPr bwMode="auto">
          <a:xfrm>
            <a:off x="936625" y="4918075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2</a:t>
            </a:r>
          </a:p>
        </p:txBody>
      </p:sp>
      <p:sp>
        <p:nvSpPr>
          <p:cNvPr id="867413" name="Text Box 85"/>
          <p:cNvSpPr txBox="1">
            <a:spLocks noChangeArrowheads="1"/>
          </p:cNvSpPr>
          <p:nvPr/>
        </p:nvSpPr>
        <p:spPr bwMode="auto">
          <a:xfrm>
            <a:off x="1830388" y="4605338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5</a:t>
            </a:r>
          </a:p>
        </p:txBody>
      </p:sp>
      <p:sp>
        <p:nvSpPr>
          <p:cNvPr id="867414" name="Text Box 86"/>
          <p:cNvSpPr txBox="1">
            <a:spLocks noChangeArrowheads="1"/>
          </p:cNvSpPr>
          <p:nvPr/>
        </p:nvSpPr>
        <p:spPr bwMode="auto">
          <a:xfrm>
            <a:off x="2905125" y="4606925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4</a:t>
            </a:r>
          </a:p>
        </p:txBody>
      </p:sp>
      <p:sp>
        <p:nvSpPr>
          <p:cNvPr id="867415" name="Text Box 87"/>
          <p:cNvSpPr txBox="1">
            <a:spLocks noChangeArrowheads="1"/>
          </p:cNvSpPr>
          <p:nvPr/>
        </p:nvSpPr>
        <p:spPr bwMode="auto">
          <a:xfrm>
            <a:off x="4076700" y="4822825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1</a:t>
            </a:r>
          </a:p>
        </p:txBody>
      </p:sp>
      <p:sp>
        <p:nvSpPr>
          <p:cNvPr id="867416" name="Text Box 88"/>
          <p:cNvSpPr txBox="1">
            <a:spLocks noChangeArrowheads="1"/>
          </p:cNvSpPr>
          <p:nvPr/>
        </p:nvSpPr>
        <p:spPr bwMode="auto">
          <a:xfrm>
            <a:off x="936625" y="5618163"/>
            <a:ext cx="22860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3</a:t>
            </a:r>
          </a:p>
        </p:txBody>
      </p:sp>
      <p:sp>
        <p:nvSpPr>
          <p:cNvPr id="867417" name="Text Box 89"/>
          <p:cNvSpPr txBox="1">
            <a:spLocks noChangeArrowheads="1"/>
          </p:cNvSpPr>
          <p:nvPr/>
        </p:nvSpPr>
        <p:spPr bwMode="auto">
          <a:xfrm>
            <a:off x="1793875" y="5980113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5</a:t>
            </a:r>
          </a:p>
        </p:txBody>
      </p:sp>
      <p:sp>
        <p:nvSpPr>
          <p:cNvPr id="867418" name="Text Box 90"/>
          <p:cNvSpPr txBox="1">
            <a:spLocks noChangeArrowheads="1"/>
          </p:cNvSpPr>
          <p:nvPr/>
        </p:nvSpPr>
        <p:spPr bwMode="auto">
          <a:xfrm>
            <a:off x="2905125" y="5980113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4</a:t>
            </a:r>
          </a:p>
        </p:txBody>
      </p:sp>
      <p:sp>
        <p:nvSpPr>
          <p:cNvPr id="867419" name="Text Box 91"/>
          <p:cNvSpPr txBox="1">
            <a:spLocks noChangeArrowheads="1"/>
          </p:cNvSpPr>
          <p:nvPr/>
        </p:nvSpPr>
        <p:spPr bwMode="auto">
          <a:xfrm>
            <a:off x="1703388" y="525780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6</a:t>
            </a:r>
          </a:p>
        </p:txBody>
      </p:sp>
      <p:sp>
        <p:nvSpPr>
          <p:cNvPr id="867420" name="Text Box 92"/>
          <p:cNvSpPr txBox="1">
            <a:spLocks noChangeArrowheads="1"/>
          </p:cNvSpPr>
          <p:nvPr/>
        </p:nvSpPr>
        <p:spPr bwMode="auto">
          <a:xfrm>
            <a:off x="2830513" y="5294313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5</a:t>
            </a:r>
          </a:p>
        </p:txBody>
      </p:sp>
      <p:sp>
        <p:nvSpPr>
          <p:cNvPr id="867421" name="Text Box 93"/>
          <p:cNvSpPr txBox="1">
            <a:spLocks noChangeArrowheads="1"/>
          </p:cNvSpPr>
          <p:nvPr/>
        </p:nvSpPr>
        <p:spPr bwMode="auto">
          <a:xfrm>
            <a:off x="4124325" y="5713413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2</a:t>
            </a:r>
          </a:p>
        </p:txBody>
      </p:sp>
      <p:sp>
        <p:nvSpPr>
          <p:cNvPr id="43046" name="Line 94"/>
          <p:cNvSpPr>
            <a:spLocks noChangeShapeType="1"/>
          </p:cNvSpPr>
          <p:nvPr/>
        </p:nvSpPr>
        <p:spPr bwMode="auto">
          <a:xfrm flipV="1">
            <a:off x="1446214" y="4926013"/>
            <a:ext cx="947738" cy="9032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7" name="Line 95"/>
          <p:cNvSpPr>
            <a:spLocks noChangeShapeType="1"/>
          </p:cNvSpPr>
          <p:nvPr/>
        </p:nvSpPr>
        <p:spPr bwMode="auto">
          <a:xfrm>
            <a:off x="2514600" y="4916488"/>
            <a:ext cx="1057275" cy="8763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8" name="Line 96"/>
          <p:cNvSpPr>
            <a:spLocks noChangeShapeType="1"/>
          </p:cNvSpPr>
          <p:nvPr/>
        </p:nvSpPr>
        <p:spPr bwMode="auto">
          <a:xfrm flipV="1">
            <a:off x="3733800" y="5487988"/>
            <a:ext cx="788988" cy="4762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9" name="Oval 97"/>
          <p:cNvSpPr>
            <a:spLocks noChangeArrowheads="1"/>
          </p:cNvSpPr>
          <p:nvPr/>
        </p:nvSpPr>
        <p:spPr bwMode="auto">
          <a:xfrm>
            <a:off x="804863" y="5221288"/>
            <a:ext cx="266700" cy="266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50" name="Text Box 98"/>
          <p:cNvSpPr txBox="1">
            <a:spLocks noChangeArrowheads="1"/>
          </p:cNvSpPr>
          <p:nvPr/>
        </p:nvSpPr>
        <p:spPr bwMode="auto">
          <a:xfrm>
            <a:off x="892175" y="525780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L</a:t>
            </a:r>
          </a:p>
        </p:txBody>
      </p:sp>
      <p:sp>
        <p:nvSpPr>
          <p:cNvPr id="867427" name="Line 99"/>
          <p:cNvSpPr>
            <a:spLocks noChangeShapeType="1"/>
          </p:cNvSpPr>
          <p:nvPr/>
        </p:nvSpPr>
        <p:spPr bwMode="auto">
          <a:xfrm flipV="1">
            <a:off x="1457011" y="4926012"/>
            <a:ext cx="944877" cy="891983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7428" name="Line 100"/>
          <p:cNvSpPr>
            <a:spLocks noChangeShapeType="1"/>
          </p:cNvSpPr>
          <p:nvPr/>
        </p:nvSpPr>
        <p:spPr bwMode="auto">
          <a:xfrm>
            <a:off x="2535238" y="4935538"/>
            <a:ext cx="1057275" cy="874712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7429" name="Line 101"/>
          <p:cNvSpPr>
            <a:spLocks noChangeShapeType="1"/>
          </p:cNvSpPr>
          <p:nvPr/>
        </p:nvSpPr>
        <p:spPr bwMode="auto">
          <a:xfrm flipV="1">
            <a:off x="3741738" y="5487988"/>
            <a:ext cx="787400" cy="476250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7431" name="Rectangle 103"/>
          <p:cNvSpPr>
            <a:spLocks noChangeArrowheads="1"/>
          </p:cNvSpPr>
          <p:nvPr/>
        </p:nvSpPr>
        <p:spPr bwMode="auto">
          <a:xfrm>
            <a:off x="4859338" y="6173788"/>
            <a:ext cx="3889375" cy="303212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6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6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6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6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6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6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6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6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6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6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6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6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6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7402" grpId="0" animBg="1"/>
      <p:bldP spid="867412" grpId="0"/>
      <p:bldP spid="867413" grpId="0"/>
      <p:bldP spid="867414" grpId="0"/>
      <p:bldP spid="867415" grpId="0"/>
      <p:bldP spid="867416" grpId="0"/>
      <p:bldP spid="867417" grpId="0"/>
      <p:bldP spid="867418" grpId="0"/>
      <p:bldP spid="867419" grpId="0"/>
      <p:bldP spid="867420" grpId="0"/>
      <p:bldP spid="867421" grpId="0"/>
      <p:bldP spid="867427" grpId="0" animBg="1"/>
      <p:bldP spid="867428" grpId="0" animBg="1"/>
      <p:bldP spid="867429" grpId="0" animBg="1"/>
      <p:bldP spid="86743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Beispiel</a:t>
            </a:r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1112838" y="2835275"/>
            <a:ext cx="266700" cy="268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4730750" y="2835275"/>
            <a:ext cx="266700" cy="268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1570038" y="2282825"/>
            <a:ext cx="266700" cy="2667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3781425" y="2282825"/>
            <a:ext cx="266700" cy="2667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2636838" y="2282825"/>
            <a:ext cx="266700" cy="2667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2636838" y="3425825"/>
            <a:ext cx="266700" cy="2667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1570038" y="3425825"/>
            <a:ext cx="266700" cy="2667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3781425" y="3425825"/>
            <a:ext cx="266700" cy="2667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1836738" y="2416175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2903538" y="2416175"/>
            <a:ext cx="877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5" name="Freeform 13"/>
          <p:cNvSpPr>
            <a:spLocks/>
          </p:cNvSpPr>
          <p:nvPr/>
        </p:nvSpPr>
        <p:spPr bwMode="auto">
          <a:xfrm>
            <a:off x="1268413" y="2497138"/>
            <a:ext cx="330200" cy="338137"/>
          </a:xfrm>
          <a:custGeom>
            <a:avLst/>
            <a:gdLst>
              <a:gd name="T0" fmla="*/ 0 w 196"/>
              <a:gd name="T1" fmla="*/ 338137 h 201"/>
              <a:gd name="T2" fmla="*/ 330200 w 196"/>
              <a:gd name="T3" fmla="*/ 0 h 20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6" h="201">
                <a:moveTo>
                  <a:pt x="0" y="201"/>
                </a:moveTo>
                <a:lnTo>
                  <a:pt x="19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6" name="Freeform 14"/>
          <p:cNvSpPr>
            <a:spLocks/>
          </p:cNvSpPr>
          <p:nvPr/>
        </p:nvSpPr>
        <p:spPr bwMode="auto">
          <a:xfrm>
            <a:off x="4044950" y="2436813"/>
            <a:ext cx="792163" cy="398462"/>
          </a:xfrm>
          <a:custGeom>
            <a:avLst/>
            <a:gdLst>
              <a:gd name="T0" fmla="*/ 0 w 471"/>
              <a:gd name="T1" fmla="*/ 0 h 237"/>
              <a:gd name="T2" fmla="*/ 792163 w 471"/>
              <a:gd name="T3" fmla="*/ 398462 h 23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71" h="237">
                <a:moveTo>
                  <a:pt x="0" y="0"/>
                </a:moveTo>
                <a:lnTo>
                  <a:pt x="471" y="23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1274763" y="3103563"/>
            <a:ext cx="361950" cy="322262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1836738" y="3578225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2903538" y="3578225"/>
            <a:ext cx="877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V="1">
            <a:off x="4048125" y="3103563"/>
            <a:ext cx="788988" cy="474662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 flipV="1">
            <a:off x="1747838" y="2549525"/>
            <a:ext cx="977900" cy="876300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2843213" y="2549525"/>
            <a:ext cx="1057275" cy="876300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1639888" y="2312988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A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2646363" y="2317750"/>
            <a:ext cx="301625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CD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3852863" y="2317750"/>
            <a:ext cx="301625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F</a:t>
            </a:r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1643063" y="3463925"/>
            <a:ext cx="301625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B</a:t>
            </a: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2725738" y="3463925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E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3844925" y="3463925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G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1200150" y="2873375"/>
            <a:ext cx="2286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L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4803775" y="2873375"/>
            <a:ext cx="2286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/>
              <a:t>R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1301750" y="2511425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2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2138363" y="2220913"/>
            <a:ext cx="22860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5</a:t>
            </a: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3213100" y="222250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4</a:t>
            </a: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4384675" y="2436813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1</a:t>
            </a: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1243013" y="323215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3</a:t>
            </a:r>
          </a:p>
        </p:txBody>
      </p:sp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2100263" y="3595688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5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3213100" y="3595688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4</a:t>
            </a: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>
            <a:off x="2011363" y="2873375"/>
            <a:ext cx="2286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6</a:t>
            </a:r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3136900" y="2909888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5</a:t>
            </a:r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4432300" y="3327400"/>
            <a:ext cx="22860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b="1" i="0">
                <a:solidFill>
                  <a:srgbClr val="003300"/>
                </a:solidFill>
              </a:rPr>
              <a:t>2</a:t>
            </a:r>
          </a:p>
        </p:txBody>
      </p:sp>
      <p:sp>
        <p:nvSpPr>
          <p:cNvPr id="850983" name="Text Box 39"/>
          <p:cNvSpPr txBox="1">
            <a:spLocks noChangeArrowheads="1"/>
          </p:cNvSpPr>
          <p:nvPr/>
        </p:nvSpPr>
        <p:spPr bwMode="auto">
          <a:xfrm>
            <a:off x="912813" y="2679700"/>
            <a:ext cx="233362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i="0" dirty="0">
                <a:solidFill>
                  <a:srgbClr val="008000"/>
                </a:solidFill>
              </a:rPr>
              <a:t>0</a:t>
            </a:r>
            <a:r>
              <a:rPr lang="en-US" altLang="de-DE" sz="1300" i="0" dirty="0">
                <a:solidFill>
                  <a:srgbClr val="008000"/>
                </a:solidFill>
                <a:cs typeface="Arial" charset="0"/>
              </a:rPr>
              <a:t>|</a:t>
            </a:r>
            <a:r>
              <a:rPr lang="de-DE" altLang="de-DE" sz="1300" i="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850984" name="Text Box 40"/>
          <p:cNvSpPr txBox="1">
            <a:spLocks noChangeArrowheads="1"/>
          </p:cNvSpPr>
          <p:nvPr/>
        </p:nvSpPr>
        <p:spPr bwMode="auto">
          <a:xfrm>
            <a:off x="1587500" y="2028825"/>
            <a:ext cx="234950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i="0" dirty="0">
                <a:solidFill>
                  <a:srgbClr val="008000"/>
                </a:solidFill>
              </a:rPr>
              <a:t>2</a:t>
            </a:r>
            <a:r>
              <a:rPr lang="en-US" altLang="de-DE" sz="1300" i="0" dirty="0">
                <a:solidFill>
                  <a:srgbClr val="008000"/>
                </a:solidFill>
                <a:cs typeface="Arial" charset="0"/>
              </a:rPr>
              <a:t>|4</a:t>
            </a:r>
            <a:endParaRPr lang="de-DE" altLang="de-DE" sz="1300" i="0" dirty="0">
              <a:solidFill>
                <a:srgbClr val="008000"/>
              </a:solidFill>
            </a:endParaRPr>
          </a:p>
        </p:txBody>
      </p:sp>
      <p:sp>
        <p:nvSpPr>
          <p:cNvPr id="850985" name="Text Box 41"/>
          <p:cNvSpPr txBox="1">
            <a:spLocks noChangeArrowheads="1"/>
          </p:cNvSpPr>
          <p:nvPr/>
        </p:nvSpPr>
        <p:spPr bwMode="auto">
          <a:xfrm>
            <a:off x="2670175" y="2028825"/>
            <a:ext cx="233363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i="0" dirty="0">
                <a:solidFill>
                  <a:srgbClr val="008000"/>
                </a:solidFill>
              </a:rPr>
              <a:t>9</a:t>
            </a:r>
            <a:r>
              <a:rPr lang="en-US" altLang="de-DE" sz="1300" i="0" dirty="0">
                <a:solidFill>
                  <a:srgbClr val="008000"/>
                </a:solidFill>
                <a:cs typeface="Arial" charset="0"/>
              </a:rPr>
              <a:t>|9</a:t>
            </a:r>
            <a:endParaRPr lang="de-DE" altLang="de-DE" sz="1300" i="0" dirty="0">
              <a:solidFill>
                <a:srgbClr val="008000"/>
              </a:solidFill>
            </a:endParaRPr>
          </a:p>
        </p:txBody>
      </p:sp>
      <p:sp>
        <p:nvSpPr>
          <p:cNvPr id="850986" name="Text Box 42"/>
          <p:cNvSpPr txBox="1">
            <a:spLocks noChangeArrowheads="1"/>
          </p:cNvSpPr>
          <p:nvPr/>
        </p:nvSpPr>
        <p:spPr bwMode="auto">
          <a:xfrm>
            <a:off x="3686175" y="2027238"/>
            <a:ext cx="496888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i="0">
                <a:solidFill>
                  <a:srgbClr val="008000"/>
                </a:solidFill>
              </a:rPr>
              <a:t>13</a:t>
            </a:r>
            <a:r>
              <a:rPr lang="en-US" altLang="de-DE" sz="1300" i="0">
                <a:solidFill>
                  <a:srgbClr val="008000"/>
                </a:solidFill>
                <a:cs typeface="Arial" charset="0"/>
              </a:rPr>
              <a:t>|15</a:t>
            </a:r>
            <a:endParaRPr lang="de-DE" altLang="de-DE" sz="1300" i="0">
              <a:solidFill>
                <a:srgbClr val="008000"/>
              </a:solidFill>
            </a:endParaRPr>
          </a:p>
        </p:txBody>
      </p:sp>
      <p:sp>
        <p:nvSpPr>
          <p:cNvPr id="850987" name="Text Box 43"/>
          <p:cNvSpPr txBox="1">
            <a:spLocks noChangeArrowheads="1"/>
          </p:cNvSpPr>
          <p:nvPr/>
        </p:nvSpPr>
        <p:spPr bwMode="auto">
          <a:xfrm>
            <a:off x="4784725" y="2630488"/>
            <a:ext cx="425450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i="0" dirty="0">
                <a:solidFill>
                  <a:srgbClr val="008000"/>
                </a:solidFill>
              </a:rPr>
              <a:t>16</a:t>
            </a:r>
            <a:r>
              <a:rPr lang="en-US" altLang="de-DE" sz="1300" i="0" dirty="0">
                <a:solidFill>
                  <a:srgbClr val="008000"/>
                </a:solidFill>
                <a:cs typeface="Arial" charset="0"/>
              </a:rPr>
              <a:t>|16</a:t>
            </a:r>
            <a:endParaRPr lang="de-DE" altLang="de-DE" sz="1300" i="0" dirty="0">
              <a:solidFill>
                <a:srgbClr val="008000"/>
              </a:solidFill>
            </a:endParaRPr>
          </a:p>
        </p:txBody>
      </p:sp>
      <p:sp>
        <p:nvSpPr>
          <p:cNvPr id="850988" name="Text Box 44"/>
          <p:cNvSpPr txBox="1">
            <a:spLocks noChangeArrowheads="1"/>
          </p:cNvSpPr>
          <p:nvPr/>
        </p:nvSpPr>
        <p:spPr bwMode="auto">
          <a:xfrm>
            <a:off x="1587500" y="3692525"/>
            <a:ext cx="234950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DE" altLang="de-DE" sz="1300" i="0" dirty="0">
                <a:solidFill>
                  <a:srgbClr val="008000"/>
                </a:solidFill>
              </a:rPr>
              <a:t>3</a:t>
            </a:r>
            <a:r>
              <a:rPr lang="en-US" altLang="de-DE" sz="1300" i="0" dirty="0">
                <a:solidFill>
                  <a:srgbClr val="008000"/>
                </a:solidFill>
                <a:cs typeface="Arial" charset="0"/>
              </a:rPr>
              <a:t>|3</a:t>
            </a:r>
            <a:endParaRPr lang="de-DE" altLang="de-DE" sz="1300" i="0" dirty="0">
              <a:solidFill>
                <a:srgbClr val="008000"/>
              </a:solidFill>
            </a:endParaRPr>
          </a:p>
        </p:txBody>
      </p:sp>
      <p:sp>
        <p:nvSpPr>
          <p:cNvPr id="850989" name="Text Box 45"/>
          <p:cNvSpPr txBox="1">
            <a:spLocks noChangeArrowheads="1"/>
          </p:cNvSpPr>
          <p:nvPr/>
        </p:nvSpPr>
        <p:spPr bwMode="auto">
          <a:xfrm>
            <a:off x="2670175" y="3692525"/>
            <a:ext cx="466725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de-DE" sz="1300" i="0">
                <a:solidFill>
                  <a:srgbClr val="008000"/>
                </a:solidFill>
                <a:cs typeface="Arial" charset="0"/>
              </a:rPr>
              <a:t>8|10</a:t>
            </a:r>
            <a:endParaRPr lang="de-DE" altLang="de-DE" sz="1300" i="0">
              <a:solidFill>
                <a:srgbClr val="008000"/>
              </a:solidFill>
            </a:endParaRPr>
          </a:p>
        </p:txBody>
      </p:sp>
      <p:sp>
        <p:nvSpPr>
          <p:cNvPr id="850990" name="Text Box 46"/>
          <p:cNvSpPr txBox="1">
            <a:spLocks noChangeArrowheads="1"/>
          </p:cNvSpPr>
          <p:nvPr/>
        </p:nvSpPr>
        <p:spPr bwMode="auto">
          <a:xfrm>
            <a:off x="3690938" y="3692525"/>
            <a:ext cx="492125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de-DE" sz="1300" i="0" dirty="0">
                <a:solidFill>
                  <a:srgbClr val="008000"/>
                </a:solidFill>
                <a:cs typeface="Arial" charset="0"/>
              </a:rPr>
              <a:t>14|14</a:t>
            </a:r>
            <a:endParaRPr lang="de-DE" altLang="de-DE" sz="1300" i="0" dirty="0">
              <a:solidFill>
                <a:srgbClr val="008000"/>
              </a:solidFill>
            </a:endParaRPr>
          </a:p>
        </p:txBody>
      </p:sp>
      <p:sp>
        <p:nvSpPr>
          <p:cNvPr id="850991" name="Text Box 47"/>
          <p:cNvSpPr txBox="1">
            <a:spLocks noChangeArrowheads="1"/>
          </p:cNvSpPr>
          <p:nvPr/>
        </p:nvSpPr>
        <p:spPr bwMode="auto">
          <a:xfrm>
            <a:off x="608013" y="4059238"/>
            <a:ext cx="6062662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en-GB" altLang="de-DE" sz="1400" dirty="0"/>
              <a:t>R</a:t>
            </a:r>
            <a:r>
              <a:rPr lang="en-US" altLang="de-DE" sz="1400" i="0" dirty="0"/>
              <a:t>: 		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en-GB" altLang="de-DE" sz="1400" dirty="0"/>
              <a:t>R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16</a:t>
            </a:r>
            <a:r>
              <a:rPr lang="en-US" altLang="de-DE" sz="1400" i="0" dirty="0"/>
              <a:t> 	</a:t>
            </a:r>
            <a:r>
              <a:rPr lang="en-US" altLang="de-DE" sz="1400" dirty="0" err="1"/>
              <a:t>LengthToR</a:t>
            </a:r>
            <a:r>
              <a:rPr lang="en-US" altLang="de-DE" sz="1400" i="0" dirty="0"/>
              <a:t>(</a:t>
            </a:r>
            <a:r>
              <a:rPr lang="en-GB" altLang="de-DE" sz="1400" dirty="0"/>
              <a:t>R</a:t>
            </a:r>
            <a:r>
              <a:rPr lang="en-US" altLang="de-DE" sz="1400" i="0" dirty="0"/>
              <a:t>) = 0   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en-GB" altLang="de-DE" sz="1400" dirty="0"/>
              <a:t>R</a:t>
            </a:r>
            <a:r>
              <a:rPr lang="en-US" altLang="de-DE" sz="1400" i="0" dirty="0"/>
              <a:t>) = 16-0 = </a:t>
            </a:r>
            <a:r>
              <a:rPr lang="en-US" altLang="de-DE" sz="1400" i="0" dirty="0">
                <a:solidFill>
                  <a:srgbClr val="008000"/>
                </a:solidFill>
              </a:rPr>
              <a:t>16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en-GB" altLang="de-DE" sz="1400" dirty="0"/>
              <a:t>F</a:t>
            </a:r>
            <a:r>
              <a:rPr lang="en-US" altLang="de-DE" sz="1400" i="0" dirty="0"/>
              <a:t>: 	     	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en-GB" altLang="de-DE" sz="1400" dirty="0"/>
              <a:t>F</a:t>
            </a:r>
            <a:r>
              <a:rPr lang="en-US" altLang="de-DE" sz="1400" i="0" dirty="0"/>
              <a:t>) =</a:t>
            </a:r>
            <a:r>
              <a:rPr lang="en-US" altLang="de-DE" sz="1400" i="0" dirty="0">
                <a:solidFill>
                  <a:srgbClr val="008000"/>
                </a:solidFill>
              </a:rPr>
              <a:t> 13</a:t>
            </a:r>
            <a:r>
              <a:rPr lang="en-US" altLang="de-DE" sz="1400" i="0" dirty="0"/>
              <a:t>	</a:t>
            </a:r>
            <a:r>
              <a:rPr lang="en-US" altLang="de-DE" sz="1400" dirty="0" err="1"/>
              <a:t>LengthToR</a:t>
            </a:r>
            <a:r>
              <a:rPr lang="en-US" altLang="de-DE" sz="1400" i="0" dirty="0"/>
              <a:t>(</a:t>
            </a:r>
            <a:r>
              <a:rPr lang="en-GB" altLang="de-DE" sz="1400" dirty="0"/>
              <a:t>F</a:t>
            </a:r>
            <a:r>
              <a:rPr lang="en-US" altLang="de-DE" sz="1400" i="0" dirty="0"/>
              <a:t>) = 1  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en-GB" altLang="de-DE" sz="1400" dirty="0"/>
              <a:t>F</a:t>
            </a:r>
            <a:r>
              <a:rPr lang="en-US" altLang="de-DE" sz="1400" i="0" dirty="0"/>
              <a:t>) = 16-1 = </a:t>
            </a:r>
            <a:r>
              <a:rPr lang="en-US" altLang="de-DE" sz="1400" i="0" dirty="0">
                <a:solidFill>
                  <a:srgbClr val="008000"/>
                </a:solidFill>
              </a:rPr>
              <a:t>15</a:t>
            </a:r>
            <a:endParaRPr lang="en-GB" altLang="de-DE" sz="1400" i="0" dirty="0">
              <a:solidFill>
                <a:srgbClr val="008000"/>
              </a:solidFill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GB" altLang="de-DE" sz="1400" i="0" dirty="0" err="1"/>
              <a:t>Knoten</a:t>
            </a:r>
            <a:r>
              <a:rPr lang="en-GB" altLang="de-DE" sz="1400" i="0" dirty="0"/>
              <a:t> </a:t>
            </a:r>
            <a:r>
              <a:rPr lang="en-GB" altLang="de-DE" sz="1400" dirty="0"/>
              <a:t>G</a:t>
            </a:r>
            <a:r>
              <a:rPr lang="en-GB" altLang="de-DE" sz="1400" i="0" dirty="0"/>
              <a:t>:      	</a:t>
            </a:r>
            <a:r>
              <a:rPr lang="en-GB" altLang="de-DE" sz="1400" dirty="0"/>
              <a:t>l</a:t>
            </a:r>
            <a:r>
              <a:rPr lang="en-GB" altLang="de-DE" sz="1400" i="0" dirty="0"/>
              <a:t>(</a:t>
            </a:r>
            <a:r>
              <a:rPr lang="en-GB" altLang="de-DE" sz="1400" dirty="0"/>
              <a:t>G</a:t>
            </a:r>
            <a:r>
              <a:rPr lang="en-GB" altLang="de-DE" sz="1400" i="0" dirty="0"/>
              <a:t>) = </a:t>
            </a:r>
            <a:r>
              <a:rPr lang="en-GB" altLang="de-DE" sz="1400" i="0" dirty="0">
                <a:solidFill>
                  <a:srgbClr val="008000"/>
                </a:solidFill>
              </a:rPr>
              <a:t>14 </a:t>
            </a:r>
            <a:r>
              <a:rPr lang="en-GB" altLang="de-DE" sz="1400" i="0" dirty="0"/>
              <a:t>	</a:t>
            </a:r>
            <a:r>
              <a:rPr lang="en-GB" altLang="de-DE" sz="1400" dirty="0" err="1"/>
              <a:t>LengthToR</a:t>
            </a:r>
            <a:r>
              <a:rPr lang="en-GB" altLang="de-DE" sz="1400" i="0" dirty="0"/>
              <a:t>(</a:t>
            </a:r>
            <a:r>
              <a:rPr lang="en-GB" altLang="de-DE" sz="1400" dirty="0"/>
              <a:t>G</a:t>
            </a:r>
            <a:r>
              <a:rPr lang="en-GB" altLang="de-DE" sz="1400" i="0" dirty="0"/>
              <a:t>) = 2   	</a:t>
            </a:r>
            <a:r>
              <a:rPr lang="en-GB" altLang="de-DE" sz="1400" dirty="0"/>
              <a:t>r</a:t>
            </a:r>
            <a:r>
              <a:rPr lang="en-GB" altLang="de-DE" sz="1400" i="0" dirty="0"/>
              <a:t>(</a:t>
            </a:r>
            <a:r>
              <a:rPr lang="en-GB" altLang="de-DE" sz="1400" dirty="0"/>
              <a:t>G</a:t>
            </a:r>
            <a:r>
              <a:rPr lang="en-GB" altLang="de-DE" sz="1400" i="0" dirty="0"/>
              <a:t>) = 16-2 = </a:t>
            </a:r>
            <a:r>
              <a:rPr lang="en-GB" altLang="de-DE" sz="1400" i="0" dirty="0">
                <a:solidFill>
                  <a:srgbClr val="008000"/>
                </a:solidFill>
              </a:rPr>
              <a:t>14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GB" altLang="de-DE" sz="1400" i="0" dirty="0" err="1"/>
              <a:t>Knoten</a:t>
            </a:r>
            <a:r>
              <a:rPr lang="en-GB" altLang="de-DE" sz="1400" i="0" dirty="0"/>
              <a:t> </a:t>
            </a:r>
            <a:r>
              <a:rPr lang="en-GB" altLang="de-DE" sz="1400" dirty="0"/>
              <a:t>CD</a:t>
            </a:r>
            <a:r>
              <a:rPr lang="en-GB" altLang="de-DE" sz="1400" i="0" dirty="0"/>
              <a:t>:   	</a:t>
            </a:r>
            <a:r>
              <a:rPr lang="en-GB" altLang="de-DE" sz="1400" dirty="0"/>
              <a:t>l</a:t>
            </a:r>
            <a:r>
              <a:rPr lang="en-GB" altLang="de-DE" sz="1400" i="0" dirty="0"/>
              <a:t>(</a:t>
            </a:r>
            <a:r>
              <a:rPr lang="en-GB" altLang="de-DE" sz="1400" dirty="0"/>
              <a:t>CD</a:t>
            </a:r>
            <a:r>
              <a:rPr lang="en-GB" altLang="de-DE" sz="1400" i="0" dirty="0"/>
              <a:t>) = </a:t>
            </a:r>
            <a:r>
              <a:rPr lang="en-GB" altLang="de-DE" sz="1400" i="0" dirty="0">
                <a:solidFill>
                  <a:srgbClr val="008000"/>
                </a:solidFill>
              </a:rPr>
              <a:t>9 </a:t>
            </a:r>
            <a:r>
              <a:rPr lang="en-GB" altLang="de-DE" sz="1400" i="0" dirty="0"/>
              <a:t> 	</a:t>
            </a:r>
            <a:r>
              <a:rPr lang="en-GB" altLang="de-DE" sz="1400" dirty="0" err="1"/>
              <a:t>LengthToR</a:t>
            </a:r>
            <a:r>
              <a:rPr lang="en-GB" altLang="de-DE" sz="1400" i="0" dirty="0"/>
              <a:t>(</a:t>
            </a:r>
            <a:r>
              <a:rPr lang="en-GB" altLang="de-DE" sz="1400" dirty="0"/>
              <a:t>CD</a:t>
            </a:r>
            <a:r>
              <a:rPr lang="en-GB" altLang="de-DE" sz="1400" i="0" dirty="0"/>
              <a:t>) = 7  	</a:t>
            </a:r>
            <a:r>
              <a:rPr lang="en-GB" altLang="de-DE" sz="1400" dirty="0"/>
              <a:t>r</a:t>
            </a:r>
            <a:r>
              <a:rPr lang="en-GB" altLang="de-DE" sz="1400" i="0" dirty="0"/>
              <a:t>(</a:t>
            </a:r>
            <a:r>
              <a:rPr lang="en-GB" altLang="de-DE" sz="1400" dirty="0"/>
              <a:t>CD</a:t>
            </a:r>
            <a:r>
              <a:rPr lang="en-GB" altLang="de-DE" sz="1400" i="0" dirty="0"/>
              <a:t>) = 16-7 =</a:t>
            </a:r>
            <a:r>
              <a:rPr lang="en-GB" altLang="de-DE" sz="1400" i="0" dirty="0">
                <a:solidFill>
                  <a:srgbClr val="008000"/>
                </a:solidFill>
              </a:rPr>
              <a:t> 9</a:t>
            </a:r>
            <a:endParaRPr lang="it-IT" altLang="de-DE" sz="1400" i="0" dirty="0">
              <a:solidFill>
                <a:srgbClr val="008000"/>
              </a:solidFill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it-IT" altLang="de-DE" sz="1400" i="0" dirty="0"/>
              <a:t>Knoten </a:t>
            </a:r>
            <a:r>
              <a:rPr lang="it-IT" altLang="de-DE" sz="1400" dirty="0"/>
              <a:t>E</a:t>
            </a:r>
            <a:r>
              <a:rPr lang="it-IT" altLang="de-DE" sz="1400" i="0" dirty="0"/>
              <a:t>:    	</a:t>
            </a:r>
            <a:r>
              <a:rPr lang="it-IT" altLang="de-DE" sz="1400" dirty="0"/>
              <a:t>l</a:t>
            </a:r>
            <a:r>
              <a:rPr lang="it-IT" altLang="de-DE" sz="1400" i="0" dirty="0"/>
              <a:t>(</a:t>
            </a:r>
            <a:r>
              <a:rPr lang="it-IT" altLang="de-DE" sz="1400" dirty="0"/>
              <a:t>E</a:t>
            </a:r>
            <a:r>
              <a:rPr lang="it-IT" altLang="de-DE" sz="1400" i="0" dirty="0"/>
              <a:t>) = </a:t>
            </a:r>
            <a:r>
              <a:rPr lang="it-IT" altLang="de-DE" sz="1400" i="0" dirty="0">
                <a:solidFill>
                  <a:srgbClr val="008000"/>
                </a:solidFill>
              </a:rPr>
              <a:t>8</a:t>
            </a:r>
            <a:r>
              <a:rPr lang="it-IT" altLang="de-DE" sz="1400" i="0" dirty="0"/>
              <a:t>  	</a:t>
            </a:r>
            <a:r>
              <a:rPr lang="it-IT" altLang="de-DE" sz="1400" dirty="0"/>
              <a:t>LengthToR</a:t>
            </a:r>
            <a:r>
              <a:rPr lang="it-IT" altLang="de-DE" sz="1400" i="0" dirty="0"/>
              <a:t>(</a:t>
            </a:r>
            <a:r>
              <a:rPr lang="it-IT" altLang="de-DE" sz="1400" dirty="0"/>
              <a:t>E</a:t>
            </a:r>
            <a:r>
              <a:rPr lang="it-IT" altLang="de-DE" sz="1400" i="0" dirty="0"/>
              <a:t>) = 6   	</a:t>
            </a:r>
            <a:r>
              <a:rPr lang="it-IT" altLang="de-DE" sz="1400" dirty="0"/>
              <a:t>r</a:t>
            </a:r>
            <a:r>
              <a:rPr lang="it-IT" altLang="de-DE" sz="1400" i="0" dirty="0"/>
              <a:t>(</a:t>
            </a:r>
            <a:r>
              <a:rPr lang="it-IT" altLang="de-DE" sz="1400" dirty="0"/>
              <a:t>E</a:t>
            </a:r>
            <a:r>
              <a:rPr lang="it-IT" altLang="de-DE" sz="1400" i="0" dirty="0"/>
              <a:t>) = 16-6 = </a:t>
            </a:r>
            <a:r>
              <a:rPr lang="it-IT" altLang="de-DE" sz="1400" i="0" dirty="0">
                <a:solidFill>
                  <a:srgbClr val="008000"/>
                </a:solidFill>
              </a:rPr>
              <a:t>10</a:t>
            </a:r>
            <a:endParaRPr lang="en-US" altLang="de-DE" sz="1400" i="0" dirty="0">
              <a:solidFill>
                <a:srgbClr val="008000"/>
              </a:solidFill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en-GB" altLang="de-DE" sz="1400" dirty="0"/>
              <a:t>A</a:t>
            </a:r>
            <a:r>
              <a:rPr lang="en-US" altLang="de-DE" sz="1400" i="0" dirty="0"/>
              <a:t>:    	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en-GB" altLang="de-DE" sz="1400" dirty="0"/>
              <a:t>A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2 </a:t>
            </a:r>
            <a:r>
              <a:rPr lang="en-US" altLang="de-DE" sz="1400" i="0" dirty="0"/>
              <a:t> 	</a:t>
            </a:r>
            <a:r>
              <a:rPr lang="en-US" altLang="de-DE" sz="1400" dirty="0" err="1"/>
              <a:t>LengthToR</a:t>
            </a:r>
            <a:r>
              <a:rPr lang="en-US" altLang="de-DE" sz="1400" i="0" dirty="0"/>
              <a:t>(</a:t>
            </a:r>
            <a:r>
              <a:rPr lang="en-GB" altLang="de-DE" sz="1400" dirty="0"/>
              <a:t>A</a:t>
            </a:r>
            <a:r>
              <a:rPr lang="en-US" altLang="de-DE" sz="1400" i="0" dirty="0"/>
              <a:t>) = 12 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en-GB" altLang="de-DE" sz="1400" dirty="0"/>
              <a:t>A</a:t>
            </a:r>
            <a:r>
              <a:rPr lang="en-US" altLang="de-DE" sz="1400" i="0" dirty="0"/>
              <a:t>) = 16-12 = </a:t>
            </a:r>
            <a:r>
              <a:rPr lang="en-US" altLang="de-DE" sz="1400" i="0" dirty="0">
                <a:solidFill>
                  <a:srgbClr val="008000"/>
                </a:solidFill>
              </a:rPr>
              <a:t>4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en-GB" altLang="de-DE" sz="1400" dirty="0"/>
              <a:t>B</a:t>
            </a:r>
            <a:r>
              <a:rPr lang="en-US" altLang="de-DE" sz="1400" i="0" dirty="0"/>
              <a:t>: 		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en-GB" altLang="de-DE" sz="1400" dirty="0"/>
              <a:t>B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3</a:t>
            </a:r>
            <a:r>
              <a:rPr lang="en-US" altLang="de-DE" sz="1400" i="0" dirty="0"/>
              <a:t>  	</a:t>
            </a:r>
            <a:r>
              <a:rPr lang="en-US" altLang="de-DE" sz="1400" dirty="0" err="1"/>
              <a:t>LengthToR</a:t>
            </a:r>
            <a:r>
              <a:rPr lang="en-US" altLang="de-DE" sz="1400" i="0" dirty="0"/>
              <a:t>(</a:t>
            </a:r>
            <a:r>
              <a:rPr lang="en-GB" altLang="de-DE" sz="1400" dirty="0"/>
              <a:t>B</a:t>
            </a:r>
            <a:r>
              <a:rPr lang="en-US" altLang="de-DE" sz="1400" i="0" dirty="0"/>
              <a:t>) = 13 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en-GB" altLang="de-DE" sz="1400" dirty="0"/>
              <a:t>B</a:t>
            </a:r>
            <a:r>
              <a:rPr lang="en-US" altLang="de-DE" sz="1400" i="0" dirty="0"/>
              <a:t>) = 16-13 = </a:t>
            </a:r>
            <a:r>
              <a:rPr lang="en-US" altLang="de-DE" sz="1400" i="0" dirty="0">
                <a:solidFill>
                  <a:srgbClr val="008000"/>
                </a:solidFill>
              </a:rPr>
              <a:t>3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en-US" altLang="de-DE" sz="1400" dirty="0"/>
              <a:t>L</a:t>
            </a:r>
            <a:r>
              <a:rPr lang="en-US" altLang="de-DE" sz="1400" i="0" dirty="0"/>
              <a:t>:   	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en-US" altLang="de-DE" sz="1400" dirty="0"/>
              <a:t>L</a:t>
            </a:r>
            <a:r>
              <a:rPr lang="en-US" altLang="de-DE" sz="1400" i="0" dirty="0"/>
              <a:t>) =</a:t>
            </a:r>
            <a:r>
              <a:rPr lang="en-US" altLang="de-DE" sz="1400" i="0" dirty="0">
                <a:solidFill>
                  <a:srgbClr val="008000"/>
                </a:solidFill>
              </a:rPr>
              <a:t> 0 </a:t>
            </a:r>
            <a:r>
              <a:rPr lang="en-US" altLang="de-DE" sz="1400" i="0" dirty="0"/>
              <a:t>	</a:t>
            </a:r>
            <a:r>
              <a:rPr lang="en-US" altLang="de-DE" sz="1400" dirty="0" err="1"/>
              <a:t>LengthToR</a:t>
            </a:r>
            <a:r>
              <a:rPr lang="en-US" altLang="de-DE" sz="1400" i="0" dirty="0"/>
              <a:t>(</a:t>
            </a:r>
            <a:r>
              <a:rPr lang="en-GB" altLang="de-DE" sz="1400" dirty="0"/>
              <a:t>L</a:t>
            </a:r>
            <a:r>
              <a:rPr lang="en-US" altLang="de-DE" sz="1400" i="0" dirty="0"/>
              <a:t>) = 16 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en-GB" altLang="de-DE" sz="1400" dirty="0"/>
              <a:t>L</a:t>
            </a:r>
            <a:r>
              <a:rPr lang="en-US" altLang="de-DE" sz="1400" i="0" dirty="0"/>
              <a:t>) = 16-16 = </a:t>
            </a:r>
            <a:r>
              <a:rPr lang="en-US" altLang="de-DE" sz="1400" i="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627063" y="1447800"/>
            <a:ext cx="6080125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de-DE" altLang="de-DE" sz="1400" i="0" dirty="0">
                <a:solidFill>
                  <a:srgbClr val="CC0000"/>
                </a:solidFill>
              </a:rPr>
              <a:t>Schritt 3:</a:t>
            </a:r>
            <a:r>
              <a:rPr lang="de-DE" altLang="de-DE" sz="1400" i="0" dirty="0"/>
              <a:t> Berechnung der Grenzen </a:t>
            </a:r>
            <a:r>
              <a:rPr lang="de-DE" altLang="de-DE" sz="1400" dirty="0"/>
              <a:t>l</a:t>
            </a:r>
            <a:r>
              <a:rPr lang="de-DE" altLang="de-DE" sz="1400" i="0" dirty="0"/>
              <a:t>(</a:t>
            </a:r>
            <a:r>
              <a:rPr lang="de-DE" altLang="de-DE" sz="1400" dirty="0"/>
              <a:t>v</a:t>
            </a:r>
            <a:r>
              <a:rPr lang="de-DE" altLang="de-DE" sz="1400" i="0" dirty="0"/>
              <a:t>) und </a:t>
            </a:r>
            <a:r>
              <a:rPr lang="de-DE" altLang="de-DE" sz="1400" dirty="0"/>
              <a:t>r</a:t>
            </a:r>
            <a:r>
              <a:rPr lang="de-DE" altLang="de-DE" sz="1400" i="0" dirty="0"/>
              <a:t>(</a:t>
            </a:r>
            <a:r>
              <a:rPr lang="de-DE" altLang="de-DE" sz="1400" dirty="0"/>
              <a:t>v</a:t>
            </a:r>
            <a:r>
              <a:rPr lang="de-DE" altLang="de-DE" sz="1400" i="0" dirty="0"/>
              <a:t>) jedes Knotens </a:t>
            </a:r>
            <a:r>
              <a:rPr lang="de-DE" altLang="de-DE" sz="1400" dirty="0"/>
              <a:t>v</a:t>
            </a:r>
            <a:endParaRPr lang="en-US" altLang="de-DE" sz="1400" dirty="0">
              <a:solidFill>
                <a:srgbClr val="CC0000"/>
              </a:solidFill>
            </a:endParaRPr>
          </a:p>
          <a:p>
            <a:pPr algn="l">
              <a:spcBef>
                <a:spcPct val="0"/>
              </a:spcBef>
            </a:pPr>
            <a:endParaRPr lang="en-US" altLang="de-DE" sz="1400" i="0" dirty="0">
              <a:solidFill>
                <a:srgbClr val="CC0000"/>
              </a:solidFill>
            </a:endParaRPr>
          </a:p>
        </p:txBody>
      </p:sp>
      <p:sp>
        <p:nvSpPr>
          <p:cNvPr id="850993" name="Text Box 49"/>
          <p:cNvSpPr txBox="1">
            <a:spLocks noChangeArrowheads="1"/>
          </p:cNvSpPr>
          <p:nvPr/>
        </p:nvSpPr>
        <p:spPr bwMode="auto">
          <a:xfrm>
            <a:off x="5105400" y="3573463"/>
            <a:ext cx="3548063" cy="3238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de-DE" altLang="de-DE" sz="1400">
                <a:solidFill>
                  <a:srgbClr val="777777"/>
                </a:solidFill>
              </a:rPr>
              <a:t>r</a:t>
            </a:r>
            <a:r>
              <a:rPr lang="de-DE" altLang="de-DE" sz="1400" i="0">
                <a:solidFill>
                  <a:srgbClr val="777777"/>
                </a:solidFill>
              </a:rPr>
              <a:t>(</a:t>
            </a:r>
            <a:r>
              <a:rPr lang="de-DE" altLang="de-DE" sz="1400">
                <a:solidFill>
                  <a:srgbClr val="777777"/>
                </a:solidFill>
              </a:rPr>
              <a:t>v</a:t>
            </a:r>
            <a:r>
              <a:rPr lang="de-DE" altLang="de-DE" sz="1400" i="0">
                <a:solidFill>
                  <a:srgbClr val="777777"/>
                </a:solidFill>
              </a:rPr>
              <a:t>) = (längste Pfadlänge) - </a:t>
            </a:r>
            <a:r>
              <a:rPr lang="en-US" altLang="de-DE" sz="1400">
                <a:solidFill>
                  <a:srgbClr val="777777"/>
                </a:solidFill>
              </a:rPr>
              <a:t>LengthToR</a:t>
            </a:r>
            <a:r>
              <a:rPr lang="en-US" altLang="de-DE" sz="1400" i="0">
                <a:solidFill>
                  <a:srgbClr val="777777"/>
                </a:solidFill>
              </a:rPr>
              <a:t>(</a:t>
            </a:r>
            <a:r>
              <a:rPr lang="en-GB" altLang="de-DE" sz="1400">
                <a:solidFill>
                  <a:srgbClr val="777777"/>
                </a:solidFill>
              </a:rPr>
              <a:t>v</a:t>
            </a:r>
            <a:r>
              <a:rPr lang="en-US" altLang="de-DE" sz="1400" i="0">
                <a:solidFill>
                  <a:srgbClr val="777777"/>
                </a:solidFill>
              </a:rPr>
              <a:t>) </a:t>
            </a:r>
          </a:p>
        </p:txBody>
      </p:sp>
      <p:sp>
        <p:nvSpPr>
          <p:cNvPr id="850994" name="Line 50"/>
          <p:cNvSpPr>
            <a:spLocks noChangeShapeType="1"/>
          </p:cNvSpPr>
          <p:nvPr/>
        </p:nvSpPr>
        <p:spPr bwMode="auto">
          <a:xfrm>
            <a:off x="5868988" y="3897313"/>
            <a:ext cx="0" cy="161925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850995" name="Text Box 51"/>
          <p:cNvSpPr txBox="1">
            <a:spLocks noChangeArrowheads="1"/>
          </p:cNvSpPr>
          <p:nvPr/>
        </p:nvSpPr>
        <p:spPr bwMode="auto">
          <a:xfrm>
            <a:off x="3708400" y="6127750"/>
            <a:ext cx="3887788" cy="325438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de-DE" sz="1400">
                <a:solidFill>
                  <a:srgbClr val="777777"/>
                </a:solidFill>
              </a:rPr>
              <a:t>LengthToR</a:t>
            </a:r>
            <a:r>
              <a:rPr lang="en-US" altLang="de-DE" sz="1400" i="0">
                <a:solidFill>
                  <a:srgbClr val="777777"/>
                </a:solidFill>
              </a:rPr>
              <a:t>(</a:t>
            </a:r>
            <a:r>
              <a:rPr lang="en-GB" altLang="de-DE" sz="1400">
                <a:solidFill>
                  <a:srgbClr val="777777"/>
                </a:solidFill>
              </a:rPr>
              <a:t>v</a:t>
            </a:r>
            <a:r>
              <a:rPr lang="en-US" altLang="de-DE" sz="1400" i="0">
                <a:solidFill>
                  <a:srgbClr val="777777"/>
                </a:solidFill>
              </a:rPr>
              <a:t>) = längste Pfadlänge von </a:t>
            </a:r>
            <a:r>
              <a:rPr lang="en-US" altLang="de-DE" sz="1400">
                <a:solidFill>
                  <a:srgbClr val="777777"/>
                </a:solidFill>
              </a:rPr>
              <a:t>v</a:t>
            </a:r>
            <a:r>
              <a:rPr lang="en-US" altLang="de-DE" sz="1400" i="0">
                <a:solidFill>
                  <a:srgbClr val="777777"/>
                </a:solidFill>
              </a:rPr>
              <a:t> zu </a:t>
            </a:r>
            <a:r>
              <a:rPr lang="en-US" altLang="de-DE" sz="1400">
                <a:solidFill>
                  <a:srgbClr val="777777"/>
                </a:solidFill>
              </a:rPr>
              <a:t>R</a:t>
            </a:r>
          </a:p>
        </p:txBody>
      </p:sp>
      <p:sp>
        <p:nvSpPr>
          <p:cNvPr id="850996" name="Line 52"/>
          <p:cNvSpPr>
            <a:spLocks noChangeShapeType="1"/>
          </p:cNvSpPr>
          <p:nvPr/>
        </p:nvSpPr>
        <p:spPr bwMode="auto">
          <a:xfrm>
            <a:off x="3924300" y="5983288"/>
            <a:ext cx="0" cy="161925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850997" name="Text Box 53"/>
          <p:cNvSpPr txBox="1">
            <a:spLocks noChangeArrowheads="1"/>
          </p:cNvSpPr>
          <p:nvPr/>
        </p:nvSpPr>
        <p:spPr bwMode="auto">
          <a:xfrm>
            <a:off x="250825" y="6127750"/>
            <a:ext cx="3114675" cy="325438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de-DE" sz="1400">
                <a:solidFill>
                  <a:srgbClr val="777777"/>
                </a:solidFill>
              </a:rPr>
              <a:t>l</a:t>
            </a:r>
            <a:r>
              <a:rPr lang="en-US" altLang="de-DE" sz="1400" i="0">
                <a:solidFill>
                  <a:srgbClr val="777777"/>
                </a:solidFill>
              </a:rPr>
              <a:t>(</a:t>
            </a:r>
            <a:r>
              <a:rPr lang="en-GB" altLang="de-DE" sz="1400">
                <a:solidFill>
                  <a:srgbClr val="777777"/>
                </a:solidFill>
              </a:rPr>
              <a:t>v</a:t>
            </a:r>
            <a:r>
              <a:rPr lang="en-US" altLang="de-DE" sz="1400" i="0">
                <a:solidFill>
                  <a:srgbClr val="777777"/>
                </a:solidFill>
              </a:rPr>
              <a:t>) = längste Pfadlänge von </a:t>
            </a:r>
            <a:r>
              <a:rPr lang="en-US" altLang="de-DE" sz="1400">
                <a:solidFill>
                  <a:srgbClr val="777777"/>
                </a:solidFill>
              </a:rPr>
              <a:t>L</a:t>
            </a:r>
            <a:r>
              <a:rPr lang="en-US" altLang="de-DE" sz="1400" i="0">
                <a:solidFill>
                  <a:srgbClr val="777777"/>
                </a:solidFill>
              </a:rPr>
              <a:t> zu </a:t>
            </a:r>
            <a:r>
              <a:rPr lang="en-US" altLang="de-DE" sz="1400">
                <a:solidFill>
                  <a:srgbClr val="777777"/>
                </a:solidFill>
              </a:rPr>
              <a:t>v</a:t>
            </a:r>
          </a:p>
        </p:txBody>
      </p:sp>
      <p:sp>
        <p:nvSpPr>
          <p:cNvPr id="850998" name="Line 54"/>
          <p:cNvSpPr>
            <a:spLocks noChangeShapeType="1"/>
          </p:cNvSpPr>
          <p:nvPr/>
        </p:nvSpPr>
        <p:spPr bwMode="auto">
          <a:xfrm>
            <a:off x="2700338" y="5983288"/>
            <a:ext cx="0" cy="161925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0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5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5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5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5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5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5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5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50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5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50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5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50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5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50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5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509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5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509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8509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5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983" grpId="0"/>
      <p:bldP spid="850984" grpId="0"/>
      <p:bldP spid="850985" grpId="0"/>
      <p:bldP spid="850986" grpId="0"/>
      <p:bldP spid="850987" grpId="0"/>
      <p:bldP spid="850988" grpId="0"/>
      <p:bldP spid="850989" grpId="0"/>
      <p:bldP spid="850990" grpId="0"/>
      <p:bldP spid="850993" grpId="0" animBg="1" autoUpdateAnimBg="0"/>
      <p:bldP spid="850994" grpId="0" animBg="1"/>
      <p:bldP spid="850995" grpId="0" animBg="1" autoUpdateAnimBg="0"/>
      <p:bldP spid="850996" grpId="0" animBg="1"/>
      <p:bldP spid="850997" grpId="0" animBg="1" autoUpdateAnimBg="0"/>
      <p:bldP spid="85099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Beispiel</a:t>
            </a:r>
          </a:p>
        </p:txBody>
      </p:sp>
      <p:sp>
        <p:nvSpPr>
          <p:cNvPr id="45059" name="Text Box 3"/>
          <p:cNvSpPr txBox="1">
            <a:spLocks noChangeAspect="1" noChangeArrowheads="1"/>
          </p:cNvSpPr>
          <p:nvPr/>
        </p:nvSpPr>
        <p:spPr bwMode="auto">
          <a:xfrm>
            <a:off x="5029200" y="5057775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0</a:t>
            </a:r>
            <a:endParaRPr lang="en-US" altLang="de-DE" sz="1500" i="0"/>
          </a:p>
        </p:txBody>
      </p:sp>
      <p:sp>
        <p:nvSpPr>
          <p:cNvPr id="45060" name="Text Box 4"/>
          <p:cNvSpPr txBox="1">
            <a:spLocks noChangeAspect="1" noChangeArrowheads="1"/>
          </p:cNvSpPr>
          <p:nvPr/>
        </p:nvSpPr>
        <p:spPr bwMode="auto">
          <a:xfrm>
            <a:off x="5381625" y="505777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2</a:t>
            </a:r>
            <a:endParaRPr lang="en-US" altLang="de-DE" sz="1500" i="0"/>
          </a:p>
        </p:txBody>
      </p:sp>
      <p:sp>
        <p:nvSpPr>
          <p:cNvPr id="45061" name="Text Box 5"/>
          <p:cNvSpPr txBox="1">
            <a:spLocks noChangeAspect="1" noChangeArrowheads="1"/>
          </p:cNvSpPr>
          <p:nvPr/>
        </p:nvSpPr>
        <p:spPr bwMode="auto">
          <a:xfrm>
            <a:off x="5715000" y="5057775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4</a:t>
            </a:r>
            <a:endParaRPr lang="en-US" altLang="de-DE" sz="1500" i="0"/>
          </a:p>
        </p:txBody>
      </p:sp>
      <p:sp>
        <p:nvSpPr>
          <p:cNvPr id="45062" name="Text Box 6"/>
          <p:cNvSpPr txBox="1">
            <a:spLocks noChangeAspect="1" noChangeArrowheads="1"/>
          </p:cNvSpPr>
          <p:nvPr/>
        </p:nvSpPr>
        <p:spPr bwMode="auto">
          <a:xfrm>
            <a:off x="6097588" y="505777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6</a:t>
            </a:r>
            <a:endParaRPr lang="en-US" altLang="de-DE" sz="1500" i="0"/>
          </a:p>
        </p:txBody>
      </p:sp>
      <p:sp>
        <p:nvSpPr>
          <p:cNvPr id="45063" name="Text Box 7"/>
          <p:cNvSpPr txBox="1">
            <a:spLocks noChangeAspect="1" noChangeArrowheads="1"/>
          </p:cNvSpPr>
          <p:nvPr/>
        </p:nvSpPr>
        <p:spPr bwMode="auto">
          <a:xfrm>
            <a:off x="6400800" y="5057775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8</a:t>
            </a:r>
            <a:endParaRPr lang="en-US" altLang="de-DE" sz="1500" i="0"/>
          </a:p>
        </p:txBody>
      </p:sp>
      <p:sp>
        <p:nvSpPr>
          <p:cNvPr id="45064" name="Text Box 8"/>
          <p:cNvSpPr txBox="1">
            <a:spLocks noChangeAspect="1" noChangeArrowheads="1"/>
          </p:cNvSpPr>
          <p:nvPr/>
        </p:nvSpPr>
        <p:spPr bwMode="auto">
          <a:xfrm>
            <a:off x="6707188" y="505777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10</a:t>
            </a:r>
            <a:endParaRPr lang="en-US" altLang="de-DE" sz="1500" i="0"/>
          </a:p>
        </p:txBody>
      </p:sp>
      <p:sp>
        <p:nvSpPr>
          <p:cNvPr id="45065" name="Text Box 9"/>
          <p:cNvSpPr txBox="1">
            <a:spLocks noChangeAspect="1" noChangeArrowheads="1"/>
          </p:cNvSpPr>
          <p:nvPr/>
        </p:nvSpPr>
        <p:spPr bwMode="auto">
          <a:xfrm>
            <a:off x="7086600" y="505777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12</a:t>
            </a:r>
            <a:endParaRPr lang="en-US" altLang="de-DE" sz="1500" i="0"/>
          </a:p>
        </p:txBody>
      </p:sp>
      <p:sp>
        <p:nvSpPr>
          <p:cNvPr id="45066" name="Text Box 10"/>
          <p:cNvSpPr txBox="1">
            <a:spLocks noChangeAspect="1" noChangeArrowheads="1"/>
          </p:cNvSpPr>
          <p:nvPr/>
        </p:nvSpPr>
        <p:spPr bwMode="auto">
          <a:xfrm>
            <a:off x="7446963" y="505777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14</a:t>
            </a:r>
            <a:endParaRPr lang="en-US" altLang="de-DE" sz="1500" i="0"/>
          </a:p>
        </p:txBody>
      </p:sp>
      <p:sp>
        <p:nvSpPr>
          <p:cNvPr id="45067" name="Text Box 11"/>
          <p:cNvSpPr txBox="1">
            <a:spLocks noChangeAspect="1" noChangeArrowheads="1"/>
          </p:cNvSpPr>
          <p:nvPr/>
        </p:nvSpPr>
        <p:spPr bwMode="auto">
          <a:xfrm>
            <a:off x="7773988" y="505777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16</a:t>
            </a:r>
            <a:endParaRPr lang="en-US" altLang="de-DE" sz="1500" i="0"/>
          </a:p>
        </p:txBody>
      </p:sp>
      <p:sp>
        <p:nvSpPr>
          <p:cNvPr id="45068" name="Text Box 12"/>
          <p:cNvSpPr txBox="1">
            <a:spLocks noChangeAspect="1" noChangeArrowheads="1"/>
          </p:cNvSpPr>
          <p:nvPr/>
        </p:nvSpPr>
        <p:spPr bwMode="auto">
          <a:xfrm>
            <a:off x="8153400" y="5057775"/>
            <a:ext cx="404813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1500" i="0"/>
              <a:t>18</a:t>
            </a:r>
            <a:endParaRPr lang="en-US" altLang="de-DE" sz="1500" i="0"/>
          </a:p>
        </p:txBody>
      </p:sp>
      <p:sp>
        <p:nvSpPr>
          <p:cNvPr id="851981" name="Rectangle 13"/>
          <p:cNvSpPr>
            <a:spLocks noChangeAspect="1" noChangeArrowheads="1"/>
          </p:cNvSpPr>
          <p:nvPr/>
        </p:nvSpPr>
        <p:spPr bwMode="auto">
          <a:xfrm>
            <a:off x="6588125" y="4487863"/>
            <a:ext cx="349250" cy="528637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982" name="Rectangle 14"/>
          <p:cNvSpPr>
            <a:spLocks noChangeAspect="1" noChangeArrowheads="1"/>
          </p:cNvSpPr>
          <p:nvPr/>
        </p:nvSpPr>
        <p:spPr bwMode="auto">
          <a:xfrm>
            <a:off x="6413500" y="2211388"/>
            <a:ext cx="700088" cy="52705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983" name="Rectangle 15"/>
          <p:cNvSpPr>
            <a:spLocks noChangeAspect="1" noChangeArrowheads="1"/>
          </p:cNvSpPr>
          <p:nvPr/>
        </p:nvSpPr>
        <p:spPr bwMode="auto">
          <a:xfrm>
            <a:off x="6411913" y="3087688"/>
            <a:ext cx="701675" cy="1050925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984" name="Rectangle 16"/>
          <p:cNvSpPr>
            <a:spLocks noChangeAspect="1" noChangeArrowheads="1"/>
          </p:cNvSpPr>
          <p:nvPr/>
        </p:nvSpPr>
        <p:spPr bwMode="auto">
          <a:xfrm>
            <a:off x="7286625" y="3613150"/>
            <a:ext cx="701675" cy="1400175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985" name="Rectangle 17"/>
          <p:cNvSpPr>
            <a:spLocks noChangeAspect="1" noChangeArrowheads="1"/>
          </p:cNvSpPr>
          <p:nvPr/>
        </p:nvSpPr>
        <p:spPr bwMode="auto">
          <a:xfrm>
            <a:off x="7461250" y="2211388"/>
            <a:ext cx="352425" cy="8763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986" name="Rectangle 18"/>
          <p:cNvSpPr>
            <a:spLocks noChangeAspect="1" noChangeArrowheads="1"/>
          </p:cNvSpPr>
          <p:nvPr/>
        </p:nvSpPr>
        <p:spPr bwMode="auto">
          <a:xfrm>
            <a:off x="5187950" y="2913063"/>
            <a:ext cx="1050925" cy="2103437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987" name="Rectangle 19"/>
          <p:cNvSpPr>
            <a:spLocks noChangeAspect="1" noChangeArrowheads="1"/>
          </p:cNvSpPr>
          <p:nvPr/>
        </p:nvSpPr>
        <p:spPr bwMode="auto">
          <a:xfrm>
            <a:off x="5360988" y="2211388"/>
            <a:ext cx="700087" cy="352425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988" name="Line 20"/>
          <p:cNvSpPr>
            <a:spLocks noChangeAspect="1" noChangeShapeType="1"/>
          </p:cNvSpPr>
          <p:nvPr/>
        </p:nvSpPr>
        <p:spPr bwMode="auto">
          <a:xfrm>
            <a:off x="6061075" y="2441575"/>
            <a:ext cx="3508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989" name="Line 21"/>
          <p:cNvSpPr>
            <a:spLocks noChangeAspect="1" noChangeShapeType="1"/>
          </p:cNvSpPr>
          <p:nvPr/>
        </p:nvSpPr>
        <p:spPr bwMode="auto">
          <a:xfrm>
            <a:off x="6646863" y="2738438"/>
            <a:ext cx="0" cy="3492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990" name="Line 22"/>
          <p:cNvSpPr>
            <a:spLocks noChangeAspect="1" noChangeShapeType="1"/>
          </p:cNvSpPr>
          <p:nvPr/>
        </p:nvSpPr>
        <p:spPr bwMode="auto">
          <a:xfrm flipV="1">
            <a:off x="6238875" y="4894263"/>
            <a:ext cx="3492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991" name="Line 23"/>
          <p:cNvSpPr>
            <a:spLocks noChangeAspect="1" noChangeShapeType="1"/>
          </p:cNvSpPr>
          <p:nvPr/>
        </p:nvSpPr>
        <p:spPr bwMode="auto">
          <a:xfrm flipV="1">
            <a:off x="6238875" y="4543425"/>
            <a:ext cx="349250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992" name="Line 24"/>
          <p:cNvSpPr>
            <a:spLocks noChangeAspect="1" noChangeShapeType="1"/>
          </p:cNvSpPr>
          <p:nvPr/>
        </p:nvSpPr>
        <p:spPr bwMode="auto">
          <a:xfrm>
            <a:off x="7115175" y="2619375"/>
            <a:ext cx="347663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993" name="Line 25"/>
          <p:cNvSpPr>
            <a:spLocks noChangeAspect="1" noChangeShapeType="1"/>
          </p:cNvSpPr>
          <p:nvPr/>
        </p:nvSpPr>
        <p:spPr bwMode="auto">
          <a:xfrm>
            <a:off x="6937375" y="4718050"/>
            <a:ext cx="3508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994" name="Line 26"/>
          <p:cNvSpPr>
            <a:spLocks noChangeAspect="1" noChangeShapeType="1"/>
          </p:cNvSpPr>
          <p:nvPr/>
        </p:nvSpPr>
        <p:spPr bwMode="auto">
          <a:xfrm flipV="1">
            <a:off x="6238875" y="3492500"/>
            <a:ext cx="1730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995" name="Text Box 27"/>
          <p:cNvSpPr txBox="1">
            <a:spLocks noChangeAspect="1" noChangeArrowheads="1"/>
          </p:cNvSpPr>
          <p:nvPr/>
        </p:nvSpPr>
        <p:spPr bwMode="auto">
          <a:xfrm>
            <a:off x="5362575" y="2208213"/>
            <a:ext cx="1746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A</a:t>
            </a:r>
          </a:p>
        </p:txBody>
      </p:sp>
      <p:sp>
        <p:nvSpPr>
          <p:cNvPr id="851996" name="Text Box 28"/>
          <p:cNvSpPr txBox="1">
            <a:spLocks noChangeAspect="1" noChangeArrowheads="1"/>
          </p:cNvSpPr>
          <p:nvPr/>
        </p:nvSpPr>
        <p:spPr bwMode="auto">
          <a:xfrm>
            <a:off x="7461250" y="2208213"/>
            <a:ext cx="1746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F</a:t>
            </a:r>
          </a:p>
        </p:txBody>
      </p:sp>
      <p:sp>
        <p:nvSpPr>
          <p:cNvPr id="851997" name="Text Box 29"/>
          <p:cNvSpPr txBox="1">
            <a:spLocks noChangeAspect="1" noChangeArrowheads="1"/>
          </p:cNvSpPr>
          <p:nvPr/>
        </p:nvSpPr>
        <p:spPr bwMode="auto">
          <a:xfrm>
            <a:off x="5187950" y="2909888"/>
            <a:ext cx="174625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B</a:t>
            </a:r>
          </a:p>
        </p:txBody>
      </p:sp>
      <p:sp>
        <p:nvSpPr>
          <p:cNvPr id="851998" name="Text Box 30"/>
          <p:cNvSpPr txBox="1">
            <a:spLocks noChangeAspect="1" noChangeArrowheads="1"/>
          </p:cNvSpPr>
          <p:nvPr/>
        </p:nvSpPr>
        <p:spPr bwMode="auto">
          <a:xfrm>
            <a:off x="6411913" y="2208213"/>
            <a:ext cx="176212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C</a:t>
            </a:r>
          </a:p>
        </p:txBody>
      </p:sp>
      <p:sp>
        <p:nvSpPr>
          <p:cNvPr id="851999" name="Text Box 31"/>
          <p:cNvSpPr txBox="1">
            <a:spLocks noChangeAspect="1" noChangeArrowheads="1"/>
          </p:cNvSpPr>
          <p:nvPr/>
        </p:nvSpPr>
        <p:spPr bwMode="auto">
          <a:xfrm>
            <a:off x="7286625" y="3609975"/>
            <a:ext cx="1746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G</a:t>
            </a:r>
          </a:p>
        </p:txBody>
      </p:sp>
      <p:sp>
        <p:nvSpPr>
          <p:cNvPr id="852000" name="Text Box 32"/>
          <p:cNvSpPr txBox="1">
            <a:spLocks noChangeAspect="1" noChangeArrowheads="1"/>
          </p:cNvSpPr>
          <p:nvPr/>
        </p:nvSpPr>
        <p:spPr bwMode="auto">
          <a:xfrm>
            <a:off x="6411913" y="3084513"/>
            <a:ext cx="176212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D</a:t>
            </a:r>
          </a:p>
        </p:txBody>
      </p:sp>
      <p:sp>
        <p:nvSpPr>
          <p:cNvPr id="852001" name="Text Box 33"/>
          <p:cNvSpPr txBox="1">
            <a:spLocks noChangeAspect="1" noChangeArrowheads="1"/>
          </p:cNvSpPr>
          <p:nvPr/>
        </p:nvSpPr>
        <p:spPr bwMode="auto">
          <a:xfrm>
            <a:off x="6588125" y="4486275"/>
            <a:ext cx="1746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E</a:t>
            </a:r>
          </a:p>
        </p:txBody>
      </p:sp>
      <p:sp>
        <p:nvSpPr>
          <p:cNvPr id="852002" name="Line 34"/>
          <p:cNvSpPr>
            <a:spLocks noChangeAspect="1" noChangeShapeType="1"/>
          </p:cNvSpPr>
          <p:nvPr/>
        </p:nvSpPr>
        <p:spPr bwMode="auto">
          <a:xfrm>
            <a:off x="7113588" y="4019550"/>
            <a:ext cx="173037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1" name="Rectangle 35"/>
          <p:cNvSpPr>
            <a:spLocks noChangeAspect="1" noChangeArrowheads="1"/>
          </p:cNvSpPr>
          <p:nvPr/>
        </p:nvSpPr>
        <p:spPr bwMode="auto">
          <a:xfrm>
            <a:off x="5187950" y="2209800"/>
            <a:ext cx="3327400" cy="28035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092" name="Line 36"/>
          <p:cNvSpPr>
            <a:spLocks noChangeAspect="1" noChangeShapeType="1"/>
          </p:cNvSpPr>
          <p:nvPr/>
        </p:nvSpPr>
        <p:spPr bwMode="auto">
          <a:xfrm>
            <a:off x="5187950" y="2387600"/>
            <a:ext cx="3325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93" name="Line 37"/>
          <p:cNvSpPr>
            <a:spLocks noChangeAspect="1" noChangeShapeType="1"/>
          </p:cNvSpPr>
          <p:nvPr/>
        </p:nvSpPr>
        <p:spPr bwMode="auto">
          <a:xfrm>
            <a:off x="5187950" y="2563813"/>
            <a:ext cx="3325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94" name="Line 38"/>
          <p:cNvSpPr>
            <a:spLocks noChangeAspect="1" noChangeShapeType="1"/>
          </p:cNvSpPr>
          <p:nvPr/>
        </p:nvSpPr>
        <p:spPr bwMode="auto">
          <a:xfrm>
            <a:off x="5187950" y="2738438"/>
            <a:ext cx="3325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95" name="Line 39"/>
          <p:cNvSpPr>
            <a:spLocks noChangeAspect="1" noChangeShapeType="1"/>
          </p:cNvSpPr>
          <p:nvPr/>
        </p:nvSpPr>
        <p:spPr bwMode="auto">
          <a:xfrm>
            <a:off x="5186363" y="2913063"/>
            <a:ext cx="33258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96" name="Line 40"/>
          <p:cNvSpPr>
            <a:spLocks noChangeAspect="1" noChangeShapeType="1"/>
          </p:cNvSpPr>
          <p:nvPr/>
        </p:nvSpPr>
        <p:spPr bwMode="auto">
          <a:xfrm>
            <a:off x="5189538" y="3087688"/>
            <a:ext cx="33258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97" name="Line 41"/>
          <p:cNvSpPr>
            <a:spLocks noChangeAspect="1" noChangeShapeType="1"/>
          </p:cNvSpPr>
          <p:nvPr/>
        </p:nvSpPr>
        <p:spPr bwMode="auto">
          <a:xfrm>
            <a:off x="5187950" y="3262313"/>
            <a:ext cx="3325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98" name="Line 42"/>
          <p:cNvSpPr>
            <a:spLocks noChangeAspect="1" noChangeShapeType="1"/>
          </p:cNvSpPr>
          <p:nvPr/>
        </p:nvSpPr>
        <p:spPr bwMode="auto">
          <a:xfrm>
            <a:off x="5187950" y="3436938"/>
            <a:ext cx="3325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99" name="Line 43"/>
          <p:cNvSpPr>
            <a:spLocks noChangeAspect="1" noChangeShapeType="1"/>
          </p:cNvSpPr>
          <p:nvPr/>
        </p:nvSpPr>
        <p:spPr bwMode="auto">
          <a:xfrm>
            <a:off x="5186363" y="3613150"/>
            <a:ext cx="33258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0" name="Line 44"/>
          <p:cNvSpPr>
            <a:spLocks noChangeAspect="1" noChangeShapeType="1"/>
          </p:cNvSpPr>
          <p:nvPr/>
        </p:nvSpPr>
        <p:spPr bwMode="auto">
          <a:xfrm>
            <a:off x="5191125" y="3789363"/>
            <a:ext cx="3325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1" name="Line 45"/>
          <p:cNvSpPr>
            <a:spLocks noChangeAspect="1" noChangeShapeType="1"/>
          </p:cNvSpPr>
          <p:nvPr/>
        </p:nvSpPr>
        <p:spPr bwMode="auto">
          <a:xfrm>
            <a:off x="5189538" y="3965575"/>
            <a:ext cx="33258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2" name="Line 46"/>
          <p:cNvSpPr>
            <a:spLocks noChangeAspect="1" noChangeShapeType="1"/>
          </p:cNvSpPr>
          <p:nvPr/>
        </p:nvSpPr>
        <p:spPr bwMode="auto">
          <a:xfrm>
            <a:off x="5189538" y="4140200"/>
            <a:ext cx="33258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3" name="Line 47"/>
          <p:cNvSpPr>
            <a:spLocks noChangeAspect="1" noChangeShapeType="1"/>
          </p:cNvSpPr>
          <p:nvPr/>
        </p:nvSpPr>
        <p:spPr bwMode="auto">
          <a:xfrm>
            <a:off x="5187950" y="4314825"/>
            <a:ext cx="3325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4" name="Line 48"/>
          <p:cNvSpPr>
            <a:spLocks noChangeAspect="1" noChangeShapeType="1"/>
          </p:cNvSpPr>
          <p:nvPr/>
        </p:nvSpPr>
        <p:spPr bwMode="auto">
          <a:xfrm>
            <a:off x="5191125" y="4489450"/>
            <a:ext cx="3325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5" name="Line 49"/>
          <p:cNvSpPr>
            <a:spLocks noChangeAspect="1" noChangeShapeType="1"/>
          </p:cNvSpPr>
          <p:nvPr/>
        </p:nvSpPr>
        <p:spPr bwMode="auto">
          <a:xfrm>
            <a:off x="5189538" y="4664075"/>
            <a:ext cx="33258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6" name="Line 50"/>
          <p:cNvSpPr>
            <a:spLocks noChangeAspect="1" noChangeShapeType="1"/>
          </p:cNvSpPr>
          <p:nvPr/>
        </p:nvSpPr>
        <p:spPr bwMode="auto">
          <a:xfrm>
            <a:off x="5187950" y="4838700"/>
            <a:ext cx="3325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7" name="Line 51"/>
          <p:cNvSpPr>
            <a:spLocks noChangeAspect="1" noChangeShapeType="1"/>
          </p:cNvSpPr>
          <p:nvPr/>
        </p:nvSpPr>
        <p:spPr bwMode="auto">
          <a:xfrm>
            <a:off x="5362575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8" name="Line 52"/>
          <p:cNvSpPr>
            <a:spLocks noChangeAspect="1" noChangeShapeType="1"/>
          </p:cNvSpPr>
          <p:nvPr/>
        </p:nvSpPr>
        <p:spPr bwMode="auto">
          <a:xfrm>
            <a:off x="5537200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9" name="Line 53"/>
          <p:cNvSpPr>
            <a:spLocks noChangeAspect="1" noChangeShapeType="1"/>
          </p:cNvSpPr>
          <p:nvPr/>
        </p:nvSpPr>
        <p:spPr bwMode="auto">
          <a:xfrm>
            <a:off x="5713413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0" name="Line 54"/>
          <p:cNvSpPr>
            <a:spLocks noChangeAspect="1" noChangeShapeType="1"/>
          </p:cNvSpPr>
          <p:nvPr/>
        </p:nvSpPr>
        <p:spPr bwMode="auto">
          <a:xfrm>
            <a:off x="5888038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1" name="Line 55"/>
          <p:cNvSpPr>
            <a:spLocks noChangeAspect="1" noChangeShapeType="1"/>
          </p:cNvSpPr>
          <p:nvPr/>
        </p:nvSpPr>
        <p:spPr bwMode="auto">
          <a:xfrm>
            <a:off x="6064250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2" name="Line 56"/>
          <p:cNvSpPr>
            <a:spLocks noChangeAspect="1" noChangeShapeType="1"/>
          </p:cNvSpPr>
          <p:nvPr/>
        </p:nvSpPr>
        <p:spPr bwMode="auto">
          <a:xfrm>
            <a:off x="6238875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3" name="Line 57"/>
          <p:cNvSpPr>
            <a:spLocks noChangeAspect="1" noChangeShapeType="1"/>
          </p:cNvSpPr>
          <p:nvPr/>
        </p:nvSpPr>
        <p:spPr bwMode="auto">
          <a:xfrm>
            <a:off x="6413500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4" name="Line 58"/>
          <p:cNvSpPr>
            <a:spLocks noChangeAspect="1" noChangeShapeType="1"/>
          </p:cNvSpPr>
          <p:nvPr/>
        </p:nvSpPr>
        <p:spPr bwMode="auto">
          <a:xfrm>
            <a:off x="6588125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5" name="Line 59"/>
          <p:cNvSpPr>
            <a:spLocks noChangeAspect="1" noChangeShapeType="1"/>
          </p:cNvSpPr>
          <p:nvPr/>
        </p:nvSpPr>
        <p:spPr bwMode="auto">
          <a:xfrm>
            <a:off x="6764338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6" name="Line 60"/>
          <p:cNvSpPr>
            <a:spLocks noChangeAspect="1" noChangeShapeType="1"/>
          </p:cNvSpPr>
          <p:nvPr/>
        </p:nvSpPr>
        <p:spPr bwMode="auto">
          <a:xfrm>
            <a:off x="6938963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7" name="Line 61"/>
          <p:cNvSpPr>
            <a:spLocks noChangeAspect="1" noChangeShapeType="1"/>
          </p:cNvSpPr>
          <p:nvPr/>
        </p:nvSpPr>
        <p:spPr bwMode="auto">
          <a:xfrm>
            <a:off x="7115175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8" name="Line 62"/>
          <p:cNvSpPr>
            <a:spLocks noChangeAspect="1" noChangeShapeType="1"/>
          </p:cNvSpPr>
          <p:nvPr/>
        </p:nvSpPr>
        <p:spPr bwMode="auto">
          <a:xfrm>
            <a:off x="7289800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19" name="Line 63"/>
          <p:cNvSpPr>
            <a:spLocks noChangeAspect="1" noChangeShapeType="1"/>
          </p:cNvSpPr>
          <p:nvPr/>
        </p:nvSpPr>
        <p:spPr bwMode="auto">
          <a:xfrm>
            <a:off x="7464425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20" name="Line 64"/>
          <p:cNvSpPr>
            <a:spLocks noChangeAspect="1" noChangeShapeType="1"/>
          </p:cNvSpPr>
          <p:nvPr/>
        </p:nvSpPr>
        <p:spPr bwMode="auto">
          <a:xfrm>
            <a:off x="7640638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21" name="Line 65"/>
          <p:cNvSpPr>
            <a:spLocks noChangeAspect="1" noChangeShapeType="1"/>
          </p:cNvSpPr>
          <p:nvPr/>
        </p:nvSpPr>
        <p:spPr bwMode="auto">
          <a:xfrm>
            <a:off x="7815263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22" name="Line 66"/>
          <p:cNvSpPr>
            <a:spLocks noChangeAspect="1" noChangeShapeType="1"/>
          </p:cNvSpPr>
          <p:nvPr/>
        </p:nvSpPr>
        <p:spPr bwMode="auto">
          <a:xfrm>
            <a:off x="7989888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23" name="Line 67"/>
          <p:cNvSpPr>
            <a:spLocks noChangeAspect="1" noChangeShapeType="1"/>
          </p:cNvSpPr>
          <p:nvPr/>
        </p:nvSpPr>
        <p:spPr bwMode="auto">
          <a:xfrm>
            <a:off x="8164513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24" name="Line 68"/>
          <p:cNvSpPr>
            <a:spLocks noChangeAspect="1" noChangeShapeType="1"/>
          </p:cNvSpPr>
          <p:nvPr/>
        </p:nvSpPr>
        <p:spPr bwMode="auto">
          <a:xfrm>
            <a:off x="8340725" y="2211388"/>
            <a:ext cx="0" cy="28051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2037" name="Line 69"/>
          <p:cNvSpPr>
            <a:spLocks noChangeAspect="1" noChangeShapeType="1"/>
          </p:cNvSpPr>
          <p:nvPr/>
        </p:nvSpPr>
        <p:spPr bwMode="auto">
          <a:xfrm flipH="1">
            <a:off x="8002588" y="2478088"/>
            <a:ext cx="2921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2038" name="Line 70"/>
          <p:cNvSpPr>
            <a:spLocks noChangeAspect="1" noChangeShapeType="1"/>
          </p:cNvSpPr>
          <p:nvPr/>
        </p:nvSpPr>
        <p:spPr bwMode="auto">
          <a:xfrm flipH="1">
            <a:off x="8002588" y="3708400"/>
            <a:ext cx="2921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2039" name="Line 71"/>
          <p:cNvSpPr>
            <a:spLocks noChangeAspect="1" noChangeShapeType="1"/>
          </p:cNvSpPr>
          <p:nvPr/>
        </p:nvSpPr>
        <p:spPr bwMode="auto">
          <a:xfrm flipH="1">
            <a:off x="8002588" y="4746625"/>
            <a:ext cx="2921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2040" name="Text Box 72"/>
          <p:cNvSpPr txBox="1">
            <a:spLocks noChangeArrowheads="1"/>
          </p:cNvSpPr>
          <p:nvPr/>
        </p:nvSpPr>
        <p:spPr bwMode="auto">
          <a:xfrm>
            <a:off x="663575" y="2170113"/>
            <a:ext cx="4213225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en-GB" altLang="de-DE" sz="1400" dirty="0"/>
              <a:t>R</a:t>
            </a:r>
            <a:r>
              <a:rPr lang="en-US" altLang="de-DE" sz="1400" i="0" dirty="0"/>
              <a:t>:     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en-GB" altLang="de-DE" sz="1400" dirty="0"/>
              <a:t>R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16</a:t>
            </a:r>
            <a:r>
              <a:rPr lang="en-US" altLang="de-DE" sz="1400" i="0" dirty="0"/>
              <a:t>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en-GB" altLang="de-DE" sz="1400" dirty="0"/>
              <a:t>R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16</a:t>
            </a:r>
            <a:r>
              <a:rPr lang="en-US" altLang="de-DE" sz="1400" i="0" dirty="0"/>
              <a:t>    </a:t>
            </a:r>
            <a:r>
              <a:rPr lang="en-US" altLang="de-DE" sz="1400" dirty="0">
                <a:solidFill>
                  <a:srgbClr val="CC0000"/>
                </a:solidFill>
              </a:rPr>
              <a:t>x</a:t>
            </a:r>
            <a:r>
              <a:rPr lang="en-US" altLang="de-DE" sz="1400" i="0" dirty="0">
                <a:solidFill>
                  <a:srgbClr val="CC0000"/>
                </a:solidFill>
              </a:rPr>
              <a:t>(</a:t>
            </a:r>
            <a:r>
              <a:rPr lang="en-GB" altLang="de-DE" sz="1400" dirty="0">
                <a:solidFill>
                  <a:srgbClr val="CC0000"/>
                </a:solidFill>
              </a:rPr>
              <a:t>R</a:t>
            </a:r>
            <a:r>
              <a:rPr lang="en-US" altLang="de-DE" sz="1400" i="0" dirty="0">
                <a:solidFill>
                  <a:srgbClr val="CC0000"/>
                </a:solidFill>
              </a:rPr>
              <a:t>) = 16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en-GB" altLang="de-DE" sz="1400" dirty="0"/>
              <a:t>F</a:t>
            </a:r>
            <a:r>
              <a:rPr lang="en-US" altLang="de-DE" sz="1400" i="0" dirty="0"/>
              <a:t>:     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en-GB" altLang="de-DE" sz="1400" dirty="0"/>
              <a:t>F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13</a:t>
            </a:r>
            <a:r>
              <a:rPr lang="en-US" altLang="de-DE" sz="1400" i="0" dirty="0"/>
              <a:t>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en-GB" altLang="de-DE" sz="1400" dirty="0"/>
              <a:t>F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15</a:t>
            </a:r>
            <a:r>
              <a:rPr lang="en-US" altLang="de-DE" sz="1400" i="0" dirty="0"/>
              <a:t>   	</a:t>
            </a:r>
            <a:r>
              <a:rPr lang="en-US" altLang="de-DE" sz="1400" dirty="0">
                <a:solidFill>
                  <a:srgbClr val="CC0000"/>
                </a:solidFill>
              </a:rPr>
              <a:t>x</a:t>
            </a:r>
            <a:r>
              <a:rPr lang="en-US" altLang="de-DE" sz="1400" i="0" dirty="0">
                <a:solidFill>
                  <a:srgbClr val="CC0000"/>
                </a:solidFill>
              </a:rPr>
              <a:t>(</a:t>
            </a:r>
            <a:r>
              <a:rPr lang="en-GB" altLang="de-DE" sz="1400" dirty="0">
                <a:solidFill>
                  <a:srgbClr val="CC0000"/>
                </a:solidFill>
              </a:rPr>
              <a:t>F</a:t>
            </a:r>
            <a:r>
              <a:rPr lang="en-US" altLang="de-DE" sz="1400" i="0" dirty="0">
                <a:solidFill>
                  <a:srgbClr val="CC0000"/>
                </a:solidFill>
              </a:rPr>
              <a:t>) = 14</a:t>
            </a:r>
            <a:endParaRPr lang="nl-NL" altLang="de-DE" sz="1400" i="0" dirty="0">
              <a:solidFill>
                <a:srgbClr val="CC0000"/>
              </a:solidFill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nl-NL" altLang="de-DE" sz="1400" i="0" dirty="0"/>
              <a:t>Knoten </a:t>
            </a:r>
            <a:r>
              <a:rPr lang="nl-NL" altLang="de-DE" sz="1400" dirty="0"/>
              <a:t>G</a:t>
            </a:r>
            <a:r>
              <a:rPr lang="nl-NL" altLang="de-DE" sz="1400" i="0" dirty="0"/>
              <a:t>:    </a:t>
            </a:r>
            <a:r>
              <a:rPr lang="nl-NL" altLang="de-DE" sz="1400" dirty="0"/>
              <a:t>l</a:t>
            </a:r>
            <a:r>
              <a:rPr lang="nl-NL" altLang="de-DE" sz="1400" i="0" dirty="0"/>
              <a:t>(</a:t>
            </a:r>
            <a:r>
              <a:rPr lang="nl-NL" altLang="de-DE" sz="1400" dirty="0"/>
              <a:t>G</a:t>
            </a:r>
            <a:r>
              <a:rPr lang="nl-NL" altLang="de-DE" sz="1400" i="0" dirty="0"/>
              <a:t>) = </a:t>
            </a:r>
            <a:r>
              <a:rPr lang="nl-NL" altLang="de-DE" sz="1400" i="0" dirty="0">
                <a:solidFill>
                  <a:srgbClr val="008000"/>
                </a:solidFill>
              </a:rPr>
              <a:t>14</a:t>
            </a:r>
            <a:r>
              <a:rPr lang="nl-NL" altLang="de-DE" sz="1400" i="0" dirty="0"/>
              <a:t>	</a:t>
            </a:r>
            <a:r>
              <a:rPr lang="nl-NL" altLang="de-DE" sz="1400" dirty="0"/>
              <a:t>r</a:t>
            </a:r>
            <a:r>
              <a:rPr lang="nl-NL" altLang="de-DE" sz="1400" i="0" dirty="0"/>
              <a:t>(</a:t>
            </a:r>
            <a:r>
              <a:rPr lang="nl-NL" altLang="de-DE" sz="1400" dirty="0"/>
              <a:t>G</a:t>
            </a:r>
            <a:r>
              <a:rPr lang="nl-NL" altLang="de-DE" sz="1400" i="0" dirty="0"/>
              <a:t>) = </a:t>
            </a:r>
            <a:r>
              <a:rPr lang="nl-NL" altLang="de-DE" sz="1400" i="0" dirty="0">
                <a:solidFill>
                  <a:srgbClr val="008000"/>
                </a:solidFill>
              </a:rPr>
              <a:t>14</a:t>
            </a:r>
            <a:r>
              <a:rPr lang="nl-NL" altLang="de-DE" sz="1400" i="0" dirty="0"/>
              <a:t>  	</a:t>
            </a:r>
            <a:r>
              <a:rPr lang="nl-NL" altLang="de-DE" sz="1400" dirty="0">
                <a:solidFill>
                  <a:srgbClr val="CC0000"/>
                </a:solidFill>
              </a:rPr>
              <a:t>x</a:t>
            </a:r>
            <a:r>
              <a:rPr lang="nl-NL" altLang="de-DE" sz="1400" i="0" dirty="0">
                <a:solidFill>
                  <a:srgbClr val="CC0000"/>
                </a:solidFill>
              </a:rPr>
              <a:t>(</a:t>
            </a:r>
            <a:r>
              <a:rPr lang="nl-NL" altLang="de-DE" sz="1400" dirty="0">
                <a:solidFill>
                  <a:srgbClr val="CC0000"/>
                </a:solidFill>
              </a:rPr>
              <a:t>G</a:t>
            </a:r>
            <a:r>
              <a:rPr lang="nl-NL" altLang="de-DE" sz="1400" i="0" dirty="0">
                <a:solidFill>
                  <a:srgbClr val="CC0000"/>
                </a:solidFill>
              </a:rPr>
              <a:t>) = 14</a:t>
            </a:r>
            <a:endParaRPr lang="it-IT" altLang="de-DE" sz="1400" i="0" dirty="0">
              <a:solidFill>
                <a:srgbClr val="CC0000"/>
              </a:solidFill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it-IT" altLang="de-DE" sz="1400" i="0" dirty="0"/>
              <a:t>Knoten </a:t>
            </a:r>
            <a:r>
              <a:rPr lang="it-IT" altLang="de-DE" sz="1400" dirty="0"/>
              <a:t>CD</a:t>
            </a:r>
            <a:r>
              <a:rPr lang="it-IT" altLang="de-DE" sz="1400" i="0" dirty="0"/>
              <a:t>: </a:t>
            </a:r>
            <a:r>
              <a:rPr lang="it-IT" altLang="de-DE" sz="1400" dirty="0"/>
              <a:t>l</a:t>
            </a:r>
            <a:r>
              <a:rPr lang="it-IT" altLang="de-DE" sz="1400" i="0" dirty="0"/>
              <a:t>(</a:t>
            </a:r>
            <a:r>
              <a:rPr lang="it-IT" altLang="de-DE" sz="1400" dirty="0"/>
              <a:t>CD</a:t>
            </a:r>
            <a:r>
              <a:rPr lang="it-IT" altLang="de-DE" sz="1400" i="0" dirty="0"/>
              <a:t>) = </a:t>
            </a:r>
            <a:r>
              <a:rPr lang="it-IT" altLang="de-DE" sz="1400" i="0" dirty="0">
                <a:solidFill>
                  <a:srgbClr val="008000"/>
                </a:solidFill>
              </a:rPr>
              <a:t>9</a:t>
            </a:r>
            <a:r>
              <a:rPr lang="it-IT" altLang="de-DE" sz="1400" i="0" dirty="0"/>
              <a:t>	</a:t>
            </a:r>
            <a:r>
              <a:rPr lang="it-IT" altLang="de-DE" sz="1400" dirty="0"/>
              <a:t>r</a:t>
            </a:r>
            <a:r>
              <a:rPr lang="it-IT" altLang="de-DE" sz="1400" i="0" dirty="0"/>
              <a:t>(</a:t>
            </a:r>
            <a:r>
              <a:rPr lang="it-IT" altLang="de-DE" sz="1400" dirty="0"/>
              <a:t>CD</a:t>
            </a:r>
            <a:r>
              <a:rPr lang="it-IT" altLang="de-DE" sz="1400" i="0" dirty="0"/>
              <a:t>) = </a:t>
            </a:r>
            <a:r>
              <a:rPr lang="it-IT" altLang="de-DE" sz="1400" i="0" dirty="0">
                <a:solidFill>
                  <a:srgbClr val="008000"/>
                </a:solidFill>
              </a:rPr>
              <a:t>9</a:t>
            </a:r>
            <a:r>
              <a:rPr lang="it-IT" altLang="de-DE" sz="1400" i="0" dirty="0"/>
              <a:t>  	</a:t>
            </a:r>
            <a:r>
              <a:rPr lang="it-IT" altLang="de-DE" sz="1400" dirty="0">
                <a:solidFill>
                  <a:srgbClr val="CC0000"/>
                </a:solidFill>
              </a:rPr>
              <a:t>x</a:t>
            </a:r>
            <a:r>
              <a:rPr lang="it-IT" altLang="de-DE" sz="1400" i="0" dirty="0">
                <a:solidFill>
                  <a:srgbClr val="CC0000"/>
                </a:solidFill>
              </a:rPr>
              <a:t>(</a:t>
            </a:r>
            <a:r>
              <a:rPr lang="it-IT" altLang="de-DE" sz="1400" dirty="0">
                <a:solidFill>
                  <a:srgbClr val="CC0000"/>
                </a:solidFill>
              </a:rPr>
              <a:t>CD</a:t>
            </a:r>
            <a:r>
              <a:rPr lang="it-IT" altLang="de-DE" sz="1400" i="0" dirty="0">
                <a:solidFill>
                  <a:srgbClr val="CC0000"/>
                </a:solidFill>
              </a:rPr>
              <a:t>) = 9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it-IT" altLang="de-DE" sz="1400" i="0" dirty="0"/>
              <a:t>Knoten </a:t>
            </a:r>
            <a:r>
              <a:rPr lang="it-IT" altLang="de-DE" sz="1400" dirty="0"/>
              <a:t>E</a:t>
            </a:r>
            <a:r>
              <a:rPr lang="it-IT" altLang="de-DE" sz="1400" i="0" dirty="0"/>
              <a:t>:    </a:t>
            </a:r>
            <a:r>
              <a:rPr lang="it-IT" altLang="de-DE" sz="1400" dirty="0"/>
              <a:t>l</a:t>
            </a:r>
            <a:r>
              <a:rPr lang="it-IT" altLang="de-DE" sz="1400" i="0" dirty="0"/>
              <a:t>(</a:t>
            </a:r>
            <a:r>
              <a:rPr lang="it-IT" altLang="de-DE" sz="1400" dirty="0"/>
              <a:t>E</a:t>
            </a:r>
            <a:r>
              <a:rPr lang="it-IT" altLang="de-DE" sz="1400" i="0" dirty="0"/>
              <a:t>) = </a:t>
            </a:r>
            <a:r>
              <a:rPr lang="it-IT" altLang="de-DE" sz="1400" i="0" dirty="0">
                <a:solidFill>
                  <a:srgbClr val="008000"/>
                </a:solidFill>
              </a:rPr>
              <a:t>8</a:t>
            </a:r>
            <a:r>
              <a:rPr lang="it-IT" altLang="de-DE" sz="1400" i="0" dirty="0"/>
              <a:t>	</a:t>
            </a:r>
            <a:r>
              <a:rPr lang="it-IT" altLang="de-DE" sz="1400" dirty="0"/>
              <a:t>r</a:t>
            </a:r>
            <a:r>
              <a:rPr lang="it-IT" altLang="de-DE" sz="1400" i="0" dirty="0"/>
              <a:t>(</a:t>
            </a:r>
            <a:r>
              <a:rPr lang="it-IT" altLang="de-DE" sz="1400" dirty="0"/>
              <a:t>E</a:t>
            </a:r>
            <a:r>
              <a:rPr lang="it-IT" altLang="de-DE" sz="1400" i="0" dirty="0"/>
              <a:t>) = </a:t>
            </a:r>
            <a:r>
              <a:rPr lang="it-IT" altLang="de-DE" sz="1400" i="0" dirty="0">
                <a:solidFill>
                  <a:srgbClr val="008000"/>
                </a:solidFill>
              </a:rPr>
              <a:t>10</a:t>
            </a:r>
            <a:r>
              <a:rPr lang="it-IT" altLang="de-DE" sz="1400" i="0" dirty="0"/>
              <a:t>    	</a:t>
            </a:r>
            <a:r>
              <a:rPr lang="it-IT" altLang="de-DE" sz="1400" dirty="0">
                <a:solidFill>
                  <a:srgbClr val="CC0000"/>
                </a:solidFill>
              </a:rPr>
              <a:t>x</a:t>
            </a:r>
            <a:r>
              <a:rPr lang="it-IT" altLang="de-DE" sz="1400" i="0" dirty="0">
                <a:solidFill>
                  <a:srgbClr val="CC0000"/>
                </a:solidFill>
              </a:rPr>
              <a:t>(</a:t>
            </a:r>
            <a:r>
              <a:rPr lang="it-IT" altLang="de-DE" sz="1400" dirty="0">
                <a:solidFill>
                  <a:srgbClr val="CC0000"/>
                </a:solidFill>
              </a:rPr>
              <a:t>E</a:t>
            </a:r>
            <a:r>
              <a:rPr lang="it-IT" altLang="de-DE" sz="1400" i="0" dirty="0">
                <a:solidFill>
                  <a:srgbClr val="CC0000"/>
                </a:solidFill>
              </a:rPr>
              <a:t>) = 9</a:t>
            </a:r>
            <a:endParaRPr lang="en-US" altLang="de-DE" sz="1400" i="0" dirty="0">
              <a:solidFill>
                <a:srgbClr val="CC0000"/>
              </a:solidFill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en-GB" altLang="de-DE" sz="1400" dirty="0"/>
              <a:t>A</a:t>
            </a:r>
            <a:r>
              <a:rPr lang="en-US" altLang="de-DE" sz="1400" i="0" dirty="0"/>
              <a:t>:    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en-GB" altLang="de-DE" sz="1400" dirty="0"/>
              <a:t>A</a:t>
            </a:r>
            <a:r>
              <a:rPr lang="en-US" altLang="de-DE" sz="1400" i="0" dirty="0"/>
              <a:t>) =</a:t>
            </a:r>
            <a:r>
              <a:rPr lang="en-US" altLang="de-DE" sz="1400" i="0" dirty="0">
                <a:solidFill>
                  <a:srgbClr val="008000"/>
                </a:solidFill>
              </a:rPr>
              <a:t> 2</a:t>
            </a:r>
            <a:r>
              <a:rPr lang="en-US" altLang="de-DE" sz="1400" i="0" dirty="0"/>
              <a:t>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en-GB" altLang="de-DE" sz="1400" dirty="0"/>
              <a:t>A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4</a:t>
            </a:r>
            <a:r>
              <a:rPr lang="en-US" altLang="de-DE" sz="1400" i="0" dirty="0"/>
              <a:t>      	</a:t>
            </a:r>
            <a:r>
              <a:rPr lang="en-US" altLang="de-DE" sz="1400" dirty="0">
                <a:solidFill>
                  <a:srgbClr val="CC0000"/>
                </a:solidFill>
              </a:rPr>
              <a:t>x</a:t>
            </a:r>
            <a:r>
              <a:rPr lang="en-US" altLang="de-DE" sz="1400" i="0" dirty="0">
                <a:solidFill>
                  <a:srgbClr val="CC0000"/>
                </a:solidFill>
              </a:rPr>
              <a:t>(</a:t>
            </a:r>
            <a:r>
              <a:rPr lang="en-GB" altLang="de-DE" sz="1400" dirty="0">
                <a:solidFill>
                  <a:srgbClr val="CC0000"/>
                </a:solidFill>
              </a:rPr>
              <a:t>A</a:t>
            </a:r>
            <a:r>
              <a:rPr lang="en-US" altLang="de-DE" sz="1400" i="0" dirty="0">
                <a:solidFill>
                  <a:srgbClr val="CC0000"/>
                </a:solidFill>
              </a:rPr>
              <a:t>) = 3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en-GB" altLang="de-DE" sz="1400" dirty="0"/>
              <a:t>B</a:t>
            </a:r>
            <a:r>
              <a:rPr lang="en-US" altLang="de-DE" sz="1400" i="0" dirty="0"/>
              <a:t>:    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en-GB" altLang="de-DE" sz="1400" dirty="0"/>
              <a:t>B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3</a:t>
            </a:r>
            <a:r>
              <a:rPr lang="en-US" altLang="de-DE" sz="1400" i="0" dirty="0"/>
              <a:t>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en-GB" altLang="de-DE" sz="1400" dirty="0"/>
              <a:t>B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3</a:t>
            </a:r>
            <a:r>
              <a:rPr lang="en-US" altLang="de-DE" sz="1400" i="0" dirty="0"/>
              <a:t>      	</a:t>
            </a:r>
            <a:r>
              <a:rPr lang="en-US" altLang="de-DE" sz="1400" dirty="0">
                <a:solidFill>
                  <a:srgbClr val="CC0000"/>
                </a:solidFill>
              </a:rPr>
              <a:t>x</a:t>
            </a:r>
            <a:r>
              <a:rPr lang="en-US" altLang="de-DE" sz="1400" i="0" dirty="0">
                <a:solidFill>
                  <a:srgbClr val="CC0000"/>
                </a:solidFill>
              </a:rPr>
              <a:t>(</a:t>
            </a:r>
            <a:r>
              <a:rPr lang="en-GB" altLang="de-DE" sz="1400" dirty="0">
                <a:solidFill>
                  <a:srgbClr val="CC0000"/>
                </a:solidFill>
              </a:rPr>
              <a:t>B</a:t>
            </a:r>
            <a:r>
              <a:rPr lang="en-US" altLang="de-DE" sz="1400" i="0" dirty="0">
                <a:solidFill>
                  <a:srgbClr val="CC0000"/>
                </a:solidFill>
              </a:rPr>
              <a:t>) = 3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altLang="de-DE" sz="1400" i="0" dirty="0" err="1"/>
              <a:t>Knoten</a:t>
            </a:r>
            <a:r>
              <a:rPr lang="en-US" altLang="de-DE" sz="1400" i="0" dirty="0"/>
              <a:t> </a:t>
            </a:r>
            <a:r>
              <a:rPr lang="de-DE" altLang="de-DE" sz="1400" dirty="0"/>
              <a:t>L</a:t>
            </a:r>
            <a:r>
              <a:rPr lang="en-US" altLang="de-DE" sz="1400" i="0" dirty="0"/>
              <a:t>:    </a:t>
            </a:r>
            <a:r>
              <a:rPr lang="en-US" altLang="de-DE" sz="1400" dirty="0"/>
              <a:t>l</a:t>
            </a:r>
            <a:r>
              <a:rPr lang="en-US" altLang="de-DE" sz="1400" i="0" dirty="0"/>
              <a:t>(</a:t>
            </a:r>
            <a:r>
              <a:rPr lang="de-DE" altLang="de-DE" sz="1400" dirty="0"/>
              <a:t>L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0</a:t>
            </a:r>
            <a:r>
              <a:rPr lang="en-US" altLang="de-DE" sz="1400" i="0" dirty="0"/>
              <a:t>	</a:t>
            </a:r>
            <a:r>
              <a:rPr lang="en-US" altLang="de-DE" sz="1400" dirty="0"/>
              <a:t>r</a:t>
            </a:r>
            <a:r>
              <a:rPr lang="en-US" altLang="de-DE" sz="1400" i="0" dirty="0"/>
              <a:t>(</a:t>
            </a:r>
            <a:r>
              <a:rPr lang="de-DE" altLang="de-DE" sz="1400" dirty="0"/>
              <a:t>L</a:t>
            </a:r>
            <a:r>
              <a:rPr lang="en-US" altLang="de-DE" sz="1400" i="0" dirty="0"/>
              <a:t>) = </a:t>
            </a:r>
            <a:r>
              <a:rPr lang="en-US" altLang="de-DE" sz="1400" i="0" dirty="0">
                <a:solidFill>
                  <a:srgbClr val="008000"/>
                </a:solidFill>
              </a:rPr>
              <a:t>0</a:t>
            </a:r>
            <a:r>
              <a:rPr lang="en-US" altLang="de-DE" sz="1400" i="0" dirty="0"/>
              <a:t>      	</a:t>
            </a:r>
            <a:r>
              <a:rPr lang="en-US" altLang="de-DE" sz="1400" dirty="0">
                <a:solidFill>
                  <a:srgbClr val="CC0000"/>
                </a:solidFill>
              </a:rPr>
              <a:t>x</a:t>
            </a:r>
            <a:r>
              <a:rPr lang="en-US" altLang="de-DE" sz="1400" i="0" dirty="0">
                <a:solidFill>
                  <a:srgbClr val="CC0000"/>
                </a:solidFill>
              </a:rPr>
              <a:t>(</a:t>
            </a:r>
            <a:r>
              <a:rPr lang="de-DE" altLang="de-DE" sz="1400" dirty="0">
                <a:solidFill>
                  <a:srgbClr val="CC0000"/>
                </a:solidFill>
              </a:rPr>
              <a:t>L</a:t>
            </a:r>
            <a:r>
              <a:rPr lang="en-US" altLang="de-DE" sz="1400" i="0" dirty="0">
                <a:solidFill>
                  <a:srgbClr val="CC0000"/>
                </a:solidFill>
              </a:rPr>
              <a:t>) = 0</a:t>
            </a:r>
          </a:p>
        </p:txBody>
      </p:sp>
      <p:sp>
        <p:nvSpPr>
          <p:cNvPr id="45129" name="Text Box 73"/>
          <p:cNvSpPr txBox="1">
            <a:spLocks noChangeArrowheads="1"/>
          </p:cNvSpPr>
          <p:nvPr/>
        </p:nvSpPr>
        <p:spPr bwMode="auto">
          <a:xfrm>
            <a:off x="627063" y="1447800"/>
            <a:ext cx="60801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de-DE" altLang="de-DE" sz="1400" i="0">
                <a:solidFill>
                  <a:srgbClr val="CC0000"/>
                </a:solidFill>
              </a:rPr>
              <a:t>Schritt 4:</a:t>
            </a:r>
            <a:r>
              <a:rPr lang="de-DE" altLang="de-DE" sz="1400" i="0"/>
              <a:t> Berechnung von </a:t>
            </a:r>
            <a:r>
              <a:rPr lang="de-DE" altLang="de-DE" sz="1400"/>
              <a:t>x</a:t>
            </a:r>
            <a:r>
              <a:rPr lang="de-DE" altLang="de-DE" sz="1400" i="0"/>
              <a:t>(</a:t>
            </a:r>
            <a:r>
              <a:rPr lang="de-DE" altLang="de-DE" sz="1400"/>
              <a:t>v</a:t>
            </a:r>
            <a:r>
              <a:rPr lang="de-DE" altLang="de-DE" sz="1400" i="0"/>
              <a:t>) und Anpassung des Layouts</a:t>
            </a:r>
            <a:endParaRPr lang="en-US" altLang="de-DE" sz="1400" i="0">
              <a:solidFill>
                <a:srgbClr val="CC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5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5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5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5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5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5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5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5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5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5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5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5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5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5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5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5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5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5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5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5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5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5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85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85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85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85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85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5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85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85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85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85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981" grpId="0" animBg="1"/>
      <p:bldP spid="851982" grpId="0" animBg="1"/>
      <p:bldP spid="851983" grpId="0" animBg="1"/>
      <p:bldP spid="851984" grpId="0" animBg="1"/>
      <p:bldP spid="851985" grpId="0" animBg="1"/>
      <p:bldP spid="851986" grpId="0" animBg="1"/>
      <p:bldP spid="851987" grpId="0" animBg="1"/>
      <p:bldP spid="851988" grpId="0" animBg="1"/>
      <p:bldP spid="851989" grpId="0" animBg="1"/>
      <p:bldP spid="851990" grpId="0" animBg="1"/>
      <p:bldP spid="851991" grpId="0" animBg="1"/>
      <p:bldP spid="851992" grpId="0" animBg="1"/>
      <p:bldP spid="851993" grpId="0" animBg="1"/>
      <p:bldP spid="851994" grpId="0" animBg="1"/>
      <p:bldP spid="851995" grpId="0"/>
      <p:bldP spid="851996" grpId="0"/>
      <p:bldP spid="851997" grpId="0"/>
      <p:bldP spid="851998" grpId="0"/>
      <p:bldP spid="851999" grpId="0"/>
      <p:bldP spid="852000" grpId="0"/>
      <p:bldP spid="852001" grpId="0"/>
      <p:bldP spid="852002" grpId="0" animBg="1"/>
      <p:bldP spid="852037" grpId="0" animBg="1"/>
      <p:bldP spid="852038" grpId="0" animBg="1"/>
      <p:bldP spid="85203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8.4.2	Abstandsgraph-Kompaktierung: Modifikationen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490913" y="2946400"/>
            <a:ext cx="10064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490913" y="2946400"/>
            <a:ext cx="10064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2997" name="Rectangle 5"/>
          <p:cNvSpPr>
            <a:spLocks noChangeArrowheads="1"/>
          </p:cNvSpPr>
          <p:nvPr/>
        </p:nvSpPr>
        <p:spPr bwMode="auto">
          <a:xfrm>
            <a:off x="3627438" y="1749425"/>
            <a:ext cx="1752600" cy="560388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2998" name="Rectangle 6"/>
          <p:cNvSpPr>
            <a:spLocks noChangeArrowheads="1"/>
          </p:cNvSpPr>
          <p:nvPr/>
        </p:nvSpPr>
        <p:spPr bwMode="auto">
          <a:xfrm>
            <a:off x="3627438" y="1749425"/>
            <a:ext cx="1752600" cy="560388"/>
          </a:xfrm>
          <a:prstGeom prst="rect">
            <a:avLst/>
          </a:prstGeom>
          <a:solidFill>
            <a:srgbClr val="969696"/>
          </a:solidFill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2999" name="Rectangle 7"/>
          <p:cNvSpPr>
            <a:spLocks noChangeArrowheads="1"/>
          </p:cNvSpPr>
          <p:nvPr/>
        </p:nvSpPr>
        <p:spPr bwMode="auto">
          <a:xfrm>
            <a:off x="4895850" y="2309813"/>
            <a:ext cx="322263" cy="925512"/>
          </a:xfrm>
          <a:prstGeom prst="rect">
            <a:avLst/>
          </a:prstGeom>
          <a:solidFill>
            <a:srgbClr val="EDEDED"/>
          </a:solidFill>
          <a:ln w="0">
            <a:solidFill>
              <a:srgbClr val="EDEDED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3000" name="Rectangle 8"/>
          <p:cNvSpPr>
            <a:spLocks noChangeArrowheads="1"/>
          </p:cNvSpPr>
          <p:nvPr/>
        </p:nvSpPr>
        <p:spPr bwMode="auto">
          <a:xfrm>
            <a:off x="4895850" y="1735138"/>
            <a:ext cx="322263" cy="1098550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3001" name="Line 9"/>
          <p:cNvSpPr>
            <a:spLocks noChangeShapeType="1"/>
          </p:cNvSpPr>
          <p:nvPr/>
        </p:nvSpPr>
        <p:spPr bwMode="auto">
          <a:xfrm>
            <a:off x="4497388" y="1831975"/>
            <a:ext cx="1587" cy="5397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02" name="Line 10"/>
          <p:cNvSpPr>
            <a:spLocks noChangeShapeType="1"/>
          </p:cNvSpPr>
          <p:nvPr/>
        </p:nvSpPr>
        <p:spPr bwMode="auto">
          <a:xfrm>
            <a:off x="4497388" y="1944688"/>
            <a:ext cx="1587" cy="61912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03" name="Line 11"/>
          <p:cNvSpPr>
            <a:spLocks noChangeShapeType="1"/>
          </p:cNvSpPr>
          <p:nvPr/>
        </p:nvSpPr>
        <p:spPr bwMode="auto">
          <a:xfrm>
            <a:off x="4497388" y="2065338"/>
            <a:ext cx="1587" cy="6032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04" name="Line 12"/>
          <p:cNvSpPr>
            <a:spLocks noChangeShapeType="1"/>
          </p:cNvSpPr>
          <p:nvPr/>
        </p:nvSpPr>
        <p:spPr bwMode="auto">
          <a:xfrm>
            <a:off x="4497388" y="2184400"/>
            <a:ext cx="1587" cy="63500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05" name="Line 13"/>
          <p:cNvSpPr>
            <a:spLocks noChangeShapeType="1"/>
          </p:cNvSpPr>
          <p:nvPr/>
        </p:nvSpPr>
        <p:spPr bwMode="auto">
          <a:xfrm>
            <a:off x="4497388" y="2306638"/>
            <a:ext cx="1587" cy="58737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06" name="Line 14"/>
          <p:cNvSpPr>
            <a:spLocks noChangeShapeType="1"/>
          </p:cNvSpPr>
          <p:nvPr/>
        </p:nvSpPr>
        <p:spPr bwMode="auto">
          <a:xfrm>
            <a:off x="4497388" y="2424113"/>
            <a:ext cx="1587" cy="61912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07" name="Line 15"/>
          <p:cNvSpPr>
            <a:spLocks noChangeShapeType="1"/>
          </p:cNvSpPr>
          <p:nvPr/>
        </p:nvSpPr>
        <p:spPr bwMode="auto">
          <a:xfrm>
            <a:off x="4497388" y="2544763"/>
            <a:ext cx="1587" cy="58737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08" name="Line 16"/>
          <p:cNvSpPr>
            <a:spLocks noChangeShapeType="1"/>
          </p:cNvSpPr>
          <p:nvPr/>
        </p:nvSpPr>
        <p:spPr bwMode="auto">
          <a:xfrm>
            <a:off x="4497388" y="2663825"/>
            <a:ext cx="1587" cy="6032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09" name="Line 17"/>
          <p:cNvSpPr>
            <a:spLocks noChangeShapeType="1"/>
          </p:cNvSpPr>
          <p:nvPr/>
        </p:nvSpPr>
        <p:spPr bwMode="auto">
          <a:xfrm>
            <a:off x="4497388" y="2784475"/>
            <a:ext cx="1587" cy="6032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10" name="Line 18"/>
          <p:cNvSpPr>
            <a:spLocks noChangeShapeType="1"/>
          </p:cNvSpPr>
          <p:nvPr/>
        </p:nvSpPr>
        <p:spPr bwMode="auto">
          <a:xfrm>
            <a:off x="4497388" y="2903538"/>
            <a:ext cx="1587" cy="61912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11" name="Line 19"/>
          <p:cNvSpPr>
            <a:spLocks noChangeShapeType="1"/>
          </p:cNvSpPr>
          <p:nvPr/>
        </p:nvSpPr>
        <p:spPr bwMode="auto">
          <a:xfrm>
            <a:off x="4497388" y="3017838"/>
            <a:ext cx="1587" cy="58737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34" name="Text Box 42"/>
          <p:cNvSpPr txBox="1">
            <a:spLocks noChangeArrowheads="1"/>
          </p:cNvSpPr>
          <p:nvPr/>
        </p:nvSpPr>
        <p:spPr bwMode="auto">
          <a:xfrm>
            <a:off x="3908425" y="1863725"/>
            <a:ext cx="3286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/>
              <a:t>A</a:t>
            </a:r>
          </a:p>
        </p:txBody>
      </p:sp>
      <p:sp>
        <p:nvSpPr>
          <p:cNvPr id="853035" name="Text Box 43"/>
          <p:cNvSpPr txBox="1">
            <a:spLocks noChangeArrowheads="1"/>
          </p:cNvSpPr>
          <p:nvPr/>
        </p:nvSpPr>
        <p:spPr bwMode="auto">
          <a:xfrm>
            <a:off x="5205413" y="2601913"/>
            <a:ext cx="3286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/>
              <a:t>B</a:t>
            </a:r>
          </a:p>
        </p:txBody>
      </p:sp>
      <p:sp>
        <p:nvSpPr>
          <p:cNvPr id="853036" name="Text Box 44"/>
          <p:cNvSpPr txBox="1">
            <a:spLocks noChangeArrowheads="1"/>
          </p:cNvSpPr>
          <p:nvPr/>
        </p:nvSpPr>
        <p:spPr bwMode="auto">
          <a:xfrm>
            <a:off x="4333875" y="1281113"/>
            <a:ext cx="6064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/>
              <a:t>2</a:t>
            </a:r>
            <a:r>
              <a:rPr lang="de-DE" altLang="de-DE"/>
              <a:t>d</a:t>
            </a:r>
            <a:r>
              <a:rPr lang="de-DE" altLang="de-DE" i="0" baseline="-25000">
                <a:sym typeface="Symbol" pitchFamily="18" charset="2"/>
              </a:rPr>
              <a:t>AB</a:t>
            </a:r>
          </a:p>
        </p:txBody>
      </p:sp>
      <p:sp>
        <p:nvSpPr>
          <p:cNvPr id="853037" name="Line 45"/>
          <p:cNvSpPr>
            <a:spLocks noChangeShapeType="1"/>
          </p:cNvSpPr>
          <p:nvPr/>
        </p:nvSpPr>
        <p:spPr bwMode="auto">
          <a:xfrm>
            <a:off x="3603625" y="1612900"/>
            <a:ext cx="1766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38" name="Line 46"/>
          <p:cNvSpPr>
            <a:spLocks noChangeShapeType="1"/>
          </p:cNvSpPr>
          <p:nvPr/>
        </p:nvSpPr>
        <p:spPr bwMode="auto">
          <a:xfrm>
            <a:off x="4518025" y="3136900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39" name="Text Box 47"/>
          <p:cNvSpPr txBox="1">
            <a:spLocks noChangeArrowheads="1"/>
          </p:cNvSpPr>
          <p:nvPr/>
        </p:nvSpPr>
        <p:spPr bwMode="auto">
          <a:xfrm>
            <a:off x="4141788" y="3173413"/>
            <a:ext cx="14208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>
                <a:cs typeface="Arial" charset="0"/>
              </a:rPr>
              <a:t>|</a:t>
            </a:r>
            <a:r>
              <a:rPr lang="de-DE" altLang="de-DE"/>
              <a:t>x</a:t>
            </a:r>
            <a:r>
              <a:rPr lang="de-DE" altLang="de-DE" i="0" baseline="-25000"/>
              <a:t>A </a:t>
            </a:r>
            <a:r>
              <a:rPr lang="de-DE" altLang="de-DE" i="0">
                <a:sym typeface="Symbol" pitchFamily="18" charset="2"/>
              </a:rPr>
              <a:t> </a:t>
            </a:r>
            <a:r>
              <a:rPr lang="de-DE" altLang="de-DE">
                <a:sym typeface="Symbol" pitchFamily="18" charset="2"/>
              </a:rPr>
              <a:t>x</a:t>
            </a:r>
            <a:r>
              <a:rPr lang="de-DE" altLang="de-DE" i="0" baseline="-25000">
                <a:sym typeface="Symbol" pitchFamily="18" charset="2"/>
              </a:rPr>
              <a:t>B</a:t>
            </a:r>
            <a:r>
              <a:rPr lang="en-US" altLang="de-DE">
                <a:cs typeface="Arial" charset="0"/>
              </a:rPr>
              <a:t>|</a:t>
            </a:r>
            <a:r>
              <a:rPr lang="de-DE" altLang="de-DE">
                <a:sym typeface="Symbol" pitchFamily="18" charset="2"/>
              </a:rPr>
              <a:t> </a:t>
            </a:r>
            <a:r>
              <a:rPr lang="de-DE" altLang="de-DE" i="0">
                <a:sym typeface="Symbol" pitchFamily="18" charset="2"/>
              </a:rPr>
              <a:t> </a:t>
            </a:r>
            <a:r>
              <a:rPr lang="de-DE" altLang="de-DE">
                <a:sym typeface="Symbol" pitchFamily="18" charset="2"/>
              </a:rPr>
              <a:t>d</a:t>
            </a:r>
            <a:r>
              <a:rPr lang="de-DE" altLang="de-DE" i="0" baseline="-25000">
                <a:sym typeface="Symbol" pitchFamily="18" charset="2"/>
              </a:rPr>
              <a:t>AB</a:t>
            </a:r>
          </a:p>
        </p:txBody>
      </p:sp>
      <p:sp>
        <p:nvSpPr>
          <p:cNvPr id="853040" name="Freeform 48"/>
          <p:cNvSpPr>
            <a:spLocks/>
          </p:cNvSpPr>
          <p:nvPr/>
        </p:nvSpPr>
        <p:spPr bwMode="auto">
          <a:xfrm>
            <a:off x="4187825" y="4310063"/>
            <a:ext cx="344488" cy="334962"/>
          </a:xfrm>
          <a:custGeom>
            <a:avLst/>
            <a:gdLst>
              <a:gd name="T0" fmla="*/ 344488 w 256"/>
              <a:gd name="T1" fmla="*/ 167481 h 248"/>
              <a:gd name="T2" fmla="*/ 339105 w 256"/>
              <a:gd name="T3" fmla="*/ 124260 h 248"/>
              <a:gd name="T4" fmla="*/ 320266 w 256"/>
              <a:gd name="T5" fmla="*/ 83741 h 248"/>
              <a:gd name="T6" fmla="*/ 293353 w 256"/>
              <a:gd name="T7" fmla="*/ 48624 h 248"/>
              <a:gd name="T8" fmla="*/ 258366 w 256"/>
              <a:gd name="T9" fmla="*/ 21610 h 248"/>
              <a:gd name="T10" fmla="*/ 217996 w 256"/>
              <a:gd name="T11" fmla="*/ 5403 h 248"/>
              <a:gd name="T12" fmla="*/ 172244 w 256"/>
              <a:gd name="T13" fmla="*/ 0 h 248"/>
              <a:gd name="T14" fmla="*/ 126492 w 256"/>
              <a:gd name="T15" fmla="*/ 5403 h 248"/>
              <a:gd name="T16" fmla="*/ 86122 w 256"/>
              <a:gd name="T17" fmla="*/ 21610 h 248"/>
              <a:gd name="T18" fmla="*/ 51135 w 256"/>
              <a:gd name="T19" fmla="*/ 48624 h 248"/>
              <a:gd name="T20" fmla="*/ 24222 w 256"/>
              <a:gd name="T21" fmla="*/ 83741 h 248"/>
              <a:gd name="T22" fmla="*/ 5383 w 256"/>
              <a:gd name="T23" fmla="*/ 124260 h 248"/>
              <a:gd name="T24" fmla="*/ 0 w 256"/>
              <a:gd name="T25" fmla="*/ 167481 h 248"/>
              <a:gd name="T26" fmla="*/ 5383 w 256"/>
              <a:gd name="T27" fmla="*/ 210702 h 248"/>
              <a:gd name="T28" fmla="*/ 24222 w 256"/>
              <a:gd name="T29" fmla="*/ 251222 h 248"/>
              <a:gd name="T30" fmla="*/ 51135 w 256"/>
              <a:gd name="T31" fmla="*/ 286338 h 248"/>
              <a:gd name="T32" fmla="*/ 86122 w 256"/>
              <a:gd name="T33" fmla="*/ 313352 h 248"/>
              <a:gd name="T34" fmla="*/ 126492 w 256"/>
              <a:gd name="T35" fmla="*/ 329559 h 248"/>
              <a:gd name="T36" fmla="*/ 172244 w 256"/>
              <a:gd name="T37" fmla="*/ 334962 h 248"/>
              <a:gd name="T38" fmla="*/ 217996 w 256"/>
              <a:gd name="T39" fmla="*/ 329559 h 248"/>
              <a:gd name="T40" fmla="*/ 258366 w 256"/>
              <a:gd name="T41" fmla="*/ 313352 h 248"/>
              <a:gd name="T42" fmla="*/ 293353 w 256"/>
              <a:gd name="T43" fmla="*/ 286338 h 248"/>
              <a:gd name="T44" fmla="*/ 320266 w 256"/>
              <a:gd name="T45" fmla="*/ 251222 h 248"/>
              <a:gd name="T46" fmla="*/ 339105 w 256"/>
              <a:gd name="T47" fmla="*/ 210702 h 248"/>
              <a:gd name="T48" fmla="*/ 344488 w 256"/>
              <a:gd name="T49" fmla="*/ 167481 h 2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248">
                <a:moveTo>
                  <a:pt x="256" y="124"/>
                </a:moveTo>
                <a:lnTo>
                  <a:pt x="252" y="92"/>
                </a:lnTo>
                <a:lnTo>
                  <a:pt x="238" y="62"/>
                </a:lnTo>
                <a:lnTo>
                  <a:pt x="218" y="36"/>
                </a:lnTo>
                <a:lnTo>
                  <a:pt x="192" y="16"/>
                </a:lnTo>
                <a:lnTo>
                  <a:pt x="162" y="4"/>
                </a:lnTo>
                <a:lnTo>
                  <a:pt x="128" y="0"/>
                </a:lnTo>
                <a:lnTo>
                  <a:pt x="94" y="4"/>
                </a:lnTo>
                <a:lnTo>
                  <a:pt x="64" y="16"/>
                </a:lnTo>
                <a:lnTo>
                  <a:pt x="38" y="36"/>
                </a:lnTo>
                <a:lnTo>
                  <a:pt x="18" y="62"/>
                </a:lnTo>
                <a:lnTo>
                  <a:pt x="4" y="92"/>
                </a:lnTo>
                <a:lnTo>
                  <a:pt x="0" y="124"/>
                </a:lnTo>
                <a:lnTo>
                  <a:pt x="4" y="156"/>
                </a:lnTo>
                <a:lnTo>
                  <a:pt x="18" y="186"/>
                </a:lnTo>
                <a:lnTo>
                  <a:pt x="38" y="212"/>
                </a:lnTo>
                <a:lnTo>
                  <a:pt x="64" y="232"/>
                </a:lnTo>
                <a:lnTo>
                  <a:pt x="94" y="244"/>
                </a:lnTo>
                <a:lnTo>
                  <a:pt x="128" y="248"/>
                </a:lnTo>
                <a:lnTo>
                  <a:pt x="162" y="244"/>
                </a:lnTo>
                <a:lnTo>
                  <a:pt x="192" y="232"/>
                </a:lnTo>
                <a:lnTo>
                  <a:pt x="218" y="212"/>
                </a:lnTo>
                <a:lnTo>
                  <a:pt x="238" y="186"/>
                </a:lnTo>
                <a:lnTo>
                  <a:pt x="252" y="156"/>
                </a:lnTo>
                <a:lnTo>
                  <a:pt x="256" y="124"/>
                </a:lnTo>
                <a:close/>
              </a:path>
            </a:pathLst>
          </a:custGeom>
          <a:solidFill>
            <a:srgbClr val="969696"/>
          </a:solidFill>
          <a:ln w="0">
            <a:solidFill>
              <a:srgbClr val="96969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53041" name="Freeform 49"/>
          <p:cNvSpPr>
            <a:spLocks/>
          </p:cNvSpPr>
          <p:nvPr/>
        </p:nvSpPr>
        <p:spPr bwMode="auto">
          <a:xfrm>
            <a:off x="4187825" y="4310063"/>
            <a:ext cx="344488" cy="334962"/>
          </a:xfrm>
          <a:custGeom>
            <a:avLst/>
            <a:gdLst>
              <a:gd name="T0" fmla="*/ 344488 w 256"/>
              <a:gd name="T1" fmla="*/ 167481 h 248"/>
              <a:gd name="T2" fmla="*/ 339105 w 256"/>
              <a:gd name="T3" fmla="*/ 124260 h 248"/>
              <a:gd name="T4" fmla="*/ 320266 w 256"/>
              <a:gd name="T5" fmla="*/ 83741 h 248"/>
              <a:gd name="T6" fmla="*/ 293353 w 256"/>
              <a:gd name="T7" fmla="*/ 48624 h 248"/>
              <a:gd name="T8" fmla="*/ 258366 w 256"/>
              <a:gd name="T9" fmla="*/ 21610 h 248"/>
              <a:gd name="T10" fmla="*/ 217996 w 256"/>
              <a:gd name="T11" fmla="*/ 5403 h 248"/>
              <a:gd name="T12" fmla="*/ 172244 w 256"/>
              <a:gd name="T13" fmla="*/ 0 h 248"/>
              <a:gd name="T14" fmla="*/ 126492 w 256"/>
              <a:gd name="T15" fmla="*/ 5403 h 248"/>
              <a:gd name="T16" fmla="*/ 86122 w 256"/>
              <a:gd name="T17" fmla="*/ 21610 h 248"/>
              <a:gd name="T18" fmla="*/ 51135 w 256"/>
              <a:gd name="T19" fmla="*/ 48624 h 248"/>
              <a:gd name="T20" fmla="*/ 24222 w 256"/>
              <a:gd name="T21" fmla="*/ 83741 h 248"/>
              <a:gd name="T22" fmla="*/ 5383 w 256"/>
              <a:gd name="T23" fmla="*/ 124260 h 248"/>
              <a:gd name="T24" fmla="*/ 0 w 256"/>
              <a:gd name="T25" fmla="*/ 167481 h 248"/>
              <a:gd name="T26" fmla="*/ 5383 w 256"/>
              <a:gd name="T27" fmla="*/ 210702 h 248"/>
              <a:gd name="T28" fmla="*/ 24222 w 256"/>
              <a:gd name="T29" fmla="*/ 251222 h 248"/>
              <a:gd name="T30" fmla="*/ 51135 w 256"/>
              <a:gd name="T31" fmla="*/ 286338 h 248"/>
              <a:gd name="T32" fmla="*/ 86122 w 256"/>
              <a:gd name="T33" fmla="*/ 313352 h 248"/>
              <a:gd name="T34" fmla="*/ 126492 w 256"/>
              <a:gd name="T35" fmla="*/ 329559 h 248"/>
              <a:gd name="T36" fmla="*/ 172244 w 256"/>
              <a:gd name="T37" fmla="*/ 334962 h 248"/>
              <a:gd name="T38" fmla="*/ 217996 w 256"/>
              <a:gd name="T39" fmla="*/ 329559 h 248"/>
              <a:gd name="T40" fmla="*/ 258366 w 256"/>
              <a:gd name="T41" fmla="*/ 313352 h 248"/>
              <a:gd name="T42" fmla="*/ 293353 w 256"/>
              <a:gd name="T43" fmla="*/ 286338 h 248"/>
              <a:gd name="T44" fmla="*/ 320266 w 256"/>
              <a:gd name="T45" fmla="*/ 251222 h 248"/>
              <a:gd name="T46" fmla="*/ 339105 w 256"/>
              <a:gd name="T47" fmla="*/ 210702 h 248"/>
              <a:gd name="T48" fmla="*/ 344488 w 256"/>
              <a:gd name="T49" fmla="*/ 167481 h 2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248">
                <a:moveTo>
                  <a:pt x="256" y="124"/>
                </a:moveTo>
                <a:lnTo>
                  <a:pt x="252" y="92"/>
                </a:lnTo>
                <a:lnTo>
                  <a:pt x="238" y="62"/>
                </a:lnTo>
                <a:lnTo>
                  <a:pt x="218" y="36"/>
                </a:lnTo>
                <a:lnTo>
                  <a:pt x="192" y="16"/>
                </a:lnTo>
                <a:lnTo>
                  <a:pt x="162" y="4"/>
                </a:lnTo>
                <a:lnTo>
                  <a:pt x="128" y="0"/>
                </a:lnTo>
                <a:lnTo>
                  <a:pt x="94" y="4"/>
                </a:lnTo>
                <a:lnTo>
                  <a:pt x="64" y="16"/>
                </a:lnTo>
                <a:lnTo>
                  <a:pt x="38" y="36"/>
                </a:lnTo>
                <a:lnTo>
                  <a:pt x="18" y="62"/>
                </a:lnTo>
                <a:lnTo>
                  <a:pt x="4" y="92"/>
                </a:lnTo>
                <a:lnTo>
                  <a:pt x="0" y="124"/>
                </a:lnTo>
                <a:lnTo>
                  <a:pt x="4" y="156"/>
                </a:lnTo>
                <a:lnTo>
                  <a:pt x="18" y="186"/>
                </a:lnTo>
                <a:lnTo>
                  <a:pt x="38" y="212"/>
                </a:lnTo>
                <a:lnTo>
                  <a:pt x="64" y="232"/>
                </a:lnTo>
                <a:lnTo>
                  <a:pt x="94" y="244"/>
                </a:lnTo>
                <a:lnTo>
                  <a:pt x="128" y="248"/>
                </a:lnTo>
                <a:lnTo>
                  <a:pt x="162" y="244"/>
                </a:lnTo>
                <a:lnTo>
                  <a:pt x="192" y="232"/>
                </a:lnTo>
                <a:lnTo>
                  <a:pt x="218" y="212"/>
                </a:lnTo>
                <a:lnTo>
                  <a:pt x="238" y="186"/>
                </a:lnTo>
                <a:lnTo>
                  <a:pt x="252" y="156"/>
                </a:lnTo>
                <a:lnTo>
                  <a:pt x="256" y="124"/>
                </a:lnTo>
              </a:path>
            </a:pathLst>
          </a:custGeom>
          <a:noFill/>
          <a:ln w="12700">
            <a:solidFill>
              <a:srgbClr val="06020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42" name="Freeform 50"/>
          <p:cNvSpPr>
            <a:spLocks/>
          </p:cNvSpPr>
          <p:nvPr/>
        </p:nvSpPr>
        <p:spPr bwMode="auto">
          <a:xfrm>
            <a:off x="5026025" y="4332288"/>
            <a:ext cx="344488" cy="333375"/>
          </a:xfrm>
          <a:custGeom>
            <a:avLst/>
            <a:gdLst>
              <a:gd name="T0" fmla="*/ 344488 w 256"/>
              <a:gd name="T1" fmla="*/ 166688 h 248"/>
              <a:gd name="T2" fmla="*/ 339105 w 256"/>
              <a:gd name="T3" fmla="*/ 123671 h 248"/>
              <a:gd name="T4" fmla="*/ 320266 w 256"/>
              <a:gd name="T5" fmla="*/ 83344 h 248"/>
              <a:gd name="T6" fmla="*/ 293353 w 256"/>
              <a:gd name="T7" fmla="*/ 48393 h 248"/>
              <a:gd name="T8" fmla="*/ 258366 w 256"/>
              <a:gd name="T9" fmla="*/ 21508 h 248"/>
              <a:gd name="T10" fmla="*/ 217996 w 256"/>
              <a:gd name="T11" fmla="*/ 5377 h 248"/>
              <a:gd name="T12" fmla="*/ 172244 w 256"/>
              <a:gd name="T13" fmla="*/ 0 h 248"/>
              <a:gd name="T14" fmla="*/ 126492 w 256"/>
              <a:gd name="T15" fmla="*/ 5377 h 248"/>
              <a:gd name="T16" fmla="*/ 86122 w 256"/>
              <a:gd name="T17" fmla="*/ 21508 h 248"/>
              <a:gd name="T18" fmla="*/ 51135 w 256"/>
              <a:gd name="T19" fmla="*/ 48393 h 248"/>
              <a:gd name="T20" fmla="*/ 24222 w 256"/>
              <a:gd name="T21" fmla="*/ 83344 h 248"/>
              <a:gd name="T22" fmla="*/ 5383 w 256"/>
              <a:gd name="T23" fmla="*/ 123671 h 248"/>
              <a:gd name="T24" fmla="*/ 0 w 256"/>
              <a:gd name="T25" fmla="*/ 166688 h 248"/>
              <a:gd name="T26" fmla="*/ 5383 w 256"/>
              <a:gd name="T27" fmla="*/ 209704 h 248"/>
              <a:gd name="T28" fmla="*/ 24222 w 256"/>
              <a:gd name="T29" fmla="*/ 250031 h 248"/>
              <a:gd name="T30" fmla="*/ 51135 w 256"/>
              <a:gd name="T31" fmla="*/ 284982 h 248"/>
              <a:gd name="T32" fmla="*/ 86122 w 256"/>
              <a:gd name="T33" fmla="*/ 311867 h 248"/>
              <a:gd name="T34" fmla="*/ 126492 w 256"/>
              <a:gd name="T35" fmla="*/ 327998 h 248"/>
              <a:gd name="T36" fmla="*/ 172244 w 256"/>
              <a:gd name="T37" fmla="*/ 333375 h 248"/>
              <a:gd name="T38" fmla="*/ 217996 w 256"/>
              <a:gd name="T39" fmla="*/ 327998 h 248"/>
              <a:gd name="T40" fmla="*/ 258366 w 256"/>
              <a:gd name="T41" fmla="*/ 311867 h 248"/>
              <a:gd name="T42" fmla="*/ 293353 w 256"/>
              <a:gd name="T43" fmla="*/ 284982 h 248"/>
              <a:gd name="T44" fmla="*/ 320266 w 256"/>
              <a:gd name="T45" fmla="*/ 250031 h 248"/>
              <a:gd name="T46" fmla="*/ 339105 w 256"/>
              <a:gd name="T47" fmla="*/ 209704 h 248"/>
              <a:gd name="T48" fmla="*/ 344488 w 256"/>
              <a:gd name="T49" fmla="*/ 166688 h 2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248">
                <a:moveTo>
                  <a:pt x="256" y="124"/>
                </a:moveTo>
                <a:lnTo>
                  <a:pt x="252" y="92"/>
                </a:lnTo>
                <a:lnTo>
                  <a:pt x="238" y="62"/>
                </a:lnTo>
                <a:lnTo>
                  <a:pt x="218" y="36"/>
                </a:lnTo>
                <a:lnTo>
                  <a:pt x="192" y="16"/>
                </a:lnTo>
                <a:lnTo>
                  <a:pt x="162" y="4"/>
                </a:lnTo>
                <a:lnTo>
                  <a:pt x="128" y="0"/>
                </a:lnTo>
                <a:lnTo>
                  <a:pt x="94" y="4"/>
                </a:lnTo>
                <a:lnTo>
                  <a:pt x="64" y="16"/>
                </a:lnTo>
                <a:lnTo>
                  <a:pt x="38" y="36"/>
                </a:lnTo>
                <a:lnTo>
                  <a:pt x="18" y="62"/>
                </a:lnTo>
                <a:lnTo>
                  <a:pt x="4" y="92"/>
                </a:lnTo>
                <a:lnTo>
                  <a:pt x="0" y="124"/>
                </a:lnTo>
                <a:lnTo>
                  <a:pt x="4" y="156"/>
                </a:lnTo>
                <a:lnTo>
                  <a:pt x="18" y="186"/>
                </a:lnTo>
                <a:lnTo>
                  <a:pt x="38" y="212"/>
                </a:lnTo>
                <a:lnTo>
                  <a:pt x="64" y="232"/>
                </a:lnTo>
                <a:lnTo>
                  <a:pt x="94" y="244"/>
                </a:lnTo>
                <a:lnTo>
                  <a:pt x="128" y="248"/>
                </a:lnTo>
                <a:lnTo>
                  <a:pt x="162" y="244"/>
                </a:lnTo>
                <a:lnTo>
                  <a:pt x="192" y="232"/>
                </a:lnTo>
                <a:lnTo>
                  <a:pt x="218" y="212"/>
                </a:lnTo>
                <a:lnTo>
                  <a:pt x="238" y="186"/>
                </a:lnTo>
                <a:lnTo>
                  <a:pt x="252" y="156"/>
                </a:lnTo>
                <a:lnTo>
                  <a:pt x="256" y="124"/>
                </a:lnTo>
                <a:close/>
              </a:path>
            </a:pathLst>
          </a:custGeom>
          <a:solidFill>
            <a:srgbClr val="96969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53043" name="Text Box 51"/>
          <p:cNvSpPr txBox="1">
            <a:spLocks noChangeArrowheads="1"/>
          </p:cNvSpPr>
          <p:nvPr/>
        </p:nvSpPr>
        <p:spPr bwMode="auto">
          <a:xfrm>
            <a:off x="4165600" y="4303713"/>
            <a:ext cx="3286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/>
              <a:t>A</a:t>
            </a:r>
          </a:p>
        </p:txBody>
      </p:sp>
      <p:sp>
        <p:nvSpPr>
          <p:cNvPr id="853044" name="Text Box 52"/>
          <p:cNvSpPr txBox="1">
            <a:spLocks noChangeArrowheads="1"/>
          </p:cNvSpPr>
          <p:nvPr/>
        </p:nvSpPr>
        <p:spPr bwMode="auto">
          <a:xfrm>
            <a:off x="5038725" y="4341813"/>
            <a:ext cx="3286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/>
              <a:t>B</a:t>
            </a:r>
          </a:p>
        </p:txBody>
      </p:sp>
      <p:sp>
        <p:nvSpPr>
          <p:cNvPr id="853045" name="Rectangle 53"/>
          <p:cNvSpPr>
            <a:spLocks noChangeArrowheads="1"/>
          </p:cNvSpPr>
          <p:nvPr/>
        </p:nvSpPr>
        <p:spPr bwMode="auto">
          <a:xfrm>
            <a:off x="4518025" y="3906838"/>
            <a:ext cx="661981" cy="34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 dirty="0">
                <a:solidFill>
                  <a:srgbClr val="008000"/>
                </a:solidFill>
                <a:sym typeface="Symbol" pitchFamily="18" charset="2"/>
              </a:rPr>
              <a:t> </a:t>
            </a:r>
            <a:r>
              <a:rPr lang="de-DE" altLang="de-DE" dirty="0" err="1">
                <a:solidFill>
                  <a:srgbClr val="008000"/>
                </a:solidFill>
                <a:sym typeface="Symbol" pitchFamily="18" charset="2"/>
              </a:rPr>
              <a:t>d</a:t>
            </a:r>
            <a:r>
              <a:rPr lang="de-DE" altLang="de-DE" i="0" baseline="-25000" dirty="0" err="1">
                <a:solidFill>
                  <a:srgbClr val="008000"/>
                </a:solidFill>
                <a:sym typeface="Symbol" pitchFamily="18" charset="2"/>
              </a:rPr>
              <a:t>AB</a:t>
            </a:r>
            <a:endParaRPr lang="de-DE" altLang="de-DE" i="0" baseline="-25000" dirty="0">
              <a:solidFill>
                <a:srgbClr val="008000"/>
              </a:solidFill>
              <a:sym typeface="Symbol" pitchFamily="18" charset="2"/>
            </a:endParaRPr>
          </a:p>
        </p:txBody>
      </p:sp>
      <p:sp>
        <p:nvSpPr>
          <p:cNvPr id="853046" name="Freeform 54"/>
          <p:cNvSpPr>
            <a:spLocks/>
          </p:cNvSpPr>
          <p:nvPr/>
        </p:nvSpPr>
        <p:spPr bwMode="auto">
          <a:xfrm flipV="1">
            <a:off x="4456113" y="4603750"/>
            <a:ext cx="611187" cy="122238"/>
          </a:xfrm>
          <a:custGeom>
            <a:avLst/>
            <a:gdLst>
              <a:gd name="T0" fmla="*/ 0 w 454"/>
              <a:gd name="T1" fmla="*/ 122238 h 91"/>
              <a:gd name="T2" fmla="*/ 305594 w 454"/>
              <a:gd name="T3" fmla="*/ 0 h 91"/>
              <a:gd name="T4" fmla="*/ 611187 w 454"/>
              <a:gd name="T5" fmla="*/ 122238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4" h="91">
                <a:moveTo>
                  <a:pt x="0" y="91"/>
                </a:moveTo>
                <a:cubicBezTo>
                  <a:pt x="75" y="45"/>
                  <a:pt x="151" y="0"/>
                  <a:pt x="227" y="0"/>
                </a:cubicBezTo>
                <a:cubicBezTo>
                  <a:pt x="303" y="0"/>
                  <a:pt x="378" y="45"/>
                  <a:pt x="454" y="91"/>
                </a:cubicBezTo>
              </a:path>
            </a:pathLst>
          </a:custGeom>
          <a:noFill/>
          <a:ln w="9525">
            <a:solidFill>
              <a:srgbClr val="00800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48" name="Freeform 56"/>
          <p:cNvSpPr>
            <a:spLocks/>
          </p:cNvSpPr>
          <p:nvPr/>
        </p:nvSpPr>
        <p:spPr bwMode="auto">
          <a:xfrm>
            <a:off x="4518025" y="4237038"/>
            <a:ext cx="609600" cy="123825"/>
          </a:xfrm>
          <a:custGeom>
            <a:avLst/>
            <a:gdLst>
              <a:gd name="T0" fmla="*/ 0 w 454"/>
              <a:gd name="T1" fmla="*/ 123825 h 91"/>
              <a:gd name="T2" fmla="*/ 304800 w 454"/>
              <a:gd name="T3" fmla="*/ 0 h 91"/>
              <a:gd name="T4" fmla="*/ 609600 w 454"/>
              <a:gd name="T5" fmla="*/ 123825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4" h="91">
                <a:moveTo>
                  <a:pt x="0" y="91"/>
                </a:moveTo>
                <a:cubicBezTo>
                  <a:pt x="75" y="45"/>
                  <a:pt x="151" y="0"/>
                  <a:pt x="227" y="0"/>
                </a:cubicBezTo>
                <a:cubicBezTo>
                  <a:pt x="303" y="0"/>
                  <a:pt x="378" y="45"/>
                  <a:pt x="454" y="91"/>
                </a:cubicBezTo>
              </a:path>
            </a:pathLst>
          </a:custGeom>
          <a:noFill/>
          <a:ln w="9525">
            <a:solidFill>
              <a:srgbClr val="008000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49" name="Rectangle 57"/>
          <p:cNvSpPr>
            <a:spLocks noChangeArrowheads="1"/>
          </p:cNvSpPr>
          <p:nvPr/>
        </p:nvSpPr>
        <p:spPr bwMode="auto">
          <a:xfrm>
            <a:off x="4521200" y="4756150"/>
            <a:ext cx="661981" cy="34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 dirty="0">
                <a:solidFill>
                  <a:srgbClr val="008000"/>
                </a:solidFill>
                <a:sym typeface="Symbol" pitchFamily="18" charset="2"/>
              </a:rPr>
              <a:t> </a:t>
            </a:r>
            <a:r>
              <a:rPr lang="de-DE" altLang="de-DE" dirty="0" err="1">
                <a:solidFill>
                  <a:srgbClr val="008000"/>
                </a:solidFill>
                <a:sym typeface="Symbol" pitchFamily="18" charset="2"/>
              </a:rPr>
              <a:t>d</a:t>
            </a:r>
            <a:r>
              <a:rPr lang="de-DE" altLang="de-DE" i="0" baseline="-25000" dirty="0" err="1">
                <a:solidFill>
                  <a:srgbClr val="008000"/>
                </a:solidFill>
                <a:sym typeface="Symbol" pitchFamily="18" charset="2"/>
              </a:rPr>
              <a:t>AB</a:t>
            </a:r>
            <a:endParaRPr lang="de-DE" altLang="de-DE" i="0" baseline="-25000" dirty="0">
              <a:solidFill>
                <a:srgbClr val="008000"/>
              </a:solidFill>
              <a:sym typeface="Symbol" pitchFamily="18" charset="2"/>
            </a:endParaRPr>
          </a:p>
        </p:txBody>
      </p:sp>
      <p:sp>
        <p:nvSpPr>
          <p:cNvPr id="853050" name="Freeform 58"/>
          <p:cNvSpPr>
            <a:spLocks/>
          </p:cNvSpPr>
          <p:nvPr/>
        </p:nvSpPr>
        <p:spPr bwMode="auto">
          <a:xfrm>
            <a:off x="7121525" y="4335463"/>
            <a:ext cx="344488" cy="333375"/>
          </a:xfrm>
          <a:custGeom>
            <a:avLst/>
            <a:gdLst>
              <a:gd name="T0" fmla="*/ 344488 w 256"/>
              <a:gd name="T1" fmla="*/ 166688 h 248"/>
              <a:gd name="T2" fmla="*/ 339105 w 256"/>
              <a:gd name="T3" fmla="*/ 123671 h 248"/>
              <a:gd name="T4" fmla="*/ 320266 w 256"/>
              <a:gd name="T5" fmla="*/ 83344 h 248"/>
              <a:gd name="T6" fmla="*/ 293353 w 256"/>
              <a:gd name="T7" fmla="*/ 48393 h 248"/>
              <a:gd name="T8" fmla="*/ 258366 w 256"/>
              <a:gd name="T9" fmla="*/ 21508 h 248"/>
              <a:gd name="T10" fmla="*/ 217996 w 256"/>
              <a:gd name="T11" fmla="*/ 5377 h 248"/>
              <a:gd name="T12" fmla="*/ 172244 w 256"/>
              <a:gd name="T13" fmla="*/ 0 h 248"/>
              <a:gd name="T14" fmla="*/ 126492 w 256"/>
              <a:gd name="T15" fmla="*/ 5377 h 248"/>
              <a:gd name="T16" fmla="*/ 86122 w 256"/>
              <a:gd name="T17" fmla="*/ 21508 h 248"/>
              <a:gd name="T18" fmla="*/ 51135 w 256"/>
              <a:gd name="T19" fmla="*/ 48393 h 248"/>
              <a:gd name="T20" fmla="*/ 24222 w 256"/>
              <a:gd name="T21" fmla="*/ 83344 h 248"/>
              <a:gd name="T22" fmla="*/ 5383 w 256"/>
              <a:gd name="T23" fmla="*/ 123671 h 248"/>
              <a:gd name="T24" fmla="*/ 0 w 256"/>
              <a:gd name="T25" fmla="*/ 166688 h 248"/>
              <a:gd name="T26" fmla="*/ 5383 w 256"/>
              <a:gd name="T27" fmla="*/ 209704 h 248"/>
              <a:gd name="T28" fmla="*/ 24222 w 256"/>
              <a:gd name="T29" fmla="*/ 250031 h 248"/>
              <a:gd name="T30" fmla="*/ 51135 w 256"/>
              <a:gd name="T31" fmla="*/ 284982 h 248"/>
              <a:gd name="T32" fmla="*/ 86122 w 256"/>
              <a:gd name="T33" fmla="*/ 311867 h 248"/>
              <a:gd name="T34" fmla="*/ 126492 w 256"/>
              <a:gd name="T35" fmla="*/ 327998 h 248"/>
              <a:gd name="T36" fmla="*/ 172244 w 256"/>
              <a:gd name="T37" fmla="*/ 333375 h 248"/>
              <a:gd name="T38" fmla="*/ 217996 w 256"/>
              <a:gd name="T39" fmla="*/ 327998 h 248"/>
              <a:gd name="T40" fmla="*/ 258366 w 256"/>
              <a:gd name="T41" fmla="*/ 311867 h 248"/>
              <a:gd name="T42" fmla="*/ 293353 w 256"/>
              <a:gd name="T43" fmla="*/ 284982 h 248"/>
              <a:gd name="T44" fmla="*/ 320266 w 256"/>
              <a:gd name="T45" fmla="*/ 250031 h 248"/>
              <a:gd name="T46" fmla="*/ 339105 w 256"/>
              <a:gd name="T47" fmla="*/ 209704 h 248"/>
              <a:gd name="T48" fmla="*/ 344488 w 256"/>
              <a:gd name="T49" fmla="*/ 166688 h 2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248">
                <a:moveTo>
                  <a:pt x="256" y="124"/>
                </a:moveTo>
                <a:lnTo>
                  <a:pt x="252" y="92"/>
                </a:lnTo>
                <a:lnTo>
                  <a:pt x="238" y="62"/>
                </a:lnTo>
                <a:lnTo>
                  <a:pt x="218" y="36"/>
                </a:lnTo>
                <a:lnTo>
                  <a:pt x="192" y="16"/>
                </a:lnTo>
                <a:lnTo>
                  <a:pt x="162" y="4"/>
                </a:lnTo>
                <a:lnTo>
                  <a:pt x="128" y="0"/>
                </a:lnTo>
                <a:lnTo>
                  <a:pt x="94" y="4"/>
                </a:lnTo>
                <a:lnTo>
                  <a:pt x="64" y="16"/>
                </a:lnTo>
                <a:lnTo>
                  <a:pt x="38" y="36"/>
                </a:lnTo>
                <a:lnTo>
                  <a:pt x="18" y="62"/>
                </a:lnTo>
                <a:lnTo>
                  <a:pt x="4" y="92"/>
                </a:lnTo>
                <a:lnTo>
                  <a:pt x="0" y="124"/>
                </a:lnTo>
                <a:lnTo>
                  <a:pt x="4" y="156"/>
                </a:lnTo>
                <a:lnTo>
                  <a:pt x="18" y="186"/>
                </a:lnTo>
                <a:lnTo>
                  <a:pt x="38" y="212"/>
                </a:lnTo>
                <a:lnTo>
                  <a:pt x="64" y="232"/>
                </a:lnTo>
                <a:lnTo>
                  <a:pt x="94" y="244"/>
                </a:lnTo>
                <a:lnTo>
                  <a:pt x="128" y="248"/>
                </a:lnTo>
                <a:lnTo>
                  <a:pt x="162" y="244"/>
                </a:lnTo>
                <a:lnTo>
                  <a:pt x="192" y="232"/>
                </a:lnTo>
                <a:lnTo>
                  <a:pt x="218" y="212"/>
                </a:lnTo>
                <a:lnTo>
                  <a:pt x="238" y="186"/>
                </a:lnTo>
                <a:lnTo>
                  <a:pt x="252" y="156"/>
                </a:lnTo>
                <a:lnTo>
                  <a:pt x="256" y="124"/>
                </a:lnTo>
                <a:close/>
              </a:path>
            </a:pathLst>
          </a:custGeom>
          <a:solidFill>
            <a:srgbClr val="969696"/>
          </a:solidFill>
          <a:ln w="0">
            <a:solidFill>
              <a:srgbClr val="96969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53051" name="Freeform 59"/>
          <p:cNvSpPr>
            <a:spLocks/>
          </p:cNvSpPr>
          <p:nvPr/>
        </p:nvSpPr>
        <p:spPr bwMode="auto">
          <a:xfrm>
            <a:off x="7121525" y="4335463"/>
            <a:ext cx="344488" cy="333375"/>
          </a:xfrm>
          <a:custGeom>
            <a:avLst/>
            <a:gdLst>
              <a:gd name="T0" fmla="*/ 344488 w 256"/>
              <a:gd name="T1" fmla="*/ 166688 h 248"/>
              <a:gd name="T2" fmla="*/ 339105 w 256"/>
              <a:gd name="T3" fmla="*/ 123671 h 248"/>
              <a:gd name="T4" fmla="*/ 320266 w 256"/>
              <a:gd name="T5" fmla="*/ 83344 h 248"/>
              <a:gd name="T6" fmla="*/ 293353 w 256"/>
              <a:gd name="T7" fmla="*/ 48393 h 248"/>
              <a:gd name="T8" fmla="*/ 258366 w 256"/>
              <a:gd name="T9" fmla="*/ 21508 h 248"/>
              <a:gd name="T10" fmla="*/ 217996 w 256"/>
              <a:gd name="T11" fmla="*/ 5377 h 248"/>
              <a:gd name="T12" fmla="*/ 172244 w 256"/>
              <a:gd name="T13" fmla="*/ 0 h 248"/>
              <a:gd name="T14" fmla="*/ 126492 w 256"/>
              <a:gd name="T15" fmla="*/ 5377 h 248"/>
              <a:gd name="T16" fmla="*/ 86122 w 256"/>
              <a:gd name="T17" fmla="*/ 21508 h 248"/>
              <a:gd name="T18" fmla="*/ 51135 w 256"/>
              <a:gd name="T19" fmla="*/ 48393 h 248"/>
              <a:gd name="T20" fmla="*/ 24222 w 256"/>
              <a:gd name="T21" fmla="*/ 83344 h 248"/>
              <a:gd name="T22" fmla="*/ 5383 w 256"/>
              <a:gd name="T23" fmla="*/ 123671 h 248"/>
              <a:gd name="T24" fmla="*/ 0 w 256"/>
              <a:gd name="T25" fmla="*/ 166688 h 248"/>
              <a:gd name="T26" fmla="*/ 5383 w 256"/>
              <a:gd name="T27" fmla="*/ 209704 h 248"/>
              <a:gd name="T28" fmla="*/ 24222 w 256"/>
              <a:gd name="T29" fmla="*/ 250031 h 248"/>
              <a:gd name="T30" fmla="*/ 51135 w 256"/>
              <a:gd name="T31" fmla="*/ 284982 h 248"/>
              <a:gd name="T32" fmla="*/ 86122 w 256"/>
              <a:gd name="T33" fmla="*/ 311867 h 248"/>
              <a:gd name="T34" fmla="*/ 126492 w 256"/>
              <a:gd name="T35" fmla="*/ 327998 h 248"/>
              <a:gd name="T36" fmla="*/ 172244 w 256"/>
              <a:gd name="T37" fmla="*/ 333375 h 248"/>
              <a:gd name="T38" fmla="*/ 217996 w 256"/>
              <a:gd name="T39" fmla="*/ 327998 h 248"/>
              <a:gd name="T40" fmla="*/ 258366 w 256"/>
              <a:gd name="T41" fmla="*/ 311867 h 248"/>
              <a:gd name="T42" fmla="*/ 293353 w 256"/>
              <a:gd name="T43" fmla="*/ 284982 h 248"/>
              <a:gd name="T44" fmla="*/ 320266 w 256"/>
              <a:gd name="T45" fmla="*/ 250031 h 248"/>
              <a:gd name="T46" fmla="*/ 339105 w 256"/>
              <a:gd name="T47" fmla="*/ 209704 h 248"/>
              <a:gd name="T48" fmla="*/ 344488 w 256"/>
              <a:gd name="T49" fmla="*/ 166688 h 2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248">
                <a:moveTo>
                  <a:pt x="256" y="124"/>
                </a:moveTo>
                <a:lnTo>
                  <a:pt x="252" y="92"/>
                </a:lnTo>
                <a:lnTo>
                  <a:pt x="238" y="62"/>
                </a:lnTo>
                <a:lnTo>
                  <a:pt x="218" y="36"/>
                </a:lnTo>
                <a:lnTo>
                  <a:pt x="192" y="16"/>
                </a:lnTo>
                <a:lnTo>
                  <a:pt x="162" y="4"/>
                </a:lnTo>
                <a:lnTo>
                  <a:pt x="128" y="0"/>
                </a:lnTo>
                <a:lnTo>
                  <a:pt x="94" y="4"/>
                </a:lnTo>
                <a:lnTo>
                  <a:pt x="64" y="16"/>
                </a:lnTo>
                <a:lnTo>
                  <a:pt x="38" y="36"/>
                </a:lnTo>
                <a:lnTo>
                  <a:pt x="18" y="62"/>
                </a:lnTo>
                <a:lnTo>
                  <a:pt x="4" y="92"/>
                </a:lnTo>
                <a:lnTo>
                  <a:pt x="0" y="124"/>
                </a:lnTo>
                <a:lnTo>
                  <a:pt x="4" y="156"/>
                </a:lnTo>
                <a:lnTo>
                  <a:pt x="18" y="186"/>
                </a:lnTo>
                <a:lnTo>
                  <a:pt x="38" y="212"/>
                </a:lnTo>
                <a:lnTo>
                  <a:pt x="64" y="232"/>
                </a:lnTo>
                <a:lnTo>
                  <a:pt x="94" y="244"/>
                </a:lnTo>
                <a:lnTo>
                  <a:pt x="128" y="248"/>
                </a:lnTo>
                <a:lnTo>
                  <a:pt x="162" y="244"/>
                </a:lnTo>
                <a:lnTo>
                  <a:pt x="192" y="232"/>
                </a:lnTo>
                <a:lnTo>
                  <a:pt x="218" y="212"/>
                </a:lnTo>
                <a:lnTo>
                  <a:pt x="238" y="186"/>
                </a:lnTo>
                <a:lnTo>
                  <a:pt x="252" y="156"/>
                </a:lnTo>
                <a:lnTo>
                  <a:pt x="256" y="124"/>
                </a:lnTo>
              </a:path>
            </a:pathLst>
          </a:custGeom>
          <a:noFill/>
          <a:ln w="12700">
            <a:solidFill>
              <a:srgbClr val="06020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52" name="Freeform 60"/>
          <p:cNvSpPr>
            <a:spLocks/>
          </p:cNvSpPr>
          <p:nvPr/>
        </p:nvSpPr>
        <p:spPr bwMode="auto">
          <a:xfrm>
            <a:off x="7962900" y="4356100"/>
            <a:ext cx="342900" cy="334963"/>
          </a:xfrm>
          <a:custGeom>
            <a:avLst/>
            <a:gdLst>
              <a:gd name="T0" fmla="*/ 342900 w 256"/>
              <a:gd name="T1" fmla="*/ 167482 h 248"/>
              <a:gd name="T2" fmla="*/ 337542 w 256"/>
              <a:gd name="T3" fmla="*/ 124260 h 248"/>
              <a:gd name="T4" fmla="*/ 318790 w 256"/>
              <a:gd name="T5" fmla="*/ 83741 h 248"/>
              <a:gd name="T6" fmla="*/ 292001 w 256"/>
              <a:gd name="T7" fmla="*/ 48624 h 248"/>
              <a:gd name="T8" fmla="*/ 257175 w 256"/>
              <a:gd name="T9" fmla="*/ 21611 h 248"/>
              <a:gd name="T10" fmla="*/ 216991 w 256"/>
              <a:gd name="T11" fmla="*/ 5403 h 248"/>
              <a:gd name="T12" fmla="*/ 171450 w 256"/>
              <a:gd name="T13" fmla="*/ 0 h 248"/>
              <a:gd name="T14" fmla="*/ 125909 w 256"/>
              <a:gd name="T15" fmla="*/ 5403 h 248"/>
              <a:gd name="T16" fmla="*/ 85725 w 256"/>
              <a:gd name="T17" fmla="*/ 21611 h 248"/>
              <a:gd name="T18" fmla="*/ 50899 w 256"/>
              <a:gd name="T19" fmla="*/ 48624 h 248"/>
              <a:gd name="T20" fmla="*/ 24110 w 256"/>
              <a:gd name="T21" fmla="*/ 83741 h 248"/>
              <a:gd name="T22" fmla="*/ 5358 w 256"/>
              <a:gd name="T23" fmla="*/ 124260 h 248"/>
              <a:gd name="T24" fmla="*/ 0 w 256"/>
              <a:gd name="T25" fmla="*/ 167482 h 248"/>
              <a:gd name="T26" fmla="*/ 5358 w 256"/>
              <a:gd name="T27" fmla="*/ 210703 h 248"/>
              <a:gd name="T28" fmla="*/ 24110 w 256"/>
              <a:gd name="T29" fmla="*/ 251222 h 248"/>
              <a:gd name="T30" fmla="*/ 50899 w 256"/>
              <a:gd name="T31" fmla="*/ 286339 h 248"/>
              <a:gd name="T32" fmla="*/ 85725 w 256"/>
              <a:gd name="T33" fmla="*/ 313352 h 248"/>
              <a:gd name="T34" fmla="*/ 125909 w 256"/>
              <a:gd name="T35" fmla="*/ 329560 h 248"/>
              <a:gd name="T36" fmla="*/ 171450 w 256"/>
              <a:gd name="T37" fmla="*/ 334963 h 248"/>
              <a:gd name="T38" fmla="*/ 216991 w 256"/>
              <a:gd name="T39" fmla="*/ 329560 h 248"/>
              <a:gd name="T40" fmla="*/ 257175 w 256"/>
              <a:gd name="T41" fmla="*/ 313352 h 248"/>
              <a:gd name="T42" fmla="*/ 292001 w 256"/>
              <a:gd name="T43" fmla="*/ 286339 h 248"/>
              <a:gd name="T44" fmla="*/ 318790 w 256"/>
              <a:gd name="T45" fmla="*/ 251222 h 248"/>
              <a:gd name="T46" fmla="*/ 337542 w 256"/>
              <a:gd name="T47" fmla="*/ 210703 h 248"/>
              <a:gd name="T48" fmla="*/ 342900 w 256"/>
              <a:gd name="T49" fmla="*/ 167482 h 2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248">
                <a:moveTo>
                  <a:pt x="256" y="124"/>
                </a:moveTo>
                <a:lnTo>
                  <a:pt x="252" y="92"/>
                </a:lnTo>
                <a:lnTo>
                  <a:pt x="238" y="62"/>
                </a:lnTo>
                <a:lnTo>
                  <a:pt x="218" y="36"/>
                </a:lnTo>
                <a:lnTo>
                  <a:pt x="192" y="16"/>
                </a:lnTo>
                <a:lnTo>
                  <a:pt x="162" y="4"/>
                </a:lnTo>
                <a:lnTo>
                  <a:pt x="128" y="0"/>
                </a:lnTo>
                <a:lnTo>
                  <a:pt x="94" y="4"/>
                </a:lnTo>
                <a:lnTo>
                  <a:pt x="64" y="16"/>
                </a:lnTo>
                <a:lnTo>
                  <a:pt x="38" y="36"/>
                </a:lnTo>
                <a:lnTo>
                  <a:pt x="18" y="62"/>
                </a:lnTo>
                <a:lnTo>
                  <a:pt x="4" y="92"/>
                </a:lnTo>
                <a:lnTo>
                  <a:pt x="0" y="124"/>
                </a:lnTo>
                <a:lnTo>
                  <a:pt x="4" y="156"/>
                </a:lnTo>
                <a:lnTo>
                  <a:pt x="18" y="186"/>
                </a:lnTo>
                <a:lnTo>
                  <a:pt x="38" y="212"/>
                </a:lnTo>
                <a:lnTo>
                  <a:pt x="64" y="232"/>
                </a:lnTo>
                <a:lnTo>
                  <a:pt x="94" y="244"/>
                </a:lnTo>
                <a:lnTo>
                  <a:pt x="128" y="248"/>
                </a:lnTo>
                <a:lnTo>
                  <a:pt x="162" y="244"/>
                </a:lnTo>
                <a:lnTo>
                  <a:pt x="192" y="232"/>
                </a:lnTo>
                <a:lnTo>
                  <a:pt x="218" y="212"/>
                </a:lnTo>
                <a:lnTo>
                  <a:pt x="238" y="186"/>
                </a:lnTo>
                <a:lnTo>
                  <a:pt x="252" y="156"/>
                </a:lnTo>
                <a:lnTo>
                  <a:pt x="256" y="124"/>
                </a:lnTo>
                <a:close/>
              </a:path>
            </a:pathLst>
          </a:custGeom>
          <a:solidFill>
            <a:srgbClr val="96969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53053" name="Text Box 61"/>
          <p:cNvSpPr txBox="1">
            <a:spLocks noChangeArrowheads="1"/>
          </p:cNvSpPr>
          <p:nvPr/>
        </p:nvSpPr>
        <p:spPr bwMode="auto">
          <a:xfrm>
            <a:off x="7115175" y="4354513"/>
            <a:ext cx="3286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/>
              <a:t>A</a:t>
            </a:r>
          </a:p>
        </p:txBody>
      </p:sp>
      <p:sp>
        <p:nvSpPr>
          <p:cNvPr id="853054" name="Text Box 62"/>
          <p:cNvSpPr txBox="1">
            <a:spLocks noChangeArrowheads="1"/>
          </p:cNvSpPr>
          <p:nvPr/>
        </p:nvSpPr>
        <p:spPr bwMode="auto">
          <a:xfrm>
            <a:off x="7969250" y="4354513"/>
            <a:ext cx="3286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/>
              <a:t>B</a:t>
            </a:r>
          </a:p>
        </p:txBody>
      </p:sp>
      <p:sp>
        <p:nvSpPr>
          <p:cNvPr id="853055" name="Rectangle 63"/>
          <p:cNvSpPr>
            <a:spLocks noChangeArrowheads="1"/>
          </p:cNvSpPr>
          <p:nvPr/>
        </p:nvSpPr>
        <p:spPr bwMode="auto">
          <a:xfrm>
            <a:off x="7458075" y="3910013"/>
            <a:ext cx="650760" cy="34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 dirty="0">
                <a:solidFill>
                  <a:srgbClr val="008000"/>
                </a:solidFill>
                <a:sym typeface="Symbol" pitchFamily="18" charset="2"/>
              </a:rPr>
              <a:t>+</a:t>
            </a:r>
            <a:r>
              <a:rPr lang="de-DE" altLang="de-DE" i="0" baseline="-25000" dirty="0">
                <a:solidFill>
                  <a:srgbClr val="008000"/>
                </a:solidFill>
                <a:sym typeface="Symbol" pitchFamily="18" charset="2"/>
              </a:rPr>
              <a:t> </a:t>
            </a:r>
            <a:r>
              <a:rPr lang="de-DE" altLang="de-DE" dirty="0" err="1">
                <a:solidFill>
                  <a:srgbClr val="008000"/>
                </a:solidFill>
                <a:sym typeface="Symbol" pitchFamily="18" charset="2"/>
              </a:rPr>
              <a:t>d</a:t>
            </a:r>
            <a:r>
              <a:rPr lang="de-DE" altLang="de-DE" i="0" baseline="-25000" dirty="0" err="1">
                <a:solidFill>
                  <a:srgbClr val="008000"/>
                </a:solidFill>
                <a:sym typeface="Symbol" pitchFamily="18" charset="2"/>
              </a:rPr>
              <a:t>AB</a:t>
            </a:r>
            <a:endParaRPr lang="de-DE" altLang="de-DE" i="0" baseline="-25000" dirty="0">
              <a:solidFill>
                <a:srgbClr val="008000"/>
              </a:solidFill>
              <a:sym typeface="Symbol" pitchFamily="18" charset="2"/>
            </a:endParaRPr>
          </a:p>
        </p:txBody>
      </p:sp>
      <p:sp>
        <p:nvSpPr>
          <p:cNvPr id="853056" name="Freeform 64"/>
          <p:cNvSpPr>
            <a:spLocks/>
          </p:cNvSpPr>
          <p:nvPr/>
        </p:nvSpPr>
        <p:spPr bwMode="auto">
          <a:xfrm flipV="1">
            <a:off x="7391400" y="4629150"/>
            <a:ext cx="611188" cy="122238"/>
          </a:xfrm>
          <a:custGeom>
            <a:avLst/>
            <a:gdLst>
              <a:gd name="T0" fmla="*/ 0 w 454"/>
              <a:gd name="T1" fmla="*/ 122238 h 91"/>
              <a:gd name="T2" fmla="*/ 305594 w 454"/>
              <a:gd name="T3" fmla="*/ 0 h 91"/>
              <a:gd name="T4" fmla="*/ 611188 w 454"/>
              <a:gd name="T5" fmla="*/ 122238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4" h="91">
                <a:moveTo>
                  <a:pt x="0" y="91"/>
                </a:moveTo>
                <a:cubicBezTo>
                  <a:pt x="75" y="45"/>
                  <a:pt x="151" y="0"/>
                  <a:pt x="227" y="0"/>
                </a:cubicBezTo>
                <a:cubicBezTo>
                  <a:pt x="303" y="0"/>
                  <a:pt x="378" y="45"/>
                  <a:pt x="454" y="91"/>
                </a:cubicBezTo>
              </a:path>
            </a:pathLst>
          </a:custGeom>
          <a:noFill/>
          <a:ln w="9525">
            <a:solidFill>
              <a:srgbClr val="00800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57" name="Freeform 65"/>
          <p:cNvSpPr>
            <a:spLocks/>
          </p:cNvSpPr>
          <p:nvPr/>
        </p:nvSpPr>
        <p:spPr bwMode="auto">
          <a:xfrm>
            <a:off x="7451725" y="4262438"/>
            <a:ext cx="611188" cy="122237"/>
          </a:xfrm>
          <a:custGeom>
            <a:avLst/>
            <a:gdLst>
              <a:gd name="T0" fmla="*/ 0 w 454"/>
              <a:gd name="T1" fmla="*/ 122237 h 91"/>
              <a:gd name="T2" fmla="*/ 305594 w 454"/>
              <a:gd name="T3" fmla="*/ 0 h 91"/>
              <a:gd name="T4" fmla="*/ 611188 w 454"/>
              <a:gd name="T5" fmla="*/ 122237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4" h="91">
                <a:moveTo>
                  <a:pt x="0" y="91"/>
                </a:moveTo>
                <a:cubicBezTo>
                  <a:pt x="75" y="45"/>
                  <a:pt x="151" y="0"/>
                  <a:pt x="227" y="0"/>
                </a:cubicBezTo>
                <a:cubicBezTo>
                  <a:pt x="303" y="0"/>
                  <a:pt x="378" y="45"/>
                  <a:pt x="454" y="91"/>
                </a:cubicBezTo>
              </a:path>
            </a:pathLst>
          </a:custGeom>
          <a:noFill/>
          <a:ln w="9525">
            <a:solidFill>
              <a:srgbClr val="008000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58" name="Rectangle 66"/>
          <p:cNvSpPr>
            <a:spLocks noChangeArrowheads="1"/>
          </p:cNvSpPr>
          <p:nvPr/>
        </p:nvSpPr>
        <p:spPr bwMode="auto">
          <a:xfrm>
            <a:off x="7458075" y="4783138"/>
            <a:ext cx="661981" cy="34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 dirty="0">
                <a:solidFill>
                  <a:srgbClr val="008000"/>
                </a:solidFill>
                <a:sym typeface="Symbol" pitchFamily="18" charset="2"/>
              </a:rPr>
              <a:t> </a:t>
            </a:r>
            <a:r>
              <a:rPr lang="de-DE" altLang="de-DE" dirty="0" err="1">
                <a:solidFill>
                  <a:srgbClr val="008000"/>
                </a:solidFill>
                <a:sym typeface="Symbol" pitchFamily="18" charset="2"/>
              </a:rPr>
              <a:t>d</a:t>
            </a:r>
            <a:r>
              <a:rPr lang="de-DE" altLang="de-DE" i="0" baseline="-25000" dirty="0" err="1">
                <a:solidFill>
                  <a:srgbClr val="008000"/>
                </a:solidFill>
                <a:sym typeface="Symbol" pitchFamily="18" charset="2"/>
              </a:rPr>
              <a:t>AB</a:t>
            </a:r>
            <a:endParaRPr lang="de-DE" altLang="de-DE" i="0" baseline="-25000" dirty="0">
              <a:solidFill>
                <a:srgbClr val="008000"/>
              </a:solidFill>
              <a:sym typeface="Symbol" pitchFamily="18" charset="2"/>
            </a:endParaRPr>
          </a:p>
        </p:txBody>
      </p:sp>
      <p:sp>
        <p:nvSpPr>
          <p:cNvPr id="853059" name="Rectangle 67"/>
          <p:cNvSpPr>
            <a:spLocks noChangeArrowheads="1"/>
          </p:cNvSpPr>
          <p:nvPr/>
        </p:nvSpPr>
        <p:spPr bwMode="auto">
          <a:xfrm>
            <a:off x="6678613" y="1754188"/>
            <a:ext cx="665162" cy="560387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3060" name="Rectangle 68"/>
          <p:cNvSpPr>
            <a:spLocks noChangeArrowheads="1"/>
          </p:cNvSpPr>
          <p:nvPr/>
        </p:nvSpPr>
        <p:spPr bwMode="auto">
          <a:xfrm>
            <a:off x="6678613" y="1754188"/>
            <a:ext cx="665162" cy="560387"/>
          </a:xfrm>
          <a:prstGeom prst="rect">
            <a:avLst/>
          </a:prstGeom>
          <a:solidFill>
            <a:srgbClr val="969696"/>
          </a:solidFill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3061" name="Rectangle 69"/>
          <p:cNvSpPr>
            <a:spLocks noChangeArrowheads="1"/>
          </p:cNvSpPr>
          <p:nvPr/>
        </p:nvSpPr>
        <p:spPr bwMode="auto">
          <a:xfrm>
            <a:off x="7881938" y="1754188"/>
            <a:ext cx="666750" cy="560387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3062" name="Rectangle 70"/>
          <p:cNvSpPr>
            <a:spLocks noChangeArrowheads="1"/>
          </p:cNvSpPr>
          <p:nvPr/>
        </p:nvSpPr>
        <p:spPr bwMode="auto">
          <a:xfrm>
            <a:off x="7881938" y="1754188"/>
            <a:ext cx="666750" cy="560387"/>
          </a:xfrm>
          <a:prstGeom prst="rect">
            <a:avLst/>
          </a:prstGeom>
          <a:solidFill>
            <a:srgbClr val="969696"/>
          </a:solidFill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3063" name="Line 71"/>
          <p:cNvSpPr>
            <a:spLocks noChangeShapeType="1"/>
          </p:cNvSpPr>
          <p:nvPr/>
        </p:nvSpPr>
        <p:spPr bwMode="auto">
          <a:xfrm>
            <a:off x="7021513" y="2314575"/>
            <a:ext cx="1587" cy="5397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64" name="Line 72"/>
          <p:cNvSpPr>
            <a:spLocks noChangeShapeType="1"/>
          </p:cNvSpPr>
          <p:nvPr/>
        </p:nvSpPr>
        <p:spPr bwMode="auto">
          <a:xfrm>
            <a:off x="7021513" y="2428875"/>
            <a:ext cx="1587" cy="6032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65" name="Line 73"/>
          <p:cNvSpPr>
            <a:spLocks noChangeShapeType="1"/>
          </p:cNvSpPr>
          <p:nvPr/>
        </p:nvSpPr>
        <p:spPr bwMode="auto">
          <a:xfrm>
            <a:off x="7021513" y="2549525"/>
            <a:ext cx="1587" cy="58738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66" name="Line 74"/>
          <p:cNvSpPr>
            <a:spLocks noChangeShapeType="1"/>
          </p:cNvSpPr>
          <p:nvPr/>
        </p:nvSpPr>
        <p:spPr bwMode="auto">
          <a:xfrm>
            <a:off x="7021513" y="2667000"/>
            <a:ext cx="1587" cy="63500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67" name="Line 75"/>
          <p:cNvSpPr>
            <a:spLocks noChangeShapeType="1"/>
          </p:cNvSpPr>
          <p:nvPr/>
        </p:nvSpPr>
        <p:spPr bwMode="auto">
          <a:xfrm>
            <a:off x="8226425" y="2325688"/>
            <a:ext cx="1588" cy="5397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68" name="Line 76"/>
          <p:cNvSpPr>
            <a:spLocks noChangeShapeType="1"/>
          </p:cNvSpPr>
          <p:nvPr/>
        </p:nvSpPr>
        <p:spPr bwMode="auto">
          <a:xfrm>
            <a:off x="8226425" y="2438400"/>
            <a:ext cx="1588" cy="63500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69" name="Line 77"/>
          <p:cNvSpPr>
            <a:spLocks noChangeShapeType="1"/>
          </p:cNvSpPr>
          <p:nvPr/>
        </p:nvSpPr>
        <p:spPr bwMode="auto">
          <a:xfrm>
            <a:off x="8226425" y="2560638"/>
            <a:ext cx="1588" cy="58737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70" name="Line 78"/>
          <p:cNvSpPr>
            <a:spLocks noChangeShapeType="1"/>
          </p:cNvSpPr>
          <p:nvPr/>
        </p:nvSpPr>
        <p:spPr bwMode="auto">
          <a:xfrm>
            <a:off x="8226425" y="2678113"/>
            <a:ext cx="1588" cy="61912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71" name="Text Box 79"/>
          <p:cNvSpPr txBox="1">
            <a:spLocks noChangeArrowheads="1"/>
          </p:cNvSpPr>
          <p:nvPr/>
        </p:nvSpPr>
        <p:spPr bwMode="auto">
          <a:xfrm>
            <a:off x="6831013" y="1863725"/>
            <a:ext cx="3286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/>
              <a:t>A</a:t>
            </a:r>
          </a:p>
        </p:txBody>
      </p:sp>
      <p:sp>
        <p:nvSpPr>
          <p:cNvPr id="853072" name="Text Box 80"/>
          <p:cNvSpPr txBox="1">
            <a:spLocks noChangeArrowheads="1"/>
          </p:cNvSpPr>
          <p:nvPr/>
        </p:nvSpPr>
        <p:spPr bwMode="auto">
          <a:xfrm>
            <a:off x="8081963" y="1863725"/>
            <a:ext cx="3286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/>
              <a:t>B</a:t>
            </a:r>
          </a:p>
        </p:txBody>
      </p:sp>
      <p:sp>
        <p:nvSpPr>
          <p:cNvPr id="853073" name="Line 81"/>
          <p:cNvSpPr>
            <a:spLocks noChangeShapeType="1"/>
          </p:cNvSpPr>
          <p:nvPr/>
        </p:nvSpPr>
        <p:spPr bwMode="auto">
          <a:xfrm>
            <a:off x="7043738" y="2706688"/>
            <a:ext cx="11588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853090" name="Group 98"/>
          <p:cNvGrpSpPr>
            <a:grpSpLocks/>
          </p:cNvGrpSpPr>
          <p:nvPr/>
        </p:nvGrpSpPr>
        <p:grpSpPr bwMode="auto">
          <a:xfrm>
            <a:off x="455613" y="1762125"/>
            <a:ext cx="2406650" cy="4024313"/>
            <a:chOff x="287" y="1110"/>
            <a:chExt cx="1516" cy="2535"/>
          </a:xfrm>
        </p:grpSpPr>
        <p:sp>
          <p:nvSpPr>
            <p:cNvPr id="46155" name="Freeform 20"/>
            <p:cNvSpPr>
              <a:spLocks/>
            </p:cNvSpPr>
            <p:nvPr/>
          </p:nvSpPr>
          <p:spPr bwMode="auto">
            <a:xfrm>
              <a:off x="552" y="2730"/>
              <a:ext cx="217" cy="209"/>
            </a:xfrm>
            <a:custGeom>
              <a:avLst/>
              <a:gdLst>
                <a:gd name="T0" fmla="*/ 217 w 256"/>
                <a:gd name="T1" fmla="*/ 105 h 248"/>
                <a:gd name="T2" fmla="*/ 214 w 256"/>
                <a:gd name="T3" fmla="*/ 78 h 248"/>
                <a:gd name="T4" fmla="*/ 202 w 256"/>
                <a:gd name="T5" fmla="*/ 52 h 248"/>
                <a:gd name="T6" fmla="*/ 185 w 256"/>
                <a:gd name="T7" fmla="*/ 30 h 248"/>
                <a:gd name="T8" fmla="*/ 163 w 256"/>
                <a:gd name="T9" fmla="*/ 13 h 248"/>
                <a:gd name="T10" fmla="*/ 137 w 256"/>
                <a:gd name="T11" fmla="*/ 3 h 248"/>
                <a:gd name="T12" fmla="*/ 109 w 256"/>
                <a:gd name="T13" fmla="*/ 0 h 248"/>
                <a:gd name="T14" fmla="*/ 80 w 256"/>
                <a:gd name="T15" fmla="*/ 3 h 248"/>
                <a:gd name="T16" fmla="*/ 54 w 256"/>
                <a:gd name="T17" fmla="*/ 13 h 248"/>
                <a:gd name="T18" fmla="*/ 32 w 256"/>
                <a:gd name="T19" fmla="*/ 30 h 248"/>
                <a:gd name="T20" fmla="*/ 15 w 256"/>
                <a:gd name="T21" fmla="*/ 52 h 248"/>
                <a:gd name="T22" fmla="*/ 3 w 256"/>
                <a:gd name="T23" fmla="*/ 78 h 248"/>
                <a:gd name="T24" fmla="*/ 0 w 256"/>
                <a:gd name="T25" fmla="*/ 105 h 248"/>
                <a:gd name="T26" fmla="*/ 3 w 256"/>
                <a:gd name="T27" fmla="*/ 131 h 248"/>
                <a:gd name="T28" fmla="*/ 15 w 256"/>
                <a:gd name="T29" fmla="*/ 157 h 248"/>
                <a:gd name="T30" fmla="*/ 32 w 256"/>
                <a:gd name="T31" fmla="*/ 179 h 248"/>
                <a:gd name="T32" fmla="*/ 54 w 256"/>
                <a:gd name="T33" fmla="*/ 196 h 248"/>
                <a:gd name="T34" fmla="*/ 80 w 256"/>
                <a:gd name="T35" fmla="*/ 206 h 248"/>
                <a:gd name="T36" fmla="*/ 109 w 256"/>
                <a:gd name="T37" fmla="*/ 209 h 248"/>
                <a:gd name="T38" fmla="*/ 137 w 256"/>
                <a:gd name="T39" fmla="*/ 206 h 248"/>
                <a:gd name="T40" fmla="*/ 163 w 256"/>
                <a:gd name="T41" fmla="*/ 196 h 248"/>
                <a:gd name="T42" fmla="*/ 185 w 256"/>
                <a:gd name="T43" fmla="*/ 179 h 248"/>
                <a:gd name="T44" fmla="*/ 202 w 256"/>
                <a:gd name="T45" fmla="*/ 157 h 248"/>
                <a:gd name="T46" fmla="*/ 214 w 256"/>
                <a:gd name="T47" fmla="*/ 131 h 248"/>
                <a:gd name="T48" fmla="*/ 217 w 256"/>
                <a:gd name="T49" fmla="*/ 105 h 2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6" h="248">
                  <a:moveTo>
                    <a:pt x="256" y="124"/>
                  </a:moveTo>
                  <a:lnTo>
                    <a:pt x="252" y="92"/>
                  </a:lnTo>
                  <a:lnTo>
                    <a:pt x="238" y="62"/>
                  </a:lnTo>
                  <a:lnTo>
                    <a:pt x="218" y="36"/>
                  </a:lnTo>
                  <a:lnTo>
                    <a:pt x="192" y="16"/>
                  </a:lnTo>
                  <a:lnTo>
                    <a:pt x="162" y="4"/>
                  </a:lnTo>
                  <a:lnTo>
                    <a:pt x="128" y="0"/>
                  </a:lnTo>
                  <a:lnTo>
                    <a:pt x="94" y="4"/>
                  </a:lnTo>
                  <a:lnTo>
                    <a:pt x="64" y="16"/>
                  </a:lnTo>
                  <a:lnTo>
                    <a:pt x="38" y="36"/>
                  </a:lnTo>
                  <a:lnTo>
                    <a:pt x="18" y="62"/>
                  </a:lnTo>
                  <a:lnTo>
                    <a:pt x="4" y="92"/>
                  </a:lnTo>
                  <a:lnTo>
                    <a:pt x="0" y="124"/>
                  </a:lnTo>
                  <a:lnTo>
                    <a:pt x="4" y="156"/>
                  </a:lnTo>
                  <a:lnTo>
                    <a:pt x="18" y="186"/>
                  </a:lnTo>
                  <a:lnTo>
                    <a:pt x="38" y="212"/>
                  </a:lnTo>
                  <a:lnTo>
                    <a:pt x="64" y="232"/>
                  </a:lnTo>
                  <a:lnTo>
                    <a:pt x="94" y="244"/>
                  </a:lnTo>
                  <a:lnTo>
                    <a:pt x="128" y="248"/>
                  </a:lnTo>
                  <a:lnTo>
                    <a:pt x="162" y="244"/>
                  </a:lnTo>
                  <a:lnTo>
                    <a:pt x="192" y="232"/>
                  </a:lnTo>
                  <a:lnTo>
                    <a:pt x="218" y="212"/>
                  </a:lnTo>
                  <a:lnTo>
                    <a:pt x="238" y="186"/>
                  </a:lnTo>
                  <a:lnTo>
                    <a:pt x="252" y="156"/>
                  </a:lnTo>
                  <a:lnTo>
                    <a:pt x="256" y="124"/>
                  </a:lnTo>
                  <a:close/>
                </a:path>
              </a:pathLst>
            </a:custGeom>
            <a:solidFill>
              <a:srgbClr val="969696"/>
            </a:solidFill>
            <a:ln w="0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6156" name="Freeform 21"/>
            <p:cNvSpPr>
              <a:spLocks/>
            </p:cNvSpPr>
            <p:nvPr/>
          </p:nvSpPr>
          <p:spPr bwMode="auto">
            <a:xfrm>
              <a:off x="552" y="2730"/>
              <a:ext cx="217" cy="209"/>
            </a:xfrm>
            <a:custGeom>
              <a:avLst/>
              <a:gdLst>
                <a:gd name="T0" fmla="*/ 217 w 256"/>
                <a:gd name="T1" fmla="*/ 105 h 248"/>
                <a:gd name="T2" fmla="*/ 214 w 256"/>
                <a:gd name="T3" fmla="*/ 78 h 248"/>
                <a:gd name="T4" fmla="*/ 202 w 256"/>
                <a:gd name="T5" fmla="*/ 52 h 248"/>
                <a:gd name="T6" fmla="*/ 185 w 256"/>
                <a:gd name="T7" fmla="*/ 30 h 248"/>
                <a:gd name="T8" fmla="*/ 163 w 256"/>
                <a:gd name="T9" fmla="*/ 13 h 248"/>
                <a:gd name="T10" fmla="*/ 137 w 256"/>
                <a:gd name="T11" fmla="*/ 3 h 248"/>
                <a:gd name="T12" fmla="*/ 109 w 256"/>
                <a:gd name="T13" fmla="*/ 0 h 248"/>
                <a:gd name="T14" fmla="*/ 80 w 256"/>
                <a:gd name="T15" fmla="*/ 3 h 248"/>
                <a:gd name="T16" fmla="*/ 54 w 256"/>
                <a:gd name="T17" fmla="*/ 13 h 248"/>
                <a:gd name="T18" fmla="*/ 32 w 256"/>
                <a:gd name="T19" fmla="*/ 30 h 248"/>
                <a:gd name="T20" fmla="*/ 15 w 256"/>
                <a:gd name="T21" fmla="*/ 52 h 248"/>
                <a:gd name="T22" fmla="*/ 3 w 256"/>
                <a:gd name="T23" fmla="*/ 78 h 248"/>
                <a:gd name="T24" fmla="*/ 0 w 256"/>
                <a:gd name="T25" fmla="*/ 105 h 248"/>
                <a:gd name="T26" fmla="*/ 3 w 256"/>
                <a:gd name="T27" fmla="*/ 131 h 248"/>
                <a:gd name="T28" fmla="*/ 15 w 256"/>
                <a:gd name="T29" fmla="*/ 157 h 248"/>
                <a:gd name="T30" fmla="*/ 32 w 256"/>
                <a:gd name="T31" fmla="*/ 179 h 248"/>
                <a:gd name="T32" fmla="*/ 54 w 256"/>
                <a:gd name="T33" fmla="*/ 196 h 248"/>
                <a:gd name="T34" fmla="*/ 80 w 256"/>
                <a:gd name="T35" fmla="*/ 206 h 248"/>
                <a:gd name="T36" fmla="*/ 109 w 256"/>
                <a:gd name="T37" fmla="*/ 209 h 248"/>
                <a:gd name="T38" fmla="*/ 137 w 256"/>
                <a:gd name="T39" fmla="*/ 206 h 248"/>
                <a:gd name="T40" fmla="*/ 163 w 256"/>
                <a:gd name="T41" fmla="*/ 196 h 248"/>
                <a:gd name="T42" fmla="*/ 185 w 256"/>
                <a:gd name="T43" fmla="*/ 179 h 248"/>
                <a:gd name="T44" fmla="*/ 202 w 256"/>
                <a:gd name="T45" fmla="*/ 157 h 248"/>
                <a:gd name="T46" fmla="*/ 214 w 256"/>
                <a:gd name="T47" fmla="*/ 131 h 248"/>
                <a:gd name="T48" fmla="*/ 217 w 256"/>
                <a:gd name="T49" fmla="*/ 105 h 2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6" h="248">
                  <a:moveTo>
                    <a:pt x="256" y="124"/>
                  </a:moveTo>
                  <a:lnTo>
                    <a:pt x="252" y="92"/>
                  </a:lnTo>
                  <a:lnTo>
                    <a:pt x="238" y="62"/>
                  </a:lnTo>
                  <a:lnTo>
                    <a:pt x="218" y="36"/>
                  </a:lnTo>
                  <a:lnTo>
                    <a:pt x="192" y="16"/>
                  </a:lnTo>
                  <a:lnTo>
                    <a:pt x="162" y="4"/>
                  </a:lnTo>
                  <a:lnTo>
                    <a:pt x="128" y="0"/>
                  </a:lnTo>
                  <a:lnTo>
                    <a:pt x="94" y="4"/>
                  </a:lnTo>
                  <a:lnTo>
                    <a:pt x="64" y="16"/>
                  </a:lnTo>
                  <a:lnTo>
                    <a:pt x="38" y="36"/>
                  </a:lnTo>
                  <a:lnTo>
                    <a:pt x="18" y="62"/>
                  </a:lnTo>
                  <a:lnTo>
                    <a:pt x="4" y="92"/>
                  </a:lnTo>
                  <a:lnTo>
                    <a:pt x="0" y="124"/>
                  </a:lnTo>
                  <a:lnTo>
                    <a:pt x="4" y="156"/>
                  </a:lnTo>
                  <a:lnTo>
                    <a:pt x="18" y="186"/>
                  </a:lnTo>
                  <a:lnTo>
                    <a:pt x="38" y="212"/>
                  </a:lnTo>
                  <a:lnTo>
                    <a:pt x="64" y="232"/>
                  </a:lnTo>
                  <a:lnTo>
                    <a:pt x="94" y="244"/>
                  </a:lnTo>
                  <a:lnTo>
                    <a:pt x="128" y="248"/>
                  </a:lnTo>
                  <a:lnTo>
                    <a:pt x="162" y="244"/>
                  </a:lnTo>
                  <a:lnTo>
                    <a:pt x="192" y="232"/>
                  </a:lnTo>
                  <a:lnTo>
                    <a:pt x="218" y="212"/>
                  </a:lnTo>
                  <a:lnTo>
                    <a:pt x="238" y="186"/>
                  </a:lnTo>
                  <a:lnTo>
                    <a:pt x="252" y="156"/>
                  </a:lnTo>
                  <a:lnTo>
                    <a:pt x="256" y="124"/>
                  </a:lnTo>
                </a:path>
              </a:pathLst>
            </a:custGeom>
            <a:noFill/>
            <a:ln w="12700">
              <a:solidFill>
                <a:srgbClr val="0602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57" name="Freeform 22"/>
            <p:cNvSpPr>
              <a:spLocks/>
            </p:cNvSpPr>
            <p:nvPr/>
          </p:nvSpPr>
          <p:spPr bwMode="auto">
            <a:xfrm>
              <a:off x="1080" y="2743"/>
              <a:ext cx="217" cy="210"/>
            </a:xfrm>
            <a:custGeom>
              <a:avLst/>
              <a:gdLst>
                <a:gd name="T0" fmla="*/ 217 w 256"/>
                <a:gd name="T1" fmla="*/ 105 h 248"/>
                <a:gd name="T2" fmla="*/ 214 w 256"/>
                <a:gd name="T3" fmla="*/ 78 h 248"/>
                <a:gd name="T4" fmla="*/ 202 w 256"/>
                <a:gd name="T5" fmla="*/ 53 h 248"/>
                <a:gd name="T6" fmla="*/ 185 w 256"/>
                <a:gd name="T7" fmla="*/ 30 h 248"/>
                <a:gd name="T8" fmla="*/ 163 w 256"/>
                <a:gd name="T9" fmla="*/ 14 h 248"/>
                <a:gd name="T10" fmla="*/ 137 w 256"/>
                <a:gd name="T11" fmla="*/ 3 h 248"/>
                <a:gd name="T12" fmla="*/ 109 w 256"/>
                <a:gd name="T13" fmla="*/ 0 h 248"/>
                <a:gd name="T14" fmla="*/ 80 w 256"/>
                <a:gd name="T15" fmla="*/ 3 h 248"/>
                <a:gd name="T16" fmla="*/ 54 w 256"/>
                <a:gd name="T17" fmla="*/ 14 h 248"/>
                <a:gd name="T18" fmla="*/ 32 w 256"/>
                <a:gd name="T19" fmla="*/ 30 h 248"/>
                <a:gd name="T20" fmla="*/ 15 w 256"/>
                <a:gd name="T21" fmla="*/ 53 h 248"/>
                <a:gd name="T22" fmla="*/ 3 w 256"/>
                <a:gd name="T23" fmla="*/ 78 h 248"/>
                <a:gd name="T24" fmla="*/ 0 w 256"/>
                <a:gd name="T25" fmla="*/ 105 h 248"/>
                <a:gd name="T26" fmla="*/ 3 w 256"/>
                <a:gd name="T27" fmla="*/ 132 h 248"/>
                <a:gd name="T28" fmla="*/ 15 w 256"/>
                <a:gd name="T29" fmla="*/ 158 h 248"/>
                <a:gd name="T30" fmla="*/ 32 w 256"/>
                <a:gd name="T31" fmla="*/ 180 h 248"/>
                <a:gd name="T32" fmla="*/ 54 w 256"/>
                <a:gd name="T33" fmla="*/ 196 h 248"/>
                <a:gd name="T34" fmla="*/ 80 w 256"/>
                <a:gd name="T35" fmla="*/ 207 h 248"/>
                <a:gd name="T36" fmla="*/ 109 w 256"/>
                <a:gd name="T37" fmla="*/ 210 h 248"/>
                <a:gd name="T38" fmla="*/ 137 w 256"/>
                <a:gd name="T39" fmla="*/ 207 h 248"/>
                <a:gd name="T40" fmla="*/ 163 w 256"/>
                <a:gd name="T41" fmla="*/ 196 h 248"/>
                <a:gd name="T42" fmla="*/ 185 w 256"/>
                <a:gd name="T43" fmla="*/ 180 h 248"/>
                <a:gd name="T44" fmla="*/ 202 w 256"/>
                <a:gd name="T45" fmla="*/ 158 h 248"/>
                <a:gd name="T46" fmla="*/ 214 w 256"/>
                <a:gd name="T47" fmla="*/ 132 h 248"/>
                <a:gd name="T48" fmla="*/ 217 w 256"/>
                <a:gd name="T49" fmla="*/ 105 h 2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6" h="248">
                  <a:moveTo>
                    <a:pt x="256" y="124"/>
                  </a:moveTo>
                  <a:lnTo>
                    <a:pt x="252" y="92"/>
                  </a:lnTo>
                  <a:lnTo>
                    <a:pt x="238" y="62"/>
                  </a:lnTo>
                  <a:lnTo>
                    <a:pt x="218" y="36"/>
                  </a:lnTo>
                  <a:lnTo>
                    <a:pt x="192" y="16"/>
                  </a:lnTo>
                  <a:lnTo>
                    <a:pt x="162" y="4"/>
                  </a:lnTo>
                  <a:lnTo>
                    <a:pt x="128" y="0"/>
                  </a:lnTo>
                  <a:lnTo>
                    <a:pt x="94" y="4"/>
                  </a:lnTo>
                  <a:lnTo>
                    <a:pt x="64" y="16"/>
                  </a:lnTo>
                  <a:lnTo>
                    <a:pt x="38" y="36"/>
                  </a:lnTo>
                  <a:lnTo>
                    <a:pt x="18" y="62"/>
                  </a:lnTo>
                  <a:lnTo>
                    <a:pt x="4" y="92"/>
                  </a:lnTo>
                  <a:lnTo>
                    <a:pt x="0" y="124"/>
                  </a:lnTo>
                  <a:lnTo>
                    <a:pt x="4" y="156"/>
                  </a:lnTo>
                  <a:lnTo>
                    <a:pt x="18" y="186"/>
                  </a:lnTo>
                  <a:lnTo>
                    <a:pt x="38" y="212"/>
                  </a:lnTo>
                  <a:lnTo>
                    <a:pt x="64" y="232"/>
                  </a:lnTo>
                  <a:lnTo>
                    <a:pt x="94" y="244"/>
                  </a:lnTo>
                  <a:lnTo>
                    <a:pt x="128" y="248"/>
                  </a:lnTo>
                  <a:lnTo>
                    <a:pt x="162" y="244"/>
                  </a:lnTo>
                  <a:lnTo>
                    <a:pt x="192" y="232"/>
                  </a:lnTo>
                  <a:lnTo>
                    <a:pt x="218" y="212"/>
                  </a:lnTo>
                  <a:lnTo>
                    <a:pt x="238" y="186"/>
                  </a:lnTo>
                  <a:lnTo>
                    <a:pt x="252" y="156"/>
                  </a:lnTo>
                  <a:lnTo>
                    <a:pt x="256" y="124"/>
                  </a:lnTo>
                  <a:close/>
                </a:path>
              </a:pathLst>
            </a:custGeom>
            <a:solidFill>
              <a:srgbClr val="969696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6158" name="Rectangle 23"/>
            <p:cNvSpPr>
              <a:spLocks noChangeArrowheads="1"/>
            </p:cNvSpPr>
            <p:nvPr/>
          </p:nvSpPr>
          <p:spPr bwMode="auto">
            <a:xfrm>
              <a:off x="287" y="1110"/>
              <a:ext cx="420" cy="35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6159" name="Rectangle 24"/>
            <p:cNvSpPr>
              <a:spLocks noChangeArrowheads="1"/>
            </p:cNvSpPr>
            <p:nvPr/>
          </p:nvSpPr>
          <p:spPr bwMode="auto">
            <a:xfrm>
              <a:off x="287" y="1110"/>
              <a:ext cx="420" cy="352"/>
            </a:xfrm>
            <a:prstGeom prst="rect">
              <a:avLst/>
            </a:prstGeom>
            <a:solidFill>
              <a:srgbClr val="969696"/>
            </a:solidFill>
            <a:ln w="12700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6160" name="Rectangle 25"/>
            <p:cNvSpPr>
              <a:spLocks noChangeArrowheads="1"/>
            </p:cNvSpPr>
            <p:nvPr/>
          </p:nvSpPr>
          <p:spPr bwMode="auto">
            <a:xfrm>
              <a:off x="1046" y="1110"/>
              <a:ext cx="420" cy="35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6161" name="Rectangle 26"/>
            <p:cNvSpPr>
              <a:spLocks noChangeArrowheads="1"/>
            </p:cNvSpPr>
            <p:nvPr/>
          </p:nvSpPr>
          <p:spPr bwMode="auto">
            <a:xfrm>
              <a:off x="1046" y="1110"/>
              <a:ext cx="420" cy="352"/>
            </a:xfrm>
            <a:prstGeom prst="rect">
              <a:avLst/>
            </a:prstGeom>
            <a:solidFill>
              <a:srgbClr val="969696"/>
            </a:solidFill>
            <a:ln w="12700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6162" name="Line 27"/>
            <p:cNvSpPr>
              <a:spLocks noChangeShapeType="1"/>
            </p:cNvSpPr>
            <p:nvPr/>
          </p:nvSpPr>
          <p:spPr bwMode="auto">
            <a:xfrm>
              <a:off x="504" y="1462"/>
              <a:ext cx="1" cy="34"/>
            </a:xfrm>
            <a:prstGeom prst="line">
              <a:avLst/>
            </a:prstGeom>
            <a:noFill/>
            <a:ln w="6350">
              <a:solidFill>
                <a:srgbClr val="0602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63" name="Line 28"/>
            <p:cNvSpPr>
              <a:spLocks noChangeShapeType="1"/>
            </p:cNvSpPr>
            <p:nvPr/>
          </p:nvSpPr>
          <p:spPr bwMode="auto">
            <a:xfrm>
              <a:off x="504" y="1533"/>
              <a:ext cx="1" cy="39"/>
            </a:xfrm>
            <a:prstGeom prst="line">
              <a:avLst/>
            </a:prstGeom>
            <a:noFill/>
            <a:ln w="6350">
              <a:solidFill>
                <a:srgbClr val="0602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64" name="Line 29"/>
            <p:cNvSpPr>
              <a:spLocks noChangeShapeType="1"/>
            </p:cNvSpPr>
            <p:nvPr/>
          </p:nvSpPr>
          <p:spPr bwMode="auto">
            <a:xfrm>
              <a:off x="504" y="1609"/>
              <a:ext cx="1" cy="37"/>
            </a:xfrm>
            <a:prstGeom prst="line">
              <a:avLst/>
            </a:prstGeom>
            <a:noFill/>
            <a:ln w="6350">
              <a:solidFill>
                <a:srgbClr val="0602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65" name="Line 30"/>
            <p:cNvSpPr>
              <a:spLocks noChangeShapeType="1"/>
            </p:cNvSpPr>
            <p:nvPr/>
          </p:nvSpPr>
          <p:spPr bwMode="auto">
            <a:xfrm>
              <a:off x="504" y="1684"/>
              <a:ext cx="1" cy="39"/>
            </a:xfrm>
            <a:prstGeom prst="line">
              <a:avLst/>
            </a:prstGeom>
            <a:noFill/>
            <a:ln w="6350">
              <a:solidFill>
                <a:srgbClr val="0602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66" name="Line 31"/>
            <p:cNvSpPr>
              <a:spLocks noChangeShapeType="1"/>
            </p:cNvSpPr>
            <p:nvPr/>
          </p:nvSpPr>
          <p:spPr bwMode="auto">
            <a:xfrm>
              <a:off x="1263" y="1469"/>
              <a:ext cx="1" cy="33"/>
            </a:xfrm>
            <a:prstGeom prst="line">
              <a:avLst/>
            </a:prstGeom>
            <a:noFill/>
            <a:ln w="6350">
              <a:solidFill>
                <a:srgbClr val="0602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67" name="Line 32"/>
            <p:cNvSpPr>
              <a:spLocks noChangeShapeType="1"/>
            </p:cNvSpPr>
            <p:nvPr/>
          </p:nvSpPr>
          <p:spPr bwMode="auto">
            <a:xfrm>
              <a:off x="1263" y="1540"/>
              <a:ext cx="1" cy="39"/>
            </a:xfrm>
            <a:prstGeom prst="line">
              <a:avLst/>
            </a:prstGeom>
            <a:noFill/>
            <a:ln w="6350">
              <a:solidFill>
                <a:srgbClr val="0602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68" name="Line 33"/>
            <p:cNvSpPr>
              <a:spLocks noChangeShapeType="1"/>
            </p:cNvSpPr>
            <p:nvPr/>
          </p:nvSpPr>
          <p:spPr bwMode="auto">
            <a:xfrm>
              <a:off x="1263" y="1616"/>
              <a:ext cx="1" cy="37"/>
            </a:xfrm>
            <a:prstGeom prst="line">
              <a:avLst/>
            </a:prstGeom>
            <a:noFill/>
            <a:ln w="6350">
              <a:solidFill>
                <a:srgbClr val="0602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69" name="Line 34"/>
            <p:cNvSpPr>
              <a:spLocks noChangeShapeType="1"/>
            </p:cNvSpPr>
            <p:nvPr/>
          </p:nvSpPr>
          <p:spPr bwMode="auto">
            <a:xfrm>
              <a:off x="1263" y="1691"/>
              <a:ext cx="1" cy="38"/>
            </a:xfrm>
            <a:prstGeom prst="line">
              <a:avLst/>
            </a:prstGeom>
            <a:noFill/>
            <a:ln w="6350">
              <a:solidFill>
                <a:srgbClr val="0602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70" name="Text Box 35"/>
            <p:cNvSpPr txBox="1">
              <a:spLocks noChangeArrowheads="1"/>
            </p:cNvSpPr>
            <p:nvPr/>
          </p:nvSpPr>
          <p:spPr bwMode="auto">
            <a:xfrm>
              <a:off x="540" y="2725"/>
              <a:ext cx="207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/>
                <a:t>A</a:t>
              </a:r>
            </a:p>
          </p:txBody>
        </p:sp>
        <p:sp>
          <p:nvSpPr>
            <p:cNvPr id="46171" name="Text Box 36"/>
            <p:cNvSpPr txBox="1">
              <a:spLocks noChangeArrowheads="1"/>
            </p:cNvSpPr>
            <p:nvPr/>
          </p:nvSpPr>
          <p:spPr bwMode="auto">
            <a:xfrm>
              <a:off x="364" y="1174"/>
              <a:ext cx="207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/>
                <a:t>A</a:t>
              </a:r>
            </a:p>
          </p:txBody>
        </p:sp>
        <p:sp>
          <p:nvSpPr>
            <p:cNvPr id="46172" name="Text Box 37"/>
            <p:cNvSpPr txBox="1">
              <a:spLocks noChangeArrowheads="1"/>
            </p:cNvSpPr>
            <p:nvPr/>
          </p:nvSpPr>
          <p:spPr bwMode="auto">
            <a:xfrm>
              <a:off x="1078" y="2743"/>
              <a:ext cx="207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/>
                <a:t>B</a:t>
              </a:r>
            </a:p>
          </p:txBody>
        </p:sp>
        <p:sp>
          <p:nvSpPr>
            <p:cNvPr id="46173" name="Text Box 38"/>
            <p:cNvSpPr txBox="1">
              <a:spLocks noChangeArrowheads="1"/>
            </p:cNvSpPr>
            <p:nvPr/>
          </p:nvSpPr>
          <p:spPr bwMode="auto">
            <a:xfrm>
              <a:off x="1152" y="1174"/>
              <a:ext cx="207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/>
                <a:t>B</a:t>
              </a:r>
            </a:p>
          </p:txBody>
        </p:sp>
        <p:sp>
          <p:nvSpPr>
            <p:cNvPr id="46174" name="Text Box 39"/>
            <p:cNvSpPr txBox="1">
              <a:spLocks noChangeArrowheads="1"/>
            </p:cNvSpPr>
            <p:nvPr/>
          </p:nvSpPr>
          <p:spPr bwMode="auto">
            <a:xfrm>
              <a:off x="506" y="1730"/>
              <a:ext cx="83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/>
                <a:t>x</a:t>
              </a:r>
              <a:r>
                <a:rPr lang="de-DE" altLang="de-DE" i="0" baseline="-25000"/>
                <a:t>B </a:t>
              </a:r>
              <a:r>
                <a:rPr lang="de-DE" altLang="de-DE" i="0">
                  <a:sym typeface="Symbol" pitchFamily="18" charset="2"/>
                </a:rPr>
                <a:t> </a:t>
              </a:r>
              <a:r>
                <a:rPr lang="de-DE" altLang="de-DE">
                  <a:sym typeface="Symbol" pitchFamily="18" charset="2"/>
                </a:rPr>
                <a:t>x</a:t>
              </a:r>
              <a:r>
                <a:rPr lang="de-DE" altLang="de-DE" i="0" baseline="-25000">
                  <a:sym typeface="Symbol" pitchFamily="18" charset="2"/>
                </a:rPr>
                <a:t>A</a:t>
              </a:r>
              <a:r>
                <a:rPr lang="de-DE" altLang="de-DE" i="0">
                  <a:sym typeface="Symbol" pitchFamily="18" charset="2"/>
                </a:rPr>
                <a:t> + </a:t>
              </a:r>
              <a:r>
                <a:rPr lang="de-DE" altLang="de-DE">
                  <a:sym typeface="Symbol" pitchFamily="18" charset="2"/>
                </a:rPr>
                <a:t>d</a:t>
              </a:r>
              <a:r>
                <a:rPr lang="de-DE" altLang="de-DE" i="0" baseline="-25000">
                  <a:sym typeface="Symbol" pitchFamily="18" charset="2"/>
                </a:rPr>
                <a:t>AB</a:t>
              </a:r>
            </a:p>
          </p:txBody>
        </p:sp>
        <p:sp>
          <p:nvSpPr>
            <p:cNvPr id="46175" name="Rectangle 40"/>
            <p:cNvSpPr>
              <a:spLocks noChangeArrowheads="1"/>
            </p:cNvSpPr>
            <p:nvPr/>
          </p:nvSpPr>
          <p:spPr bwMode="auto">
            <a:xfrm>
              <a:off x="762" y="2461"/>
              <a:ext cx="410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dirty="0">
                  <a:solidFill>
                    <a:srgbClr val="008000"/>
                  </a:solidFill>
                  <a:sym typeface="Symbol" pitchFamily="18" charset="2"/>
                </a:rPr>
                <a:t>+</a:t>
              </a:r>
              <a:r>
                <a:rPr lang="de-DE" altLang="de-DE" baseline="-25000" dirty="0">
                  <a:solidFill>
                    <a:srgbClr val="008000"/>
                  </a:solidFill>
                  <a:sym typeface="Symbol" pitchFamily="18" charset="2"/>
                </a:rPr>
                <a:t> </a:t>
              </a:r>
              <a:r>
                <a:rPr lang="de-DE" altLang="de-DE" dirty="0" err="1">
                  <a:solidFill>
                    <a:srgbClr val="008000"/>
                  </a:solidFill>
                  <a:sym typeface="Symbol" pitchFamily="18" charset="2"/>
                </a:rPr>
                <a:t>d</a:t>
              </a:r>
              <a:r>
                <a:rPr lang="de-DE" altLang="de-DE" i="0" baseline="-25000" dirty="0" err="1">
                  <a:solidFill>
                    <a:srgbClr val="008000"/>
                  </a:solidFill>
                  <a:sym typeface="Symbol" pitchFamily="18" charset="2"/>
                </a:rPr>
                <a:t>AB</a:t>
              </a:r>
              <a:endParaRPr lang="de-DE" altLang="de-DE" i="0" baseline="-25000" dirty="0">
                <a:solidFill>
                  <a:srgbClr val="008000"/>
                </a:solidFill>
                <a:sym typeface="Symbol" pitchFamily="18" charset="2"/>
              </a:endParaRPr>
            </a:p>
          </p:txBody>
        </p:sp>
        <p:sp>
          <p:nvSpPr>
            <p:cNvPr id="46176" name="Line 41"/>
            <p:cNvSpPr>
              <a:spLocks noChangeShapeType="1"/>
            </p:cNvSpPr>
            <p:nvPr/>
          </p:nvSpPr>
          <p:spPr bwMode="auto">
            <a:xfrm>
              <a:off x="518" y="1708"/>
              <a:ext cx="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77" name="Freeform 55"/>
            <p:cNvSpPr>
              <a:spLocks/>
            </p:cNvSpPr>
            <p:nvPr/>
          </p:nvSpPr>
          <p:spPr bwMode="auto">
            <a:xfrm>
              <a:off x="723" y="2669"/>
              <a:ext cx="385" cy="78"/>
            </a:xfrm>
            <a:custGeom>
              <a:avLst/>
              <a:gdLst>
                <a:gd name="T0" fmla="*/ 0 w 454"/>
                <a:gd name="T1" fmla="*/ 78 h 91"/>
                <a:gd name="T2" fmla="*/ 193 w 454"/>
                <a:gd name="T3" fmla="*/ 0 h 91"/>
                <a:gd name="T4" fmla="*/ 385 w 454"/>
                <a:gd name="T5" fmla="*/ 78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4" h="91">
                  <a:moveTo>
                    <a:pt x="0" y="91"/>
                  </a:moveTo>
                  <a:cubicBezTo>
                    <a:pt x="75" y="45"/>
                    <a:pt x="151" y="0"/>
                    <a:pt x="227" y="0"/>
                  </a:cubicBezTo>
                  <a:cubicBezTo>
                    <a:pt x="303" y="0"/>
                    <a:pt x="378" y="45"/>
                    <a:pt x="454" y="91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178" name="Text Box 82"/>
            <p:cNvSpPr txBox="1">
              <a:spLocks noChangeArrowheads="1"/>
            </p:cNvSpPr>
            <p:nvPr/>
          </p:nvSpPr>
          <p:spPr bwMode="auto">
            <a:xfrm>
              <a:off x="287" y="3431"/>
              <a:ext cx="1516" cy="214"/>
            </a:xfrm>
            <a:prstGeom prst="rect">
              <a:avLst/>
            </a:prstGeom>
            <a:solidFill>
              <a:srgbClr val="A7CE7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de-DE" altLang="de-DE" i="0" dirty="0"/>
                <a:t>Minimaler Mittenabstand</a:t>
              </a:r>
            </a:p>
          </p:txBody>
        </p:sp>
      </p:grpSp>
      <p:sp>
        <p:nvSpPr>
          <p:cNvPr id="853075" name="Text Box 83"/>
          <p:cNvSpPr txBox="1">
            <a:spLocks noChangeArrowheads="1"/>
          </p:cNvSpPr>
          <p:nvPr/>
        </p:nvSpPr>
        <p:spPr bwMode="auto">
          <a:xfrm>
            <a:off x="3498850" y="5446713"/>
            <a:ext cx="2463800" cy="339725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/>
              <a:t>Maximaler Mittenabstand</a:t>
            </a:r>
          </a:p>
        </p:txBody>
      </p:sp>
      <p:sp>
        <p:nvSpPr>
          <p:cNvPr id="853076" name="Text Box 84"/>
          <p:cNvSpPr txBox="1">
            <a:spLocks noChangeArrowheads="1"/>
          </p:cNvSpPr>
          <p:nvPr/>
        </p:nvSpPr>
        <p:spPr bwMode="auto">
          <a:xfrm>
            <a:off x="6700838" y="5446713"/>
            <a:ext cx="2103437" cy="339725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/>
              <a:t>Fester Mittenabstand</a:t>
            </a:r>
          </a:p>
        </p:txBody>
      </p:sp>
      <p:sp>
        <p:nvSpPr>
          <p:cNvPr id="853077" name="Line 85"/>
          <p:cNvSpPr>
            <a:spLocks noChangeShapeType="1"/>
          </p:cNvSpPr>
          <p:nvPr/>
        </p:nvSpPr>
        <p:spPr bwMode="auto">
          <a:xfrm>
            <a:off x="5065713" y="1831975"/>
            <a:ext cx="1587" cy="5397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78" name="Line 86"/>
          <p:cNvSpPr>
            <a:spLocks noChangeShapeType="1"/>
          </p:cNvSpPr>
          <p:nvPr/>
        </p:nvSpPr>
        <p:spPr bwMode="auto">
          <a:xfrm>
            <a:off x="5065713" y="1944688"/>
            <a:ext cx="1587" cy="61912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79" name="Line 87"/>
          <p:cNvSpPr>
            <a:spLocks noChangeShapeType="1"/>
          </p:cNvSpPr>
          <p:nvPr/>
        </p:nvSpPr>
        <p:spPr bwMode="auto">
          <a:xfrm>
            <a:off x="5065713" y="2065338"/>
            <a:ext cx="1587" cy="6032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80" name="Line 88"/>
          <p:cNvSpPr>
            <a:spLocks noChangeShapeType="1"/>
          </p:cNvSpPr>
          <p:nvPr/>
        </p:nvSpPr>
        <p:spPr bwMode="auto">
          <a:xfrm>
            <a:off x="5065713" y="2184400"/>
            <a:ext cx="1587" cy="63500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81" name="Line 89"/>
          <p:cNvSpPr>
            <a:spLocks noChangeShapeType="1"/>
          </p:cNvSpPr>
          <p:nvPr/>
        </p:nvSpPr>
        <p:spPr bwMode="auto">
          <a:xfrm>
            <a:off x="5065713" y="2306638"/>
            <a:ext cx="1587" cy="58737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82" name="Line 90"/>
          <p:cNvSpPr>
            <a:spLocks noChangeShapeType="1"/>
          </p:cNvSpPr>
          <p:nvPr/>
        </p:nvSpPr>
        <p:spPr bwMode="auto">
          <a:xfrm>
            <a:off x="5065713" y="2424113"/>
            <a:ext cx="1587" cy="61912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83" name="Line 91"/>
          <p:cNvSpPr>
            <a:spLocks noChangeShapeType="1"/>
          </p:cNvSpPr>
          <p:nvPr/>
        </p:nvSpPr>
        <p:spPr bwMode="auto">
          <a:xfrm>
            <a:off x="5065713" y="2544763"/>
            <a:ext cx="1587" cy="58737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84" name="Line 92"/>
          <p:cNvSpPr>
            <a:spLocks noChangeShapeType="1"/>
          </p:cNvSpPr>
          <p:nvPr/>
        </p:nvSpPr>
        <p:spPr bwMode="auto">
          <a:xfrm>
            <a:off x="5065713" y="2663825"/>
            <a:ext cx="1587" cy="6032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85" name="Line 93"/>
          <p:cNvSpPr>
            <a:spLocks noChangeShapeType="1"/>
          </p:cNvSpPr>
          <p:nvPr/>
        </p:nvSpPr>
        <p:spPr bwMode="auto">
          <a:xfrm>
            <a:off x="5065713" y="2784475"/>
            <a:ext cx="1587" cy="60325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86" name="Line 94"/>
          <p:cNvSpPr>
            <a:spLocks noChangeShapeType="1"/>
          </p:cNvSpPr>
          <p:nvPr/>
        </p:nvSpPr>
        <p:spPr bwMode="auto">
          <a:xfrm>
            <a:off x="5065713" y="2903538"/>
            <a:ext cx="1587" cy="61912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87" name="Line 95"/>
          <p:cNvSpPr>
            <a:spLocks noChangeShapeType="1"/>
          </p:cNvSpPr>
          <p:nvPr/>
        </p:nvSpPr>
        <p:spPr bwMode="auto">
          <a:xfrm>
            <a:off x="5065713" y="3017838"/>
            <a:ext cx="1587" cy="58737"/>
          </a:xfrm>
          <a:prstGeom prst="line">
            <a:avLst/>
          </a:prstGeom>
          <a:noFill/>
          <a:ln w="6350">
            <a:solidFill>
              <a:srgbClr val="0602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3088" name="Text Box 96"/>
          <p:cNvSpPr txBox="1">
            <a:spLocks noChangeArrowheads="1"/>
          </p:cNvSpPr>
          <p:nvPr/>
        </p:nvSpPr>
        <p:spPr bwMode="auto">
          <a:xfrm>
            <a:off x="6837363" y="2752725"/>
            <a:ext cx="166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/>
              <a:t>d</a:t>
            </a:r>
            <a:r>
              <a:rPr lang="de-DE" altLang="de-DE" i="0" baseline="-25000">
                <a:sym typeface="Symbol" pitchFamily="18" charset="2"/>
              </a:rPr>
              <a:t>AB</a:t>
            </a:r>
            <a:r>
              <a:rPr lang="de-DE" altLang="de-DE" i="0">
                <a:sym typeface="Symbol" pitchFamily="18" charset="2"/>
              </a:rPr>
              <a:t> </a:t>
            </a:r>
            <a:br>
              <a:rPr lang="de-DE" altLang="de-DE" i="0">
                <a:sym typeface="Symbol" pitchFamily="18" charset="2"/>
              </a:rPr>
            </a:br>
            <a:r>
              <a:rPr lang="de-DE" altLang="de-DE" i="0">
                <a:sym typeface="Symbol" pitchFamily="18" charset="2"/>
              </a:rPr>
              <a:t>mit </a:t>
            </a:r>
            <a:r>
              <a:rPr lang="de-DE" altLang="de-DE"/>
              <a:t>x</a:t>
            </a:r>
            <a:r>
              <a:rPr lang="de-DE" altLang="de-DE" i="0" baseline="-25000"/>
              <a:t>B </a:t>
            </a:r>
            <a:r>
              <a:rPr lang="de-DE" altLang="de-DE" i="0">
                <a:sym typeface="Symbol" pitchFamily="18" charset="2"/>
              </a:rPr>
              <a:t>= </a:t>
            </a:r>
            <a:r>
              <a:rPr lang="de-DE" altLang="de-DE">
                <a:sym typeface="Symbol" pitchFamily="18" charset="2"/>
              </a:rPr>
              <a:t>x</a:t>
            </a:r>
            <a:r>
              <a:rPr lang="de-DE" altLang="de-DE" i="0" baseline="-25000">
                <a:sym typeface="Symbol" pitchFamily="18" charset="2"/>
              </a:rPr>
              <a:t>A</a:t>
            </a:r>
            <a:r>
              <a:rPr lang="de-DE" altLang="de-DE" i="0">
                <a:sym typeface="Symbol" pitchFamily="18" charset="2"/>
              </a:rPr>
              <a:t> + </a:t>
            </a:r>
            <a:r>
              <a:rPr lang="de-DE" altLang="de-DE">
                <a:sym typeface="Symbol" pitchFamily="18" charset="2"/>
              </a:rPr>
              <a:t>d</a:t>
            </a:r>
            <a:r>
              <a:rPr lang="de-DE" altLang="de-DE" i="0" baseline="-25000">
                <a:sym typeface="Symbol" pitchFamily="18" charset="2"/>
              </a:rPr>
              <a:t>AB</a:t>
            </a:r>
          </a:p>
        </p:txBody>
      </p:sp>
      <p:sp>
        <p:nvSpPr>
          <p:cNvPr id="46154" name="Text Box 97"/>
          <p:cNvSpPr txBox="1">
            <a:spLocks noChangeArrowheads="1"/>
          </p:cNvSpPr>
          <p:nvPr/>
        </p:nvSpPr>
        <p:spPr bwMode="auto">
          <a:xfrm rot="-5400000">
            <a:off x="7401719" y="3648869"/>
            <a:ext cx="3248025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71538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71538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71538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71538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sz="800" i="0">
                <a:solidFill>
                  <a:srgbClr val="B2B2B2"/>
                </a:solidFill>
              </a:rPr>
              <a:t>Nach Sait, S. M., Youssef, H.: VLSI Physical Design Automation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5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5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5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5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5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5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5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5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5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5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5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5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5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5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5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5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5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5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5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5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5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5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85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85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5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5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5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85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85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85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5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85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85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5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85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5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5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85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85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85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5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85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85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85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85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85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85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853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85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853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85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85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85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85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85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85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85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85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85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85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85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85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853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85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85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85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85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85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997" grpId="0" animBg="1"/>
      <p:bldP spid="852998" grpId="0" animBg="1"/>
      <p:bldP spid="852999" grpId="0" animBg="1"/>
      <p:bldP spid="853000" grpId="0" animBg="1"/>
      <p:bldP spid="853001" grpId="0" animBg="1"/>
      <p:bldP spid="853002" grpId="0" animBg="1"/>
      <p:bldP spid="853003" grpId="0" animBg="1"/>
      <p:bldP spid="853004" grpId="0" animBg="1"/>
      <p:bldP spid="853005" grpId="0" animBg="1"/>
      <p:bldP spid="853006" grpId="0" animBg="1"/>
      <p:bldP spid="853007" grpId="0" animBg="1"/>
      <p:bldP spid="853008" grpId="0" animBg="1"/>
      <p:bldP spid="853009" grpId="0" animBg="1"/>
      <p:bldP spid="853010" grpId="0" animBg="1"/>
      <p:bldP spid="853011" grpId="0" animBg="1"/>
      <p:bldP spid="853034" grpId="0"/>
      <p:bldP spid="853035" grpId="0"/>
      <p:bldP spid="853036" grpId="0"/>
      <p:bldP spid="853037" grpId="0" animBg="1"/>
      <p:bldP spid="853038" grpId="0" animBg="1"/>
      <p:bldP spid="853039" grpId="0"/>
      <p:bldP spid="853040" grpId="0" animBg="1"/>
      <p:bldP spid="853041" grpId="0" animBg="1"/>
      <p:bldP spid="853042" grpId="0" animBg="1"/>
      <p:bldP spid="853043" grpId="0"/>
      <p:bldP spid="853044" grpId="0"/>
      <p:bldP spid="853045" grpId="0"/>
      <p:bldP spid="853046" grpId="0" animBg="1"/>
      <p:bldP spid="853048" grpId="0" animBg="1"/>
      <p:bldP spid="853049" grpId="0"/>
      <p:bldP spid="853050" grpId="0" animBg="1"/>
      <p:bldP spid="853051" grpId="0" animBg="1"/>
      <p:bldP spid="853052" grpId="0" animBg="1"/>
      <p:bldP spid="853053" grpId="0"/>
      <p:bldP spid="853054" grpId="0"/>
      <p:bldP spid="853055" grpId="0"/>
      <p:bldP spid="853056" grpId="0" animBg="1"/>
      <p:bldP spid="853057" grpId="0" animBg="1"/>
      <p:bldP spid="853058" grpId="0"/>
      <p:bldP spid="853059" grpId="0" animBg="1"/>
      <p:bldP spid="853060" grpId="0" animBg="1"/>
      <p:bldP spid="853061" grpId="0" animBg="1"/>
      <p:bldP spid="853062" grpId="0" animBg="1"/>
      <p:bldP spid="853063" grpId="0" animBg="1"/>
      <p:bldP spid="853064" grpId="0" animBg="1"/>
      <p:bldP spid="853065" grpId="0" animBg="1"/>
      <p:bldP spid="853066" grpId="0" animBg="1"/>
      <p:bldP spid="853067" grpId="0" animBg="1"/>
      <p:bldP spid="853068" grpId="0" animBg="1"/>
      <p:bldP spid="853069" grpId="0" animBg="1"/>
      <p:bldP spid="853070" grpId="0" animBg="1"/>
      <p:bldP spid="853071" grpId="0"/>
      <p:bldP spid="853072" grpId="0"/>
      <p:bldP spid="853073" grpId="0" animBg="1"/>
      <p:bldP spid="853075" grpId="0" animBg="1"/>
      <p:bldP spid="853076" grpId="0" animBg="1"/>
      <p:bldP spid="853077" grpId="0" animBg="1"/>
      <p:bldP spid="853078" grpId="0" animBg="1"/>
      <p:bldP spid="853079" grpId="0" animBg="1"/>
      <p:bldP spid="853080" grpId="0" animBg="1"/>
      <p:bldP spid="853081" grpId="0" animBg="1"/>
      <p:bldP spid="853082" grpId="0" animBg="1"/>
      <p:bldP spid="853083" grpId="0" animBg="1"/>
      <p:bldP spid="853084" grpId="0" animBg="1"/>
      <p:bldP spid="853085" grpId="0" animBg="1"/>
      <p:bldP spid="853086" grpId="0" animBg="1"/>
      <p:bldP spid="853087" grpId="0" animBg="1"/>
      <p:bldP spid="8530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8.1	Einführung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412875"/>
            <a:ext cx="7631113" cy="4497388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 dirty="0" err="1"/>
              <a:t>Kompaktierungsalgorithmen</a:t>
            </a:r>
            <a:r>
              <a:rPr lang="de-DE" altLang="de-DE" dirty="0"/>
              <a:t> werden seit den 1970er Jahren aktiv angewendet und sind heute sehr weit ausgereift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 dirty="0"/>
              <a:t>Während anfänglich ausschließlich die Verringerung der Layoutfläche im Vordergrund stand, kamen in den letzten Jahren aufgrund der wachsenden Schaltungsanforderungen weitere Zielstellungen hinzu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 dirty="0"/>
              <a:t>Optimierung kritische Parameter einer Schaltung, z.B. Verbindungslängen, kritische Netze, Signallaufzeiten, …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 dirty="0"/>
              <a:t>„Performance-</a:t>
            </a:r>
            <a:r>
              <a:rPr lang="de-DE" altLang="de-DE" dirty="0" err="1"/>
              <a:t>driven</a:t>
            </a:r>
            <a:r>
              <a:rPr lang="de-DE" altLang="de-DE" dirty="0"/>
              <a:t> </a:t>
            </a:r>
            <a:r>
              <a:rPr lang="de-DE" altLang="de-DE" dirty="0" err="1"/>
              <a:t>Compaction</a:t>
            </a:r>
            <a:r>
              <a:rPr lang="de-DE" altLang="de-DE" dirty="0"/>
              <a:t>“.</a:t>
            </a:r>
            <a:r>
              <a:rPr lang="en-US" altLang="de-DE" dirty="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Zusammenfassung Kapitel 8 – Kompaktierung</a:t>
            </a:r>
            <a:endParaRPr lang="en-US" altLang="de-DE"/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658938"/>
            <a:ext cx="8193087" cy="464978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/>
              <a:t>8.1	Einführung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/>
              <a:t>8.2	Begriffe, Modelle, Datenstrukturen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/>
              <a:t>8.3	Symbolische Kompaktierung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Font typeface="Symbol" pitchFamily="18" charset="2"/>
              <a:buNone/>
            </a:pPr>
            <a:r>
              <a:rPr lang="de-DE" altLang="de-DE"/>
              <a:t>8.4	Kompaktierungsalgorithmen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</a:pPr>
            <a:r>
              <a:rPr lang="de-DE" altLang="de-DE"/>
              <a:t>	</a:t>
            </a:r>
            <a:r>
              <a:rPr lang="de-DE" altLang="de-DE" sz="1600"/>
              <a:t>	8.4.1  Schnittkompaktierung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</a:pPr>
            <a:r>
              <a:rPr lang="de-DE" altLang="de-DE" sz="1600"/>
              <a:t>		8.4.2  Abstandsgraph-Kompaktierung</a:t>
            </a:r>
          </a:p>
          <a:p>
            <a:pPr marL="0" indent="0">
              <a:spcBef>
                <a:spcPct val="20000"/>
              </a:spcBef>
              <a:buFont typeface="Symbol" pitchFamily="18" charset="2"/>
              <a:buNone/>
            </a:pPr>
            <a:endParaRPr lang="de-DE" altLang="de-DE"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9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9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9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2566988" y="2225675"/>
            <a:ext cx="1300162" cy="41275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759075" y="2301875"/>
            <a:ext cx="974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Verhaltensentwurf</a:t>
            </a:r>
            <a:br>
              <a:rPr lang="en-US" altLang="de-DE" sz="1000" i="0">
                <a:solidFill>
                  <a:srgbClr val="000000"/>
                </a:solidFill>
              </a:rPr>
            </a:br>
            <a:r>
              <a:rPr lang="en-US" altLang="de-DE" sz="1000" i="0">
                <a:solidFill>
                  <a:srgbClr val="000000"/>
                </a:solidFill>
              </a:rPr>
              <a:t>Logischer Entwurf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2566988" y="3714750"/>
            <a:ext cx="1300162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2782888" y="3770313"/>
            <a:ext cx="847725" cy="144462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Layoutsynthese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2566988" y="4316413"/>
            <a:ext cx="1300162" cy="25400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2733675" y="4371975"/>
            <a:ext cx="941388" cy="144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Layoutverifikation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5" name="Line 12"/>
          <p:cNvSpPr>
            <a:spLocks noChangeShapeType="1"/>
          </p:cNvSpPr>
          <p:nvPr/>
        </p:nvSpPr>
        <p:spPr bwMode="auto">
          <a:xfrm>
            <a:off x="3867150" y="3968750"/>
            <a:ext cx="6350" cy="9525"/>
          </a:xfrm>
          <a:prstGeom prst="line">
            <a:avLst/>
          </a:prstGeom>
          <a:noFill/>
          <a:ln w="14288">
            <a:solidFill>
              <a:srgbClr val="FF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6" name="Rectangle 13"/>
          <p:cNvSpPr>
            <a:spLocks noChangeArrowheads="1"/>
          </p:cNvSpPr>
          <p:nvPr/>
        </p:nvSpPr>
        <p:spPr bwMode="auto">
          <a:xfrm>
            <a:off x="3009900" y="5926138"/>
            <a:ext cx="249238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Chip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7" name="Rectangle 14"/>
          <p:cNvSpPr>
            <a:spLocks noChangeArrowheads="1"/>
          </p:cNvSpPr>
          <p:nvPr/>
        </p:nvSpPr>
        <p:spPr bwMode="auto">
          <a:xfrm>
            <a:off x="4733925" y="2951163"/>
            <a:ext cx="1301750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8" name="Rectangle 15"/>
          <p:cNvSpPr>
            <a:spLocks noChangeArrowheads="1"/>
          </p:cNvSpPr>
          <p:nvPr/>
        </p:nvSpPr>
        <p:spPr bwMode="auto">
          <a:xfrm>
            <a:off x="5046663" y="3006725"/>
            <a:ext cx="733425" cy="144463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Floorplanning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09" name="Rectangle 16"/>
          <p:cNvSpPr>
            <a:spLocks noChangeArrowheads="1"/>
          </p:cNvSpPr>
          <p:nvPr/>
        </p:nvSpPr>
        <p:spPr bwMode="auto">
          <a:xfrm>
            <a:off x="4733925" y="3713163"/>
            <a:ext cx="1301750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10" name="Rectangle 17"/>
          <p:cNvSpPr>
            <a:spLocks noChangeArrowheads="1"/>
          </p:cNvSpPr>
          <p:nvPr/>
        </p:nvSpPr>
        <p:spPr bwMode="auto">
          <a:xfrm>
            <a:off x="5108575" y="3768725"/>
            <a:ext cx="604838" cy="144463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Platzierung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11" name="Rectangle 18"/>
          <p:cNvSpPr>
            <a:spLocks noChangeArrowheads="1"/>
          </p:cNvSpPr>
          <p:nvPr/>
        </p:nvSpPr>
        <p:spPr bwMode="auto">
          <a:xfrm>
            <a:off x="4733925" y="4473575"/>
            <a:ext cx="1301750" cy="252413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12" name="Rectangle 19"/>
          <p:cNvSpPr>
            <a:spLocks noChangeArrowheads="1"/>
          </p:cNvSpPr>
          <p:nvPr/>
        </p:nvSpPr>
        <p:spPr bwMode="auto">
          <a:xfrm>
            <a:off x="5080000" y="4530725"/>
            <a:ext cx="665163" cy="144463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Verdrahtung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13" name="Rectangle 20"/>
          <p:cNvSpPr>
            <a:spLocks noChangeArrowheads="1"/>
          </p:cNvSpPr>
          <p:nvPr/>
        </p:nvSpPr>
        <p:spPr bwMode="auto">
          <a:xfrm>
            <a:off x="4733925" y="5233988"/>
            <a:ext cx="1301750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14" name="Rectangle 21"/>
          <p:cNvSpPr>
            <a:spLocks noChangeArrowheads="1"/>
          </p:cNvSpPr>
          <p:nvPr/>
        </p:nvSpPr>
        <p:spPr bwMode="auto">
          <a:xfrm>
            <a:off x="5005388" y="5289550"/>
            <a:ext cx="812800" cy="144463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Kompaktierung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115" name="Line 22"/>
          <p:cNvSpPr>
            <a:spLocks noChangeShapeType="1"/>
          </p:cNvSpPr>
          <p:nvPr/>
        </p:nvSpPr>
        <p:spPr bwMode="auto">
          <a:xfrm>
            <a:off x="5384800" y="3205163"/>
            <a:ext cx="1588" cy="4397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6" name="Freeform 23"/>
          <p:cNvSpPr>
            <a:spLocks/>
          </p:cNvSpPr>
          <p:nvPr/>
        </p:nvSpPr>
        <p:spPr bwMode="auto">
          <a:xfrm>
            <a:off x="5345113" y="3633788"/>
            <a:ext cx="79375" cy="79375"/>
          </a:xfrm>
          <a:custGeom>
            <a:avLst/>
            <a:gdLst>
              <a:gd name="T0" fmla="*/ 79375 w 47"/>
              <a:gd name="T1" fmla="*/ 0 h 47"/>
              <a:gd name="T2" fmla="*/ 38843 w 47"/>
              <a:gd name="T3" fmla="*/ 79375 h 47"/>
              <a:gd name="T4" fmla="*/ 0 w 47"/>
              <a:gd name="T5" fmla="*/ 0 h 47"/>
              <a:gd name="T6" fmla="*/ 79375 w 47"/>
              <a:gd name="T7" fmla="*/ 0 h 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7">
                <a:moveTo>
                  <a:pt x="47" y="0"/>
                </a:moveTo>
                <a:lnTo>
                  <a:pt x="23" y="47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solidFill>
            <a:srgbClr val="FAC0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17" name="Line 24"/>
          <p:cNvSpPr>
            <a:spLocks noChangeShapeType="1"/>
          </p:cNvSpPr>
          <p:nvPr/>
        </p:nvSpPr>
        <p:spPr bwMode="auto">
          <a:xfrm>
            <a:off x="5384800" y="3967163"/>
            <a:ext cx="1588" cy="438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8" name="Freeform 25"/>
          <p:cNvSpPr>
            <a:spLocks/>
          </p:cNvSpPr>
          <p:nvPr/>
        </p:nvSpPr>
        <p:spPr bwMode="auto">
          <a:xfrm>
            <a:off x="5345113" y="4395788"/>
            <a:ext cx="79375" cy="77787"/>
          </a:xfrm>
          <a:custGeom>
            <a:avLst/>
            <a:gdLst>
              <a:gd name="T0" fmla="*/ 79375 w 47"/>
              <a:gd name="T1" fmla="*/ 0 h 46"/>
              <a:gd name="T2" fmla="*/ 38843 w 47"/>
              <a:gd name="T3" fmla="*/ 77787 h 46"/>
              <a:gd name="T4" fmla="*/ 0 w 47"/>
              <a:gd name="T5" fmla="*/ 0 h 46"/>
              <a:gd name="T6" fmla="*/ 79375 w 47"/>
              <a:gd name="T7" fmla="*/ 0 h 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6">
                <a:moveTo>
                  <a:pt x="47" y="0"/>
                </a:moveTo>
                <a:lnTo>
                  <a:pt x="23" y="46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solidFill>
            <a:srgbClr val="FAC0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19" name="Line 26"/>
          <p:cNvSpPr>
            <a:spLocks noChangeShapeType="1"/>
          </p:cNvSpPr>
          <p:nvPr/>
        </p:nvSpPr>
        <p:spPr bwMode="auto">
          <a:xfrm>
            <a:off x="5384800" y="4725988"/>
            <a:ext cx="1588" cy="4413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20" name="Freeform 27"/>
          <p:cNvSpPr>
            <a:spLocks/>
          </p:cNvSpPr>
          <p:nvPr/>
        </p:nvSpPr>
        <p:spPr bwMode="auto">
          <a:xfrm>
            <a:off x="5345113" y="5156200"/>
            <a:ext cx="79375" cy="77788"/>
          </a:xfrm>
          <a:custGeom>
            <a:avLst/>
            <a:gdLst>
              <a:gd name="T0" fmla="*/ 79375 w 47"/>
              <a:gd name="T1" fmla="*/ 0 h 46"/>
              <a:gd name="T2" fmla="*/ 38843 w 47"/>
              <a:gd name="T3" fmla="*/ 77788 h 46"/>
              <a:gd name="T4" fmla="*/ 0 w 47"/>
              <a:gd name="T5" fmla="*/ 0 h 46"/>
              <a:gd name="T6" fmla="*/ 79375 w 47"/>
              <a:gd name="T7" fmla="*/ 0 h 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6">
                <a:moveTo>
                  <a:pt x="47" y="0"/>
                </a:moveTo>
                <a:lnTo>
                  <a:pt x="23" y="46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solidFill>
            <a:srgbClr val="FAC0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21" name="Rectangle 28"/>
          <p:cNvSpPr>
            <a:spLocks noChangeArrowheads="1"/>
          </p:cNvSpPr>
          <p:nvPr/>
        </p:nvSpPr>
        <p:spPr bwMode="auto">
          <a:xfrm>
            <a:off x="6577013" y="3479800"/>
            <a:ext cx="977900" cy="65087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2" name="Rectangle 29"/>
          <p:cNvSpPr>
            <a:spLocks noChangeArrowheads="1"/>
          </p:cNvSpPr>
          <p:nvPr/>
        </p:nvSpPr>
        <p:spPr bwMode="auto">
          <a:xfrm>
            <a:off x="6577013" y="4237038"/>
            <a:ext cx="977900" cy="65087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3" name="Rectangle 30"/>
          <p:cNvSpPr>
            <a:spLocks noChangeArrowheads="1"/>
          </p:cNvSpPr>
          <p:nvPr/>
        </p:nvSpPr>
        <p:spPr bwMode="auto">
          <a:xfrm>
            <a:off x="6577013" y="4237038"/>
            <a:ext cx="977900" cy="650875"/>
          </a:xfrm>
          <a:prstGeom prst="rect">
            <a:avLst/>
          </a:prstGeom>
          <a:solidFill>
            <a:srgbClr val="F8F8F8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4" name="Rectangle 31"/>
          <p:cNvSpPr>
            <a:spLocks noChangeArrowheads="1"/>
          </p:cNvSpPr>
          <p:nvPr/>
        </p:nvSpPr>
        <p:spPr bwMode="auto">
          <a:xfrm>
            <a:off x="6686550" y="429260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5" name="Rectangle 32"/>
          <p:cNvSpPr>
            <a:spLocks noChangeArrowheads="1"/>
          </p:cNvSpPr>
          <p:nvPr/>
        </p:nvSpPr>
        <p:spPr bwMode="auto">
          <a:xfrm>
            <a:off x="7391400" y="4292600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6" name="Rectangle 33"/>
          <p:cNvSpPr>
            <a:spLocks noChangeArrowheads="1"/>
          </p:cNvSpPr>
          <p:nvPr/>
        </p:nvSpPr>
        <p:spPr bwMode="auto">
          <a:xfrm>
            <a:off x="7038975" y="429260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7" name="Rectangle 34"/>
          <p:cNvSpPr>
            <a:spLocks noChangeArrowheads="1"/>
          </p:cNvSpPr>
          <p:nvPr/>
        </p:nvSpPr>
        <p:spPr bwMode="auto">
          <a:xfrm>
            <a:off x="7215188" y="4292600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8" name="Rectangle 35"/>
          <p:cNvSpPr>
            <a:spLocks noChangeArrowheads="1"/>
          </p:cNvSpPr>
          <p:nvPr/>
        </p:nvSpPr>
        <p:spPr bwMode="auto">
          <a:xfrm>
            <a:off x="6862763" y="4292600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9" name="Rectangle 36"/>
          <p:cNvSpPr>
            <a:spLocks noChangeArrowheads="1"/>
          </p:cNvSpPr>
          <p:nvPr/>
        </p:nvSpPr>
        <p:spPr bwMode="auto">
          <a:xfrm>
            <a:off x="6686550" y="47799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0" name="Rectangle 37"/>
          <p:cNvSpPr>
            <a:spLocks noChangeArrowheads="1"/>
          </p:cNvSpPr>
          <p:nvPr/>
        </p:nvSpPr>
        <p:spPr bwMode="auto">
          <a:xfrm>
            <a:off x="7391400" y="47799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1" name="Rectangle 38"/>
          <p:cNvSpPr>
            <a:spLocks noChangeArrowheads="1"/>
          </p:cNvSpPr>
          <p:nvPr/>
        </p:nvSpPr>
        <p:spPr bwMode="auto">
          <a:xfrm>
            <a:off x="7038975" y="47799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2" name="Rectangle 39"/>
          <p:cNvSpPr>
            <a:spLocks noChangeArrowheads="1"/>
          </p:cNvSpPr>
          <p:nvPr/>
        </p:nvSpPr>
        <p:spPr bwMode="auto">
          <a:xfrm>
            <a:off x="7215188" y="47799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3" name="Rectangle 40"/>
          <p:cNvSpPr>
            <a:spLocks noChangeArrowheads="1"/>
          </p:cNvSpPr>
          <p:nvPr/>
        </p:nvSpPr>
        <p:spPr bwMode="auto">
          <a:xfrm>
            <a:off x="6862763" y="4779963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4" name="Rectangle 41"/>
          <p:cNvSpPr>
            <a:spLocks noChangeArrowheads="1"/>
          </p:cNvSpPr>
          <p:nvPr/>
        </p:nvSpPr>
        <p:spPr bwMode="auto">
          <a:xfrm>
            <a:off x="7391400" y="4535488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5" name="Rectangle 42"/>
          <p:cNvSpPr>
            <a:spLocks noChangeArrowheads="1"/>
          </p:cNvSpPr>
          <p:nvPr/>
        </p:nvSpPr>
        <p:spPr bwMode="auto">
          <a:xfrm>
            <a:off x="6686550" y="4535488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6" name="Rectangle 43"/>
          <p:cNvSpPr>
            <a:spLocks noChangeArrowheads="1"/>
          </p:cNvSpPr>
          <p:nvPr/>
        </p:nvSpPr>
        <p:spPr bwMode="auto">
          <a:xfrm>
            <a:off x="6834188" y="4427538"/>
            <a:ext cx="109537" cy="2984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7" name="Rectangle 44"/>
          <p:cNvSpPr>
            <a:spLocks noChangeArrowheads="1"/>
          </p:cNvSpPr>
          <p:nvPr/>
        </p:nvSpPr>
        <p:spPr bwMode="auto">
          <a:xfrm>
            <a:off x="7091363" y="4387850"/>
            <a:ext cx="217487" cy="161925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8" name="Rectangle 45"/>
          <p:cNvSpPr>
            <a:spLocks noChangeArrowheads="1"/>
          </p:cNvSpPr>
          <p:nvPr/>
        </p:nvSpPr>
        <p:spPr bwMode="auto">
          <a:xfrm>
            <a:off x="7091363" y="4630738"/>
            <a:ext cx="136525" cy="952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9" name="Line 46"/>
          <p:cNvSpPr>
            <a:spLocks noChangeShapeType="1"/>
          </p:cNvSpPr>
          <p:nvPr/>
        </p:nvSpPr>
        <p:spPr bwMode="auto">
          <a:xfrm>
            <a:off x="7161213" y="4591050"/>
            <a:ext cx="1587" cy="396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0" name="Line 47"/>
          <p:cNvSpPr>
            <a:spLocks noChangeShapeType="1"/>
          </p:cNvSpPr>
          <p:nvPr/>
        </p:nvSpPr>
        <p:spPr bwMode="auto">
          <a:xfrm flipH="1">
            <a:off x="7064375" y="4684713"/>
            <a:ext cx="26988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1" name="Line 48"/>
          <p:cNvSpPr>
            <a:spLocks noChangeShapeType="1"/>
          </p:cNvSpPr>
          <p:nvPr/>
        </p:nvSpPr>
        <p:spPr bwMode="auto">
          <a:xfrm flipV="1">
            <a:off x="7064375" y="4684713"/>
            <a:ext cx="3175" cy="952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2" name="Line 49"/>
          <p:cNvSpPr>
            <a:spLocks noChangeShapeType="1"/>
          </p:cNvSpPr>
          <p:nvPr/>
        </p:nvSpPr>
        <p:spPr bwMode="auto">
          <a:xfrm>
            <a:off x="6738938" y="4564063"/>
            <a:ext cx="9525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3" name="Freeform 50"/>
          <p:cNvSpPr>
            <a:spLocks/>
          </p:cNvSpPr>
          <p:nvPr/>
        </p:nvSpPr>
        <p:spPr bwMode="auto">
          <a:xfrm>
            <a:off x="7011988" y="4522788"/>
            <a:ext cx="149225" cy="68262"/>
          </a:xfrm>
          <a:custGeom>
            <a:avLst/>
            <a:gdLst>
              <a:gd name="T0" fmla="*/ 0 w 89"/>
              <a:gd name="T1" fmla="*/ 0 h 40"/>
              <a:gd name="T2" fmla="*/ 0 w 89"/>
              <a:gd name="T3" fmla="*/ 68262 h 40"/>
              <a:gd name="T4" fmla="*/ 149225 w 89"/>
              <a:gd name="T5" fmla="*/ 68262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9" h="40">
                <a:moveTo>
                  <a:pt x="0" y="0"/>
                </a:moveTo>
                <a:lnTo>
                  <a:pt x="0" y="40"/>
                </a:lnTo>
                <a:lnTo>
                  <a:pt x="89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4" name="Freeform 51"/>
          <p:cNvSpPr>
            <a:spLocks/>
          </p:cNvSpPr>
          <p:nvPr/>
        </p:nvSpPr>
        <p:spPr bwMode="auto">
          <a:xfrm>
            <a:off x="6943725" y="4483100"/>
            <a:ext cx="68263" cy="52388"/>
          </a:xfrm>
          <a:custGeom>
            <a:avLst/>
            <a:gdLst>
              <a:gd name="T0" fmla="*/ 0 w 40"/>
              <a:gd name="T1" fmla="*/ 0 h 31"/>
              <a:gd name="T2" fmla="*/ 68263 w 40"/>
              <a:gd name="T3" fmla="*/ 0 h 31"/>
              <a:gd name="T4" fmla="*/ 68263 w 40"/>
              <a:gd name="T5" fmla="*/ 52388 h 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" h="31">
                <a:moveTo>
                  <a:pt x="0" y="0"/>
                </a:moveTo>
                <a:lnTo>
                  <a:pt x="40" y="0"/>
                </a:lnTo>
                <a:lnTo>
                  <a:pt x="40" y="3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5" name="Line 52"/>
          <p:cNvSpPr>
            <a:spLocks noChangeShapeType="1"/>
          </p:cNvSpPr>
          <p:nvPr/>
        </p:nvSpPr>
        <p:spPr bwMode="auto">
          <a:xfrm>
            <a:off x="7242175" y="4346575"/>
            <a:ext cx="1588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6" name="Freeform 53"/>
          <p:cNvSpPr>
            <a:spLocks/>
          </p:cNvSpPr>
          <p:nvPr/>
        </p:nvSpPr>
        <p:spPr bwMode="auto">
          <a:xfrm>
            <a:off x="7227888" y="4549775"/>
            <a:ext cx="26987" cy="134938"/>
          </a:xfrm>
          <a:custGeom>
            <a:avLst/>
            <a:gdLst>
              <a:gd name="T0" fmla="*/ 0 w 16"/>
              <a:gd name="T1" fmla="*/ 134938 h 80"/>
              <a:gd name="T2" fmla="*/ 26987 w 16"/>
              <a:gd name="T3" fmla="*/ 134938 h 80"/>
              <a:gd name="T4" fmla="*/ 26987 w 16"/>
              <a:gd name="T5" fmla="*/ 0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0">
                <a:moveTo>
                  <a:pt x="0" y="80"/>
                </a:moveTo>
                <a:lnTo>
                  <a:pt x="16" y="80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7" name="Freeform 54"/>
          <p:cNvSpPr>
            <a:spLocks/>
          </p:cNvSpPr>
          <p:nvPr/>
        </p:nvSpPr>
        <p:spPr bwMode="auto">
          <a:xfrm>
            <a:off x="7308850" y="4467225"/>
            <a:ext cx="109538" cy="312738"/>
          </a:xfrm>
          <a:custGeom>
            <a:avLst/>
            <a:gdLst>
              <a:gd name="T0" fmla="*/ 0 w 65"/>
              <a:gd name="T1" fmla="*/ 0 h 186"/>
              <a:gd name="T2" fmla="*/ 28648 w 65"/>
              <a:gd name="T3" fmla="*/ 0 h 186"/>
              <a:gd name="T4" fmla="*/ 28648 w 65"/>
              <a:gd name="T5" fmla="*/ 216899 h 186"/>
              <a:gd name="T6" fmla="*/ 109538 w 65"/>
              <a:gd name="T7" fmla="*/ 216899 h 186"/>
              <a:gd name="T8" fmla="*/ 109538 w 65"/>
              <a:gd name="T9" fmla="*/ 312738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5" h="186">
                <a:moveTo>
                  <a:pt x="0" y="0"/>
                </a:moveTo>
                <a:lnTo>
                  <a:pt x="17" y="0"/>
                </a:lnTo>
                <a:lnTo>
                  <a:pt x="17" y="129"/>
                </a:lnTo>
                <a:lnTo>
                  <a:pt x="65" y="129"/>
                </a:lnTo>
                <a:lnTo>
                  <a:pt x="65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8" name="Rectangle 55"/>
          <p:cNvSpPr>
            <a:spLocks noChangeArrowheads="1"/>
          </p:cNvSpPr>
          <p:nvPr/>
        </p:nvSpPr>
        <p:spPr bwMode="auto">
          <a:xfrm>
            <a:off x="6577013" y="3479800"/>
            <a:ext cx="977900" cy="650875"/>
          </a:xfrm>
          <a:prstGeom prst="rect">
            <a:avLst/>
          </a:prstGeom>
          <a:solidFill>
            <a:srgbClr val="F8F8F8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49" name="Rectangle 56"/>
          <p:cNvSpPr>
            <a:spLocks noChangeArrowheads="1"/>
          </p:cNvSpPr>
          <p:nvPr/>
        </p:nvSpPr>
        <p:spPr bwMode="auto">
          <a:xfrm>
            <a:off x="6686550" y="35353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0" name="Rectangle 57"/>
          <p:cNvSpPr>
            <a:spLocks noChangeArrowheads="1"/>
          </p:cNvSpPr>
          <p:nvPr/>
        </p:nvSpPr>
        <p:spPr bwMode="auto">
          <a:xfrm>
            <a:off x="7391400" y="35353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1" name="Rectangle 58"/>
          <p:cNvSpPr>
            <a:spLocks noChangeArrowheads="1"/>
          </p:cNvSpPr>
          <p:nvPr/>
        </p:nvSpPr>
        <p:spPr bwMode="auto">
          <a:xfrm>
            <a:off x="7038975" y="35353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2" name="Rectangle 59"/>
          <p:cNvSpPr>
            <a:spLocks noChangeArrowheads="1"/>
          </p:cNvSpPr>
          <p:nvPr/>
        </p:nvSpPr>
        <p:spPr bwMode="auto">
          <a:xfrm>
            <a:off x="7215188" y="35353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3" name="Rectangle 60"/>
          <p:cNvSpPr>
            <a:spLocks noChangeArrowheads="1"/>
          </p:cNvSpPr>
          <p:nvPr/>
        </p:nvSpPr>
        <p:spPr bwMode="auto">
          <a:xfrm>
            <a:off x="6862763" y="3535363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4" name="Rectangle 61"/>
          <p:cNvSpPr>
            <a:spLocks noChangeArrowheads="1"/>
          </p:cNvSpPr>
          <p:nvPr/>
        </p:nvSpPr>
        <p:spPr bwMode="auto">
          <a:xfrm>
            <a:off x="6686550" y="402272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5" name="Rectangle 62"/>
          <p:cNvSpPr>
            <a:spLocks noChangeArrowheads="1"/>
          </p:cNvSpPr>
          <p:nvPr/>
        </p:nvSpPr>
        <p:spPr bwMode="auto">
          <a:xfrm>
            <a:off x="7391400" y="402272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6" name="Rectangle 63"/>
          <p:cNvSpPr>
            <a:spLocks noChangeArrowheads="1"/>
          </p:cNvSpPr>
          <p:nvPr/>
        </p:nvSpPr>
        <p:spPr bwMode="auto">
          <a:xfrm>
            <a:off x="7038975" y="402272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7" name="Rectangle 64"/>
          <p:cNvSpPr>
            <a:spLocks noChangeArrowheads="1"/>
          </p:cNvSpPr>
          <p:nvPr/>
        </p:nvSpPr>
        <p:spPr bwMode="auto">
          <a:xfrm>
            <a:off x="7215188" y="402272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8" name="Rectangle 65"/>
          <p:cNvSpPr>
            <a:spLocks noChangeArrowheads="1"/>
          </p:cNvSpPr>
          <p:nvPr/>
        </p:nvSpPr>
        <p:spPr bwMode="auto">
          <a:xfrm>
            <a:off x="6862763" y="4022725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9" name="Rectangle 66"/>
          <p:cNvSpPr>
            <a:spLocks noChangeArrowheads="1"/>
          </p:cNvSpPr>
          <p:nvPr/>
        </p:nvSpPr>
        <p:spPr bwMode="auto">
          <a:xfrm>
            <a:off x="7391400" y="3776663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0" name="Rectangle 67"/>
          <p:cNvSpPr>
            <a:spLocks noChangeArrowheads="1"/>
          </p:cNvSpPr>
          <p:nvPr/>
        </p:nvSpPr>
        <p:spPr bwMode="auto">
          <a:xfrm>
            <a:off x="6686550" y="3776663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1" name="Rectangle 68"/>
          <p:cNvSpPr>
            <a:spLocks noChangeArrowheads="1"/>
          </p:cNvSpPr>
          <p:nvPr/>
        </p:nvSpPr>
        <p:spPr bwMode="auto">
          <a:xfrm>
            <a:off x="6834188" y="3668713"/>
            <a:ext cx="109537" cy="300037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2" name="Rectangle 69"/>
          <p:cNvSpPr>
            <a:spLocks noChangeArrowheads="1"/>
          </p:cNvSpPr>
          <p:nvPr/>
        </p:nvSpPr>
        <p:spPr bwMode="auto">
          <a:xfrm>
            <a:off x="7091363" y="3629025"/>
            <a:ext cx="217487" cy="163513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3" name="Rectangle 70"/>
          <p:cNvSpPr>
            <a:spLocks noChangeArrowheads="1"/>
          </p:cNvSpPr>
          <p:nvPr/>
        </p:nvSpPr>
        <p:spPr bwMode="auto">
          <a:xfrm>
            <a:off x="7091363" y="3873500"/>
            <a:ext cx="136525" cy="952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4" name="Rectangle 71"/>
          <p:cNvSpPr>
            <a:spLocks noChangeArrowheads="1"/>
          </p:cNvSpPr>
          <p:nvPr/>
        </p:nvSpPr>
        <p:spPr bwMode="auto">
          <a:xfrm>
            <a:off x="6642100" y="4999038"/>
            <a:ext cx="852488" cy="649287"/>
          </a:xfrm>
          <a:prstGeom prst="rect">
            <a:avLst/>
          </a:prstGeom>
          <a:solidFill>
            <a:srgbClr val="F8F8F8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5" name="Rectangle 72"/>
          <p:cNvSpPr>
            <a:spLocks noChangeArrowheads="1"/>
          </p:cNvSpPr>
          <p:nvPr/>
        </p:nvSpPr>
        <p:spPr bwMode="auto">
          <a:xfrm>
            <a:off x="6732588" y="5053013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6" name="Rectangle 73"/>
          <p:cNvSpPr>
            <a:spLocks noChangeArrowheads="1"/>
          </p:cNvSpPr>
          <p:nvPr/>
        </p:nvSpPr>
        <p:spPr bwMode="auto">
          <a:xfrm>
            <a:off x="7332663" y="505301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7" name="Rectangle 74"/>
          <p:cNvSpPr>
            <a:spLocks noChangeArrowheads="1"/>
          </p:cNvSpPr>
          <p:nvPr/>
        </p:nvSpPr>
        <p:spPr bwMode="auto">
          <a:xfrm>
            <a:off x="7029450" y="505301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8" name="Rectangle 75"/>
          <p:cNvSpPr>
            <a:spLocks noChangeArrowheads="1"/>
          </p:cNvSpPr>
          <p:nvPr/>
        </p:nvSpPr>
        <p:spPr bwMode="auto">
          <a:xfrm>
            <a:off x="7181850" y="505301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9" name="Rectangle 76"/>
          <p:cNvSpPr>
            <a:spLocks noChangeArrowheads="1"/>
          </p:cNvSpPr>
          <p:nvPr/>
        </p:nvSpPr>
        <p:spPr bwMode="auto">
          <a:xfrm>
            <a:off x="6880225" y="505301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0" name="Rectangle 77"/>
          <p:cNvSpPr>
            <a:spLocks noChangeArrowheads="1"/>
          </p:cNvSpPr>
          <p:nvPr/>
        </p:nvSpPr>
        <p:spPr bwMode="auto">
          <a:xfrm>
            <a:off x="6732588" y="5540375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1" name="Rectangle 78"/>
          <p:cNvSpPr>
            <a:spLocks noChangeArrowheads="1"/>
          </p:cNvSpPr>
          <p:nvPr/>
        </p:nvSpPr>
        <p:spPr bwMode="auto">
          <a:xfrm>
            <a:off x="7332663" y="554037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2" name="Rectangle 79"/>
          <p:cNvSpPr>
            <a:spLocks noChangeArrowheads="1"/>
          </p:cNvSpPr>
          <p:nvPr/>
        </p:nvSpPr>
        <p:spPr bwMode="auto">
          <a:xfrm>
            <a:off x="7029450" y="554037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3" name="Rectangle 80"/>
          <p:cNvSpPr>
            <a:spLocks noChangeArrowheads="1"/>
          </p:cNvSpPr>
          <p:nvPr/>
        </p:nvSpPr>
        <p:spPr bwMode="auto">
          <a:xfrm>
            <a:off x="7181850" y="554037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4" name="Rectangle 81"/>
          <p:cNvSpPr>
            <a:spLocks noChangeArrowheads="1"/>
          </p:cNvSpPr>
          <p:nvPr/>
        </p:nvSpPr>
        <p:spPr bwMode="auto">
          <a:xfrm>
            <a:off x="6880225" y="554037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5" name="Rectangle 82"/>
          <p:cNvSpPr>
            <a:spLocks noChangeArrowheads="1"/>
          </p:cNvSpPr>
          <p:nvPr/>
        </p:nvSpPr>
        <p:spPr bwMode="auto">
          <a:xfrm>
            <a:off x="7332663" y="5295900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6" name="Rectangle 83"/>
          <p:cNvSpPr>
            <a:spLocks noChangeArrowheads="1"/>
          </p:cNvSpPr>
          <p:nvPr/>
        </p:nvSpPr>
        <p:spPr bwMode="auto">
          <a:xfrm>
            <a:off x="6732588" y="5295900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7" name="Line 84"/>
          <p:cNvSpPr>
            <a:spLocks noChangeShapeType="1"/>
          </p:cNvSpPr>
          <p:nvPr/>
        </p:nvSpPr>
        <p:spPr bwMode="auto">
          <a:xfrm>
            <a:off x="7210425" y="5106988"/>
            <a:ext cx="1588" cy="396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78" name="Freeform 85"/>
          <p:cNvSpPr>
            <a:spLocks/>
          </p:cNvSpPr>
          <p:nvPr/>
        </p:nvSpPr>
        <p:spPr bwMode="auto">
          <a:xfrm>
            <a:off x="7269163" y="5227638"/>
            <a:ext cx="87312" cy="312737"/>
          </a:xfrm>
          <a:custGeom>
            <a:avLst/>
            <a:gdLst>
              <a:gd name="T0" fmla="*/ 0 w 65"/>
              <a:gd name="T1" fmla="*/ 0 h 186"/>
              <a:gd name="T2" fmla="*/ 22835 w 65"/>
              <a:gd name="T3" fmla="*/ 0 h 186"/>
              <a:gd name="T4" fmla="*/ 22835 w 65"/>
              <a:gd name="T5" fmla="*/ 216898 h 186"/>
              <a:gd name="T6" fmla="*/ 87312 w 65"/>
              <a:gd name="T7" fmla="*/ 216898 h 186"/>
              <a:gd name="T8" fmla="*/ 87312 w 65"/>
              <a:gd name="T9" fmla="*/ 312737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5" h="186">
                <a:moveTo>
                  <a:pt x="0" y="0"/>
                </a:moveTo>
                <a:lnTo>
                  <a:pt x="17" y="0"/>
                </a:lnTo>
                <a:lnTo>
                  <a:pt x="17" y="129"/>
                </a:lnTo>
                <a:lnTo>
                  <a:pt x="65" y="129"/>
                </a:lnTo>
                <a:lnTo>
                  <a:pt x="65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79" name="Rectangle 86"/>
          <p:cNvSpPr>
            <a:spLocks noChangeArrowheads="1"/>
          </p:cNvSpPr>
          <p:nvPr/>
        </p:nvSpPr>
        <p:spPr bwMode="auto">
          <a:xfrm>
            <a:off x="7053263" y="5148263"/>
            <a:ext cx="217487" cy="16351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80" name="Line 87"/>
          <p:cNvSpPr>
            <a:spLocks noChangeShapeType="1"/>
          </p:cNvSpPr>
          <p:nvPr/>
        </p:nvSpPr>
        <p:spPr bwMode="auto">
          <a:xfrm>
            <a:off x="7121525" y="5351463"/>
            <a:ext cx="3175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1" name="Line 88"/>
          <p:cNvSpPr>
            <a:spLocks noChangeShapeType="1"/>
          </p:cNvSpPr>
          <p:nvPr/>
        </p:nvSpPr>
        <p:spPr bwMode="auto">
          <a:xfrm flipH="1" flipV="1">
            <a:off x="7031038" y="5438775"/>
            <a:ext cx="285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2" name="Freeform 89"/>
          <p:cNvSpPr>
            <a:spLocks/>
          </p:cNvSpPr>
          <p:nvPr/>
        </p:nvSpPr>
        <p:spPr bwMode="auto">
          <a:xfrm>
            <a:off x="7010400" y="5284788"/>
            <a:ext cx="111125" cy="66675"/>
          </a:xfrm>
          <a:custGeom>
            <a:avLst/>
            <a:gdLst>
              <a:gd name="T0" fmla="*/ 0 w 67"/>
              <a:gd name="T1" fmla="*/ 0 h 40"/>
              <a:gd name="T2" fmla="*/ 0 w 67"/>
              <a:gd name="T3" fmla="*/ 66675 h 40"/>
              <a:gd name="T4" fmla="*/ 111125 w 67"/>
              <a:gd name="T5" fmla="*/ 66675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7" h="40">
                <a:moveTo>
                  <a:pt x="0" y="0"/>
                </a:moveTo>
                <a:lnTo>
                  <a:pt x="0" y="40"/>
                </a:lnTo>
                <a:lnTo>
                  <a:pt x="67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3" name="Freeform 90"/>
          <p:cNvSpPr>
            <a:spLocks/>
          </p:cNvSpPr>
          <p:nvPr/>
        </p:nvSpPr>
        <p:spPr bwMode="auto">
          <a:xfrm>
            <a:off x="7189788" y="5311775"/>
            <a:ext cx="26987" cy="136525"/>
          </a:xfrm>
          <a:custGeom>
            <a:avLst/>
            <a:gdLst>
              <a:gd name="T0" fmla="*/ 0 w 16"/>
              <a:gd name="T1" fmla="*/ 136525 h 81"/>
              <a:gd name="T2" fmla="*/ 26987 w 16"/>
              <a:gd name="T3" fmla="*/ 136525 h 81"/>
              <a:gd name="T4" fmla="*/ 26987 w 16"/>
              <a:gd name="T5" fmla="*/ 0 h 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1">
                <a:moveTo>
                  <a:pt x="0" y="81"/>
                </a:moveTo>
                <a:lnTo>
                  <a:pt x="16" y="81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4" name="Line 91"/>
          <p:cNvSpPr>
            <a:spLocks noChangeShapeType="1"/>
          </p:cNvSpPr>
          <p:nvPr/>
        </p:nvSpPr>
        <p:spPr bwMode="auto">
          <a:xfrm>
            <a:off x="6977063" y="5235575"/>
            <a:ext cx="33337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5" name="Line 92"/>
          <p:cNvSpPr>
            <a:spLocks noChangeShapeType="1"/>
          </p:cNvSpPr>
          <p:nvPr/>
        </p:nvSpPr>
        <p:spPr bwMode="auto">
          <a:xfrm flipV="1">
            <a:off x="7010400" y="5240338"/>
            <a:ext cx="1588" cy="460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6" name="Line 93"/>
          <p:cNvSpPr>
            <a:spLocks noChangeShapeType="1"/>
          </p:cNvSpPr>
          <p:nvPr/>
        </p:nvSpPr>
        <p:spPr bwMode="auto">
          <a:xfrm>
            <a:off x="6792913" y="5324475"/>
            <a:ext cx="9207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7" name="Line 94"/>
          <p:cNvSpPr>
            <a:spLocks noChangeShapeType="1"/>
          </p:cNvSpPr>
          <p:nvPr/>
        </p:nvSpPr>
        <p:spPr bwMode="auto">
          <a:xfrm flipV="1">
            <a:off x="7031038" y="5441950"/>
            <a:ext cx="1587" cy="904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8" name="Line 95"/>
          <p:cNvSpPr>
            <a:spLocks noChangeShapeType="1"/>
          </p:cNvSpPr>
          <p:nvPr/>
        </p:nvSpPr>
        <p:spPr bwMode="auto">
          <a:xfrm>
            <a:off x="1477963" y="1770063"/>
            <a:ext cx="0" cy="16192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89" name="Line 96"/>
          <p:cNvSpPr>
            <a:spLocks noChangeShapeType="1"/>
          </p:cNvSpPr>
          <p:nvPr/>
        </p:nvSpPr>
        <p:spPr bwMode="auto">
          <a:xfrm>
            <a:off x="1477963" y="2593975"/>
            <a:ext cx="0" cy="160338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0" name="Line 97"/>
          <p:cNvSpPr>
            <a:spLocks noChangeShapeType="1"/>
          </p:cNvSpPr>
          <p:nvPr/>
        </p:nvSpPr>
        <p:spPr bwMode="auto">
          <a:xfrm>
            <a:off x="1477963" y="3446463"/>
            <a:ext cx="0" cy="160337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1" name="Line 98"/>
          <p:cNvSpPr>
            <a:spLocks noChangeShapeType="1"/>
          </p:cNvSpPr>
          <p:nvPr/>
        </p:nvSpPr>
        <p:spPr bwMode="auto">
          <a:xfrm>
            <a:off x="1477963" y="4333875"/>
            <a:ext cx="0" cy="160338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2" name="Line 99"/>
          <p:cNvSpPr>
            <a:spLocks noChangeShapeType="1"/>
          </p:cNvSpPr>
          <p:nvPr/>
        </p:nvSpPr>
        <p:spPr bwMode="auto">
          <a:xfrm>
            <a:off x="1477963" y="5197475"/>
            <a:ext cx="0" cy="16192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3" name="Rectangle 100"/>
          <p:cNvSpPr>
            <a:spLocks noChangeArrowheads="1"/>
          </p:cNvSpPr>
          <p:nvPr/>
        </p:nvSpPr>
        <p:spPr bwMode="auto">
          <a:xfrm>
            <a:off x="1057275" y="5411788"/>
            <a:ext cx="974725" cy="649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4" name="Rectangle 101"/>
          <p:cNvSpPr>
            <a:spLocks noChangeArrowheads="1"/>
          </p:cNvSpPr>
          <p:nvPr/>
        </p:nvSpPr>
        <p:spPr bwMode="auto">
          <a:xfrm>
            <a:off x="1057275" y="5832475"/>
            <a:ext cx="455613" cy="25400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5" name="Rectangle 102"/>
          <p:cNvSpPr>
            <a:spLocks noChangeArrowheads="1"/>
          </p:cNvSpPr>
          <p:nvPr/>
        </p:nvSpPr>
        <p:spPr bwMode="auto">
          <a:xfrm>
            <a:off x="1057275" y="5776913"/>
            <a:ext cx="455613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6" name="Rectangle 103"/>
          <p:cNvSpPr>
            <a:spLocks noChangeArrowheads="1"/>
          </p:cNvSpPr>
          <p:nvPr/>
        </p:nvSpPr>
        <p:spPr bwMode="auto">
          <a:xfrm>
            <a:off x="1057275" y="5732463"/>
            <a:ext cx="455613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7" name="Rectangle 104"/>
          <p:cNvSpPr>
            <a:spLocks noChangeArrowheads="1"/>
          </p:cNvSpPr>
          <p:nvPr/>
        </p:nvSpPr>
        <p:spPr bwMode="auto">
          <a:xfrm>
            <a:off x="1060450" y="5686425"/>
            <a:ext cx="454025" cy="26988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8" name="Rectangle 105"/>
          <p:cNvSpPr>
            <a:spLocks noChangeArrowheads="1"/>
          </p:cNvSpPr>
          <p:nvPr/>
        </p:nvSpPr>
        <p:spPr bwMode="auto">
          <a:xfrm>
            <a:off x="1058863" y="5640388"/>
            <a:ext cx="454025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" name="Rectangle 106"/>
          <p:cNvSpPr>
            <a:spLocks noChangeArrowheads="1"/>
          </p:cNvSpPr>
          <p:nvPr/>
        </p:nvSpPr>
        <p:spPr bwMode="auto">
          <a:xfrm>
            <a:off x="1884363" y="5776913"/>
            <a:ext cx="147637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0" name="Rectangle 107"/>
          <p:cNvSpPr>
            <a:spLocks noChangeArrowheads="1"/>
          </p:cNvSpPr>
          <p:nvPr/>
        </p:nvSpPr>
        <p:spPr bwMode="auto">
          <a:xfrm>
            <a:off x="1801813" y="5818188"/>
            <a:ext cx="230187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1" name="Rectangle 108"/>
          <p:cNvSpPr>
            <a:spLocks noChangeArrowheads="1"/>
          </p:cNvSpPr>
          <p:nvPr/>
        </p:nvSpPr>
        <p:spPr bwMode="auto">
          <a:xfrm>
            <a:off x="1730375" y="5856288"/>
            <a:ext cx="307975" cy="25400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2" name="Rectangle 109"/>
          <p:cNvSpPr>
            <a:spLocks noChangeArrowheads="1"/>
          </p:cNvSpPr>
          <p:nvPr/>
        </p:nvSpPr>
        <p:spPr bwMode="auto">
          <a:xfrm>
            <a:off x="1652588" y="5888038"/>
            <a:ext cx="382587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3" name="Rectangle 110"/>
          <p:cNvSpPr>
            <a:spLocks noChangeArrowheads="1"/>
          </p:cNvSpPr>
          <p:nvPr/>
        </p:nvSpPr>
        <p:spPr bwMode="auto">
          <a:xfrm>
            <a:off x="1577975" y="5926138"/>
            <a:ext cx="454025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4" name="Rectangle 111"/>
          <p:cNvSpPr>
            <a:spLocks noChangeArrowheads="1"/>
          </p:cNvSpPr>
          <p:nvPr/>
        </p:nvSpPr>
        <p:spPr bwMode="auto">
          <a:xfrm>
            <a:off x="1503363" y="5967413"/>
            <a:ext cx="528637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5" name="Rectangle 112"/>
          <p:cNvSpPr>
            <a:spLocks noChangeArrowheads="1"/>
          </p:cNvSpPr>
          <p:nvPr/>
        </p:nvSpPr>
        <p:spPr bwMode="auto">
          <a:xfrm>
            <a:off x="1047750" y="5880100"/>
            <a:ext cx="209550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6" name="Rectangle 113"/>
          <p:cNvSpPr>
            <a:spLocks noChangeArrowheads="1"/>
          </p:cNvSpPr>
          <p:nvPr/>
        </p:nvSpPr>
        <p:spPr bwMode="auto">
          <a:xfrm>
            <a:off x="1057275" y="4537075"/>
            <a:ext cx="974725" cy="65087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4207" name="Group 114"/>
          <p:cNvGrpSpPr>
            <a:grpSpLocks/>
          </p:cNvGrpSpPr>
          <p:nvPr/>
        </p:nvGrpSpPr>
        <p:grpSpPr bwMode="auto">
          <a:xfrm>
            <a:off x="1038225" y="1946275"/>
            <a:ext cx="981075" cy="649288"/>
            <a:chOff x="634" y="1158"/>
            <a:chExt cx="584" cy="386"/>
          </a:xfrm>
        </p:grpSpPr>
        <p:sp>
          <p:nvSpPr>
            <p:cNvPr id="4415" name="Rectangle 115"/>
            <p:cNvSpPr>
              <a:spLocks noChangeArrowheads="1"/>
            </p:cNvSpPr>
            <p:nvPr/>
          </p:nvSpPr>
          <p:spPr bwMode="auto">
            <a:xfrm>
              <a:off x="634" y="1158"/>
              <a:ext cx="580" cy="386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16" name="Rectangle 116"/>
            <p:cNvSpPr>
              <a:spLocks noChangeArrowheads="1"/>
            </p:cNvSpPr>
            <p:nvPr/>
          </p:nvSpPr>
          <p:spPr bwMode="auto">
            <a:xfrm>
              <a:off x="710" y="1223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ENTITY test is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  <p:sp>
          <p:nvSpPr>
            <p:cNvPr id="4417" name="Rectangle 117"/>
            <p:cNvSpPr>
              <a:spLocks noChangeArrowheads="1"/>
            </p:cNvSpPr>
            <p:nvPr/>
          </p:nvSpPr>
          <p:spPr bwMode="auto">
            <a:xfrm>
              <a:off x="744" y="1309"/>
              <a:ext cx="39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port a: in bit;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  <p:sp>
          <p:nvSpPr>
            <p:cNvPr id="4418" name="Rectangle 118"/>
            <p:cNvSpPr>
              <a:spLocks noChangeArrowheads="1"/>
            </p:cNvSpPr>
            <p:nvPr/>
          </p:nvSpPr>
          <p:spPr bwMode="auto">
            <a:xfrm>
              <a:off x="666" y="1394"/>
              <a:ext cx="55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end ENTITY test;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</p:grpSp>
      <p:sp>
        <p:nvSpPr>
          <p:cNvPr id="4208" name="Freeform 119"/>
          <p:cNvSpPr>
            <a:spLocks/>
          </p:cNvSpPr>
          <p:nvPr/>
        </p:nvSpPr>
        <p:spPr bwMode="auto">
          <a:xfrm>
            <a:off x="1192213" y="4576763"/>
            <a:ext cx="622300" cy="590550"/>
          </a:xfrm>
          <a:custGeom>
            <a:avLst/>
            <a:gdLst>
              <a:gd name="T0" fmla="*/ 0 w 371"/>
              <a:gd name="T1" fmla="*/ 296116 h 351"/>
              <a:gd name="T2" fmla="*/ 0 w 371"/>
              <a:gd name="T3" fmla="*/ 255737 h 351"/>
              <a:gd name="T4" fmla="*/ 10064 w 371"/>
              <a:gd name="T5" fmla="*/ 218722 h 351"/>
              <a:gd name="T6" fmla="*/ 21806 w 371"/>
              <a:gd name="T7" fmla="*/ 181708 h 351"/>
              <a:gd name="T8" fmla="*/ 40257 w 371"/>
              <a:gd name="T9" fmla="*/ 148058 h 351"/>
              <a:gd name="T10" fmla="*/ 62062 w 371"/>
              <a:gd name="T11" fmla="*/ 116091 h 351"/>
              <a:gd name="T12" fmla="*/ 90577 w 371"/>
              <a:gd name="T13" fmla="*/ 87489 h 351"/>
              <a:gd name="T14" fmla="*/ 120770 w 371"/>
              <a:gd name="T15" fmla="*/ 60569 h 351"/>
              <a:gd name="T16" fmla="*/ 154317 w 371"/>
              <a:gd name="T17" fmla="*/ 38697 h 351"/>
              <a:gd name="T18" fmla="*/ 191219 w 371"/>
              <a:gd name="T19" fmla="*/ 21872 h 351"/>
              <a:gd name="T20" fmla="*/ 229798 w 371"/>
              <a:gd name="T21" fmla="*/ 10095 h 351"/>
              <a:gd name="T22" fmla="*/ 270055 w 371"/>
              <a:gd name="T23" fmla="*/ 3365 h 351"/>
              <a:gd name="T24" fmla="*/ 310311 w 371"/>
              <a:gd name="T25" fmla="*/ 0 h 351"/>
              <a:gd name="T26" fmla="*/ 350568 w 371"/>
              <a:gd name="T27" fmla="*/ 3365 h 351"/>
              <a:gd name="T28" fmla="*/ 392502 w 371"/>
              <a:gd name="T29" fmla="*/ 10095 h 351"/>
              <a:gd name="T30" fmla="*/ 431081 w 371"/>
              <a:gd name="T31" fmla="*/ 21872 h 351"/>
              <a:gd name="T32" fmla="*/ 466306 w 371"/>
              <a:gd name="T33" fmla="*/ 38697 h 351"/>
              <a:gd name="T34" fmla="*/ 499853 w 371"/>
              <a:gd name="T35" fmla="*/ 60569 h 351"/>
              <a:gd name="T36" fmla="*/ 531723 w 371"/>
              <a:gd name="T37" fmla="*/ 87489 h 351"/>
              <a:gd name="T38" fmla="*/ 556883 w 371"/>
              <a:gd name="T39" fmla="*/ 116091 h 351"/>
              <a:gd name="T40" fmla="*/ 580366 w 371"/>
              <a:gd name="T41" fmla="*/ 148058 h 351"/>
              <a:gd name="T42" fmla="*/ 598817 w 371"/>
              <a:gd name="T43" fmla="*/ 181708 h 351"/>
              <a:gd name="T44" fmla="*/ 612236 w 371"/>
              <a:gd name="T45" fmla="*/ 218722 h 351"/>
              <a:gd name="T46" fmla="*/ 618945 w 371"/>
              <a:gd name="T47" fmla="*/ 255737 h 351"/>
              <a:gd name="T48" fmla="*/ 622300 w 371"/>
              <a:gd name="T49" fmla="*/ 296116 h 351"/>
              <a:gd name="T50" fmla="*/ 618945 w 371"/>
              <a:gd name="T51" fmla="*/ 333131 h 351"/>
              <a:gd name="T52" fmla="*/ 612236 w 371"/>
              <a:gd name="T53" fmla="*/ 371828 h 351"/>
              <a:gd name="T54" fmla="*/ 598817 w 371"/>
              <a:gd name="T55" fmla="*/ 408842 h 351"/>
              <a:gd name="T56" fmla="*/ 580366 w 371"/>
              <a:gd name="T57" fmla="*/ 442492 h 351"/>
              <a:gd name="T58" fmla="*/ 556883 w 371"/>
              <a:gd name="T59" fmla="*/ 474459 h 351"/>
              <a:gd name="T60" fmla="*/ 531723 w 371"/>
              <a:gd name="T61" fmla="*/ 503061 h 351"/>
              <a:gd name="T62" fmla="*/ 499853 w 371"/>
              <a:gd name="T63" fmla="*/ 529981 h 351"/>
              <a:gd name="T64" fmla="*/ 466306 w 371"/>
              <a:gd name="T65" fmla="*/ 550171 h 351"/>
              <a:gd name="T66" fmla="*/ 431081 w 371"/>
              <a:gd name="T67" fmla="*/ 566995 h 351"/>
              <a:gd name="T68" fmla="*/ 392502 w 371"/>
              <a:gd name="T69" fmla="*/ 580455 h 351"/>
              <a:gd name="T70" fmla="*/ 350568 w 371"/>
              <a:gd name="T71" fmla="*/ 587185 h 351"/>
              <a:gd name="T72" fmla="*/ 310311 w 371"/>
              <a:gd name="T73" fmla="*/ 590550 h 351"/>
              <a:gd name="T74" fmla="*/ 270055 w 371"/>
              <a:gd name="T75" fmla="*/ 587185 h 351"/>
              <a:gd name="T76" fmla="*/ 229798 w 371"/>
              <a:gd name="T77" fmla="*/ 580455 h 351"/>
              <a:gd name="T78" fmla="*/ 191219 w 371"/>
              <a:gd name="T79" fmla="*/ 566995 h 351"/>
              <a:gd name="T80" fmla="*/ 154317 w 371"/>
              <a:gd name="T81" fmla="*/ 550171 h 351"/>
              <a:gd name="T82" fmla="*/ 120770 w 371"/>
              <a:gd name="T83" fmla="*/ 529981 h 351"/>
              <a:gd name="T84" fmla="*/ 90577 w 371"/>
              <a:gd name="T85" fmla="*/ 503061 h 351"/>
              <a:gd name="T86" fmla="*/ 62062 w 371"/>
              <a:gd name="T87" fmla="*/ 474459 h 351"/>
              <a:gd name="T88" fmla="*/ 40257 w 371"/>
              <a:gd name="T89" fmla="*/ 442492 h 351"/>
              <a:gd name="T90" fmla="*/ 21806 w 371"/>
              <a:gd name="T91" fmla="*/ 408842 h 351"/>
              <a:gd name="T92" fmla="*/ 10064 w 371"/>
              <a:gd name="T93" fmla="*/ 371828 h 351"/>
              <a:gd name="T94" fmla="*/ 0 w 371"/>
              <a:gd name="T95" fmla="*/ 333131 h 351"/>
              <a:gd name="T96" fmla="*/ 0 w 371"/>
              <a:gd name="T97" fmla="*/ 296116 h 35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71" h="351">
                <a:moveTo>
                  <a:pt x="0" y="176"/>
                </a:moveTo>
                <a:lnTo>
                  <a:pt x="0" y="152"/>
                </a:lnTo>
                <a:lnTo>
                  <a:pt x="6" y="130"/>
                </a:lnTo>
                <a:lnTo>
                  <a:pt x="13" y="108"/>
                </a:lnTo>
                <a:lnTo>
                  <a:pt x="24" y="88"/>
                </a:lnTo>
                <a:lnTo>
                  <a:pt x="37" y="69"/>
                </a:lnTo>
                <a:lnTo>
                  <a:pt x="54" y="52"/>
                </a:lnTo>
                <a:lnTo>
                  <a:pt x="72" y="36"/>
                </a:lnTo>
                <a:lnTo>
                  <a:pt x="92" y="23"/>
                </a:lnTo>
                <a:lnTo>
                  <a:pt x="114" y="13"/>
                </a:lnTo>
                <a:lnTo>
                  <a:pt x="137" y="6"/>
                </a:lnTo>
                <a:lnTo>
                  <a:pt x="161" y="2"/>
                </a:lnTo>
                <a:lnTo>
                  <a:pt x="185" y="0"/>
                </a:lnTo>
                <a:lnTo>
                  <a:pt x="209" y="2"/>
                </a:lnTo>
                <a:lnTo>
                  <a:pt x="234" y="6"/>
                </a:lnTo>
                <a:lnTo>
                  <a:pt x="257" y="13"/>
                </a:lnTo>
                <a:lnTo>
                  <a:pt x="278" y="23"/>
                </a:lnTo>
                <a:lnTo>
                  <a:pt x="298" y="36"/>
                </a:lnTo>
                <a:lnTo>
                  <a:pt x="317" y="52"/>
                </a:lnTo>
                <a:lnTo>
                  <a:pt x="332" y="69"/>
                </a:lnTo>
                <a:lnTo>
                  <a:pt x="346" y="88"/>
                </a:lnTo>
                <a:lnTo>
                  <a:pt x="357" y="108"/>
                </a:lnTo>
                <a:lnTo>
                  <a:pt x="365" y="130"/>
                </a:lnTo>
                <a:lnTo>
                  <a:pt x="369" y="152"/>
                </a:lnTo>
                <a:lnTo>
                  <a:pt x="371" y="176"/>
                </a:lnTo>
                <a:lnTo>
                  <a:pt x="369" y="198"/>
                </a:lnTo>
                <a:lnTo>
                  <a:pt x="365" y="221"/>
                </a:lnTo>
                <a:lnTo>
                  <a:pt x="357" y="243"/>
                </a:lnTo>
                <a:lnTo>
                  <a:pt x="346" y="263"/>
                </a:lnTo>
                <a:lnTo>
                  <a:pt x="332" y="282"/>
                </a:lnTo>
                <a:lnTo>
                  <a:pt x="317" y="299"/>
                </a:lnTo>
                <a:lnTo>
                  <a:pt x="298" y="315"/>
                </a:lnTo>
                <a:lnTo>
                  <a:pt x="278" y="327"/>
                </a:lnTo>
                <a:lnTo>
                  <a:pt x="257" y="337"/>
                </a:lnTo>
                <a:lnTo>
                  <a:pt x="234" y="345"/>
                </a:lnTo>
                <a:lnTo>
                  <a:pt x="209" y="349"/>
                </a:lnTo>
                <a:lnTo>
                  <a:pt x="185" y="351"/>
                </a:lnTo>
                <a:lnTo>
                  <a:pt x="161" y="349"/>
                </a:lnTo>
                <a:lnTo>
                  <a:pt x="137" y="345"/>
                </a:lnTo>
                <a:lnTo>
                  <a:pt x="114" y="337"/>
                </a:lnTo>
                <a:lnTo>
                  <a:pt x="92" y="327"/>
                </a:lnTo>
                <a:lnTo>
                  <a:pt x="72" y="315"/>
                </a:lnTo>
                <a:lnTo>
                  <a:pt x="54" y="299"/>
                </a:lnTo>
                <a:lnTo>
                  <a:pt x="37" y="282"/>
                </a:lnTo>
                <a:lnTo>
                  <a:pt x="24" y="263"/>
                </a:lnTo>
                <a:lnTo>
                  <a:pt x="13" y="243"/>
                </a:lnTo>
                <a:lnTo>
                  <a:pt x="6" y="221"/>
                </a:lnTo>
                <a:lnTo>
                  <a:pt x="0" y="198"/>
                </a:lnTo>
                <a:lnTo>
                  <a:pt x="0" y="176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09" name="Rectangle 120"/>
          <p:cNvSpPr>
            <a:spLocks noChangeArrowheads="1"/>
          </p:cNvSpPr>
          <p:nvPr/>
        </p:nvSpPr>
        <p:spPr bwMode="auto">
          <a:xfrm>
            <a:off x="1244600" y="5118100"/>
            <a:ext cx="557213" cy="53975"/>
          </a:xfrm>
          <a:prstGeom prst="rect">
            <a:avLst/>
          </a:prstGeom>
          <a:solidFill>
            <a:srgbClr val="FFFFFF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10" name="Line 121"/>
          <p:cNvSpPr>
            <a:spLocks noChangeShapeType="1"/>
          </p:cNvSpPr>
          <p:nvPr/>
        </p:nvSpPr>
        <p:spPr bwMode="auto">
          <a:xfrm>
            <a:off x="1327150" y="5118100"/>
            <a:ext cx="35242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1" name="Line 122"/>
          <p:cNvSpPr>
            <a:spLocks noChangeShapeType="1"/>
          </p:cNvSpPr>
          <p:nvPr/>
        </p:nvSpPr>
        <p:spPr bwMode="auto">
          <a:xfrm>
            <a:off x="1300163" y="4646613"/>
            <a:ext cx="3937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2" name="Line 123"/>
          <p:cNvSpPr>
            <a:spLocks noChangeShapeType="1"/>
          </p:cNvSpPr>
          <p:nvPr/>
        </p:nvSpPr>
        <p:spPr bwMode="auto">
          <a:xfrm>
            <a:off x="1220788" y="4752975"/>
            <a:ext cx="566737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3" name="Line 124"/>
          <p:cNvSpPr>
            <a:spLocks noChangeShapeType="1"/>
          </p:cNvSpPr>
          <p:nvPr/>
        </p:nvSpPr>
        <p:spPr bwMode="auto">
          <a:xfrm>
            <a:off x="1192213" y="4860925"/>
            <a:ext cx="622300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4" name="Line 125"/>
          <p:cNvSpPr>
            <a:spLocks noChangeShapeType="1"/>
          </p:cNvSpPr>
          <p:nvPr/>
        </p:nvSpPr>
        <p:spPr bwMode="auto">
          <a:xfrm>
            <a:off x="1204913" y="4970463"/>
            <a:ext cx="582612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5" name="Line 126"/>
          <p:cNvSpPr>
            <a:spLocks noChangeShapeType="1"/>
          </p:cNvSpPr>
          <p:nvPr/>
        </p:nvSpPr>
        <p:spPr bwMode="auto">
          <a:xfrm>
            <a:off x="1273175" y="5078413"/>
            <a:ext cx="4619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6" name="Line 127"/>
          <p:cNvSpPr>
            <a:spLocks noChangeShapeType="1"/>
          </p:cNvSpPr>
          <p:nvPr/>
        </p:nvSpPr>
        <p:spPr bwMode="auto">
          <a:xfrm>
            <a:off x="1436688" y="4591050"/>
            <a:ext cx="1587" cy="527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7" name="Line 128"/>
          <p:cNvSpPr>
            <a:spLocks noChangeShapeType="1"/>
          </p:cNvSpPr>
          <p:nvPr/>
        </p:nvSpPr>
        <p:spPr bwMode="auto">
          <a:xfrm>
            <a:off x="1544638" y="4591050"/>
            <a:ext cx="1587" cy="527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8" name="Line 129"/>
          <p:cNvSpPr>
            <a:spLocks noChangeShapeType="1"/>
          </p:cNvSpPr>
          <p:nvPr/>
        </p:nvSpPr>
        <p:spPr bwMode="auto">
          <a:xfrm>
            <a:off x="1327150" y="4630738"/>
            <a:ext cx="1588" cy="4873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9" name="Line 130"/>
          <p:cNvSpPr>
            <a:spLocks noChangeShapeType="1"/>
          </p:cNvSpPr>
          <p:nvPr/>
        </p:nvSpPr>
        <p:spPr bwMode="auto">
          <a:xfrm>
            <a:off x="1654175" y="4618038"/>
            <a:ext cx="1588" cy="5000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0" name="Line 131"/>
          <p:cNvSpPr>
            <a:spLocks noChangeShapeType="1"/>
          </p:cNvSpPr>
          <p:nvPr/>
        </p:nvSpPr>
        <p:spPr bwMode="auto">
          <a:xfrm>
            <a:off x="1220788" y="4752975"/>
            <a:ext cx="1587" cy="2174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1" name="Line 132"/>
          <p:cNvSpPr>
            <a:spLocks noChangeShapeType="1"/>
          </p:cNvSpPr>
          <p:nvPr/>
        </p:nvSpPr>
        <p:spPr bwMode="auto">
          <a:xfrm>
            <a:off x="1760538" y="4713288"/>
            <a:ext cx="3175" cy="311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2" name="Rectangle 133"/>
          <p:cNvSpPr>
            <a:spLocks noChangeArrowheads="1"/>
          </p:cNvSpPr>
          <p:nvPr/>
        </p:nvSpPr>
        <p:spPr bwMode="auto">
          <a:xfrm>
            <a:off x="1327150" y="4646613"/>
            <a:ext cx="109538" cy="1063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3" name="Rectangle 134"/>
          <p:cNvSpPr>
            <a:spLocks noChangeArrowheads="1"/>
          </p:cNvSpPr>
          <p:nvPr/>
        </p:nvSpPr>
        <p:spPr bwMode="auto">
          <a:xfrm>
            <a:off x="1327150" y="4752975"/>
            <a:ext cx="109538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4" name="Rectangle 135"/>
          <p:cNvSpPr>
            <a:spLocks noChangeArrowheads="1"/>
          </p:cNvSpPr>
          <p:nvPr/>
        </p:nvSpPr>
        <p:spPr bwMode="auto">
          <a:xfrm>
            <a:off x="1327150" y="4860925"/>
            <a:ext cx="109538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5" name="Rectangle 136"/>
          <p:cNvSpPr>
            <a:spLocks noChangeArrowheads="1"/>
          </p:cNvSpPr>
          <p:nvPr/>
        </p:nvSpPr>
        <p:spPr bwMode="auto">
          <a:xfrm>
            <a:off x="1327150" y="4970463"/>
            <a:ext cx="109538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6" name="Rectangle 137"/>
          <p:cNvSpPr>
            <a:spLocks noChangeArrowheads="1"/>
          </p:cNvSpPr>
          <p:nvPr/>
        </p:nvSpPr>
        <p:spPr bwMode="auto">
          <a:xfrm>
            <a:off x="1436688" y="4646613"/>
            <a:ext cx="107950" cy="1063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7" name="Rectangle 138"/>
          <p:cNvSpPr>
            <a:spLocks noChangeArrowheads="1"/>
          </p:cNvSpPr>
          <p:nvPr/>
        </p:nvSpPr>
        <p:spPr bwMode="auto">
          <a:xfrm>
            <a:off x="1436688" y="4752975"/>
            <a:ext cx="107950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8" name="Rectangle 139"/>
          <p:cNvSpPr>
            <a:spLocks noChangeArrowheads="1"/>
          </p:cNvSpPr>
          <p:nvPr/>
        </p:nvSpPr>
        <p:spPr bwMode="auto">
          <a:xfrm>
            <a:off x="1436688" y="4860925"/>
            <a:ext cx="107950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9" name="Rectangle 140"/>
          <p:cNvSpPr>
            <a:spLocks noChangeArrowheads="1"/>
          </p:cNvSpPr>
          <p:nvPr/>
        </p:nvSpPr>
        <p:spPr bwMode="auto">
          <a:xfrm>
            <a:off x="1436688" y="4970463"/>
            <a:ext cx="107950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0" name="Rectangle 141"/>
          <p:cNvSpPr>
            <a:spLocks noChangeArrowheads="1"/>
          </p:cNvSpPr>
          <p:nvPr/>
        </p:nvSpPr>
        <p:spPr bwMode="auto">
          <a:xfrm>
            <a:off x="1544638" y="4970463"/>
            <a:ext cx="109537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1" name="Rectangle 142"/>
          <p:cNvSpPr>
            <a:spLocks noChangeArrowheads="1"/>
          </p:cNvSpPr>
          <p:nvPr/>
        </p:nvSpPr>
        <p:spPr bwMode="auto">
          <a:xfrm>
            <a:off x="1544638" y="4860925"/>
            <a:ext cx="109537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2" name="Rectangle 143"/>
          <p:cNvSpPr>
            <a:spLocks noChangeArrowheads="1"/>
          </p:cNvSpPr>
          <p:nvPr/>
        </p:nvSpPr>
        <p:spPr bwMode="auto">
          <a:xfrm>
            <a:off x="1544638" y="4752975"/>
            <a:ext cx="109537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3" name="Rectangle 144"/>
          <p:cNvSpPr>
            <a:spLocks noChangeArrowheads="1"/>
          </p:cNvSpPr>
          <p:nvPr/>
        </p:nvSpPr>
        <p:spPr bwMode="auto">
          <a:xfrm>
            <a:off x="1544638" y="4646613"/>
            <a:ext cx="109537" cy="1063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4" name="Rectangle 145"/>
          <p:cNvSpPr>
            <a:spLocks noChangeArrowheads="1"/>
          </p:cNvSpPr>
          <p:nvPr/>
        </p:nvSpPr>
        <p:spPr bwMode="auto">
          <a:xfrm>
            <a:off x="1220788" y="4752975"/>
            <a:ext cx="106362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5" name="Rectangle 146"/>
          <p:cNvSpPr>
            <a:spLocks noChangeArrowheads="1"/>
          </p:cNvSpPr>
          <p:nvPr/>
        </p:nvSpPr>
        <p:spPr bwMode="auto">
          <a:xfrm>
            <a:off x="1220788" y="4860925"/>
            <a:ext cx="106362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6" name="Rectangle 147"/>
          <p:cNvSpPr>
            <a:spLocks noChangeArrowheads="1"/>
          </p:cNvSpPr>
          <p:nvPr/>
        </p:nvSpPr>
        <p:spPr bwMode="auto">
          <a:xfrm>
            <a:off x="1654175" y="4752975"/>
            <a:ext cx="106363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7" name="Rectangle 148"/>
          <p:cNvSpPr>
            <a:spLocks noChangeArrowheads="1"/>
          </p:cNvSpPr>
          <p:nvPr/>
        </p:nvSpPr>
        <p:spPr bwMode="auto">
          <a:xfrm>
            <a:off x="1654175" y="4860925"/>
            <a:ext cx="106363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8" name="Line 149"/>
          <p:cNvSpPr>
            <a:spLocks noChangeShapeType="1"/>
          </p:cNvSpPr>
          <p:nvPr/>
        </p:nvSpPr>
        <p:spPr bwMode="auto">
          <a:xfrm flipV="1">
            <a:off x="1165225" y="5580063"/>
            <a:ext cx="474663" cy="2460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39" name="Line 150"/>
          <p:cNvSpPr>
            <a:spLocks noChangeShapeType="1"/>
          </p:cNvSpPr>
          <p:nvPr/>
        </p:nvSpPr>
        <p:spPr bwMode="auto">
          <a:xfrm flipV="1">
            <a:off x="1450975" y="5649913"/>
            <a:ext cx="473075" cy="2428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0" name="Line 151"/>
          <p:cNvSpPr>
            <a:spLocks noChangeShapeType="1"/>
          </p:cNvSpPr>
          <p:nvPr/>
        </p:nvSpPr>
        <p:spPr bwMode="auto">
          <a:xfrm>
            <a:off x="1639888" y="5580063"/>
            <a:ext cx="284162" cy="698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1" name="Line 152"/>
          <p:cNvSpPr>
            <a:spLocks noChangeShapeType="1"/>
          </p:cNvSpPr>
          <p:nvPr/>
        </p:nvSpPr>
        <p:spPr bwMode="auto">
          <a:xfrm>
            <a:off x="1165225" y="5826125"/>
            <a:ext cx="285750" cy="666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2" name="Line 153"/>
          <p:cNvSpPr>
            <a:spLocks noChangeShapeType="1"/>
          </p:cNvSpPr>
          <p:nvPr/>
        </p:nvSpPr>
        <p:spPr bwMode="auto">
          <a:xfrm flipV="1">
            <a:off x="1165225" y="5492750"/>
            <a:ext cx="474663" cy="2444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3" name="Line 154"/>
          <p:cNvSpPr>
            <a:spLocks noChangeShapeType="1"/>
          </p:cNvSpPr>
          <p:nvPr/>
        </p:nvSpPr>
        <p:spPr bwMode="auto">
          <a:xfrm flipV="1">
            <a:off x="1450975" y="5561013"/>
            <a:ext cx="473075" cy="2444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4" name="Line 155"/>
          <p:cNvSpPr>
            <a:spLocks noChangeShapeType="1"/>
          </p:cNvSpPr>
          <p:nvPr/>
        </p:nvSpPr>
        <p:spPr bwMode="auto">
          <a:xfrm>
            <a:off x="1639888" y="5492750"/>
            <a:ext cx="284162" cy="682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5" name="Line 156"/>
          <p:cNvSpPr>
            <a:spLocks noChangeShapeType="1"/>
          </p:cNvSpPr>
          <p:nvPr/>
        </p:nvSpPr>
        <p:spPr bwMode="auto">
          <a:xfrm>
            <a:off x="1165225" y="5737225"/>
            <a:ext cx="285750" cy="682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6" name="Freeform 157"/>
          <p:cNvSpPr>
            <a:spLocks/>
          </p:cNvSpPr>
          <p:nvPr/>
        </p:nvSpPr>
        <p:spPr bwMode="auto">
          <a:xfrm>
            <a:off x="1165225" y="5492750"/>
            <a:ext cx="758825" cy="312738"/>
          </a:xfrm>
          <a:custGeom>
            <a:avLst/>
            <a:gdLst>
              <a:gd name="T0" fmla="*/ 0 w 452"/>
              <a:gd name="T1" fmla="*/ 243801 h 186"/>
              <a:gd name="T2" fmla="*/ 475105 w 452"/>
              <a:gd name="T3" fmla="*/ 0 h 186"/>
              <a:gd name="T4" fmla="*/ 758825 w 452"/>
              <a:gd name="T5" fmla="*/ 67255 h 186"/>
              <a:gd name="T6" fmla="*/ 285399 w 452"/>
              <a:gd name="T7" fmla="*/ 312738 h 186"/>
              <a:gd name="T8" fmla="*/ 0 w 452"/>
              <a:gd name="T9" fmla="*/ 243801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2" h="186">
                <a:moveTo>
                  <a:pt x="0" y="145"/>
                </a:moveTo>
                <a:lnTo>
                  <a:pt x="283" y="0"/>
                </a:lnTo>
                <a:lnTo>
                  <a:pt x="452" y="40"/>
                </a:lnTo>
                <a:lnTo>
                  <a:pt x="170" y="186"/>
                </a:lnTo>
                <a:lnTo>
                  <a:pt x="0" y="145"/>
                </a:lnTo>
                <a:close/>
              </a:path>
            </a:pathLst>
          </a:custGeom>
          <a:solidFill>
            <a:srgbClr val="E6E6E6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47" name="Freeform 158"/>
          <p:cNvSpPr>
            <a:spLocks/>
          </p:cNvSpPr>
          <p:nvPr/>
        </p:nvSpPr>
        <p:spPr bwMode="auto">
          <a:xfrm>
            <a:off x="1165225" y="5561013"/>
            <a:ext cx="758825" cy="338137"/>
          </a:xfrm>
          <a:custGeom>
            <a:avLst/>
            <a:gdLst>
              <a:gd name="T0" fmla="*/ 0 w 452"/>
              <a:gd name="T1" fmla="*/ 175764 h 202"/>
              <a:gd name="T2" fmla="*/ 0 w 452"/>
              <a:gd name="T3" fmla="*/ 271179 h 202"/>
              <a:gd name="T4" fmla="*/ 285399 w 452"/>
              <a:gd name="T5" fmla="*/ 338137 h 202"/>
              <a:gd name="T6" fmla="*/ 758825 w 452"/>
              <a:gd name="T7" fmla="*/ 95415 h 202"/>
              <a:gd name="T8" fmla="*/ 758825 w 452"/>
              <a:gd name="T9" fmla="*/ 0 h 202"/>
              <a:gd name="T10" fmla="*/ 285399 w 452"/>
              <a:gd name="T11" fmla="*/ 244396 h 202"/>
              <a:gd name="T12" fmla="*/ 0 w 452"/>
              <a:gd name="T13" fmla="*/ 175764 h 2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2" h="202">
                <a:moveTo>
                  <a:pt x="0" y="105"/>
                </a:moveTo>
                <a:lnTo>
                  <a:pt x="0" y="162"/>
                </a:lnTo>
                <a:lnTo>
                  <a:pt x="170" y="202"/>
                </a:lnTo>
                <a:lnTo>
                  <a:pt x="452" y="57"/>
                </a:lnTo>
                <a:lnTo>
                  <a:pt x="452" y="0"/>
                </a:lnTo>
                <a:lnTo>
                  <a:pt x="170" y="146"/>
                </a:lnTo>
                <a:lnTo>
                  <a:pt x="0" y="105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48" name="Freeform 159"/>
          <p:cNvSpPr>
            <a:spLocks/>
          </p:cNvSpPr>
          <p:nvPr/>
        </p:nvSpPr>
        <p:spPr bwMode="auto">
          <a:xfrm>
            <a:off x="1231900" y="5776913"/>
            <a:ext cx="41275" cy="122237"/>
          </a:xfrm>
          <a:custGeom>
            <a:avLst/>
            <a:gdLst>
              <a:gd name="T0" fmla="*/ 0 w 25"/>
              <a:gd name="T1" fmla="*/ 28466 h 73"/>
              <a:gd name="T2" fmla="*/ 41275 w 25"/>
              <a:gd name="T3" fmla="*/ 0 h 73"/>
              <a:gd name="T4" fmla="*/ 41275 w 25"/>
              <a:gd name="T5" fmla="*/ 40188 h 73"/>
              <a:gd name="T6" fmla="*/ 31369 w 25"/>
              <a:gd name="T7" fmla="*/ 55258 h 73"/>
              <a:gd name="T8" fmla="*/ 31369 w 25"/>
              <a:gd name="T9" fmla="*/ 108841 h 73"/>
              <a:gd name="T10" fmla="*/ 21463 w 25"/>
              <a:gd name="T11" fmla="*/ 122237 h 73"/>
              <a:gd name="T12" fmla="*/ 21463 w 25"/>
              <a:gd name="T13" fmla="*/ 68654 h 73"/>
              <a:gd name="T14" fmla="*/ 0 w 25"/>
              <a:gd name="T15" fmla="*/ 80375 h 73"/>
              <a:gd name="T16" fmla="*/ 0 w 25"/>
              <a:gd name="T17" fmla="*/ 28466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3">
                <a:moveTo>
                  <a:pt x="0" y="17"/>
                </a:moveTo>
                <a:lnTo>
                  <a:pt x="25" y="0"/>
                </a:lnTo>
                <a:lnTo>
                  <a:pt x="25" y="24"/>
                </a:lnTo>
                <a:lnTo>
                  <a:pt x="19" y="33"/>
                </a:lnTo>
                <a:lnTo>
                  <a:pt x="19" y="65"/>
                </a:lnTo>
                <a:lnTo>
                  <a:pt x="13" y="73"/>
                </a:lnTo>
                <a:lnTo>
                  <a:pt x="13" y="41"/>
                </a:lnTo>
                <a:lnTo>
                  <a:pt x="0" y="48"/>
                </a:lnTo>
                <a:lnTo>
                  <a:pt x="0" y="17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49" name="Freeform 160"/>
          <p:cNvSpPr>
            <a:spLocks/>
          </p:cNvSpPr>
          <p:nvPr/>
        </p:nvSpPr>
        <p:spPr bwMode="auto">
          <a:xfrm>
            <a:off x="1870075" y="5668963"/>
            <a:ext cx="41275" cy="123825"/>
          </a:xfrm>
          <a:custGeom>
            <a:avLst/>
            <a:gdLst>
              <a:gd name="T0" fmla="*/ 0 w 24"/>
              <a:gd name="T1" fmla="*/ 27140 h 73"/>
              <a:gd name="T2" fmla="*/ 41275 w 24"/>
              <a:gd name="T3" fmla="*/ 0 h 73"/>
              <a:gd name="T4" fmla="*/ 41275 w 24"/>
              <a:gd name="T5" fmla="*/ 40710 h 73"/>
              <a:gd name="T6" fmla="*/ 30956 w 24"/>
              <a:gd name="T7" fmla="*/ 54279 h 73"/>
              <a:gd name="T8" fmla="*/ 30956 w 24"/>
              <a:gd name="T9" fmla="*/ 108559 h 73"/>
              <a:gd name="T10" fmla="*/ 20638 w 24"/>
              <a:gd name="T11" fmla="*/ 123825 h 73"/>
              <a:gd name="T12" fmla="*/ 20638 w 24"/>
              <a:gd name="T13" fmla="*/ 67849 h 73"/>
              <a:gd name="T14" fmla="*/ 0 w 24"/>
              <a:gd name="T15" fmla="*/ 81419 h 73"/>
              <a:gd name="T16" fmla="*/ 0 w 24"/>
              <a:gd name="T17" fmla="*/ 27140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" h="73">
                <a:moveTo>
                  <a:pt x="0" y="16"/>
                </a:moveTo>
                <a:lnTo>
                  <a:pt x="24" y="0"/>
                </a:lnTo>
                <a:lnTo>
                  <a:pt x="24" y="24"/>
                </a:lnTo>
                <a:lnTo>
                  <a:pt x="18" y="32"/>
                </a:lnTo>
                <a:lnTo>
                  <a:pt x="18" y="64"/>
                </a:lnTo>
                <a:lnTo>
                  <a:pt x="12" y="73"/>
                </a:lnTo>
                <a:lnTo>
                  <a:pt x="12" y="40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0" name="Freeform 161"/>
          <p:cNvSpPr>
            <a:spLocks/>
          </p:cNvSpPr>
          <p:nvPr/>
        </p:nvSpPr>
        <p:spPr bwMode="auto">
          <a:xfrm>
            <a:off x="1793875" y="5707063"/>
            <a:ext cx="41275" cy="122237"/>
          </a:xfrm>
          <a:custGeom>
            <a:avLst/>
            <a:gdLst>
              <a:gd name="T0" fmla="*/ 0 w 25"/>
              <a:gd name="T1" fmla="*/ 26792 h 73"/>
              <a:gd name="T2" fmla="*/ 41275 w 25"/>
              <a:gd name="T3" fmla="*/ 0 h 73"/>
              <a:gd name="T4" fmla="*/ 41275 w 25"/>
              <a:gd name="T5" fmla="*/ 41862 h 73"/>
              <a:gd name="T6" fmla="*/ 31369 w 25"/>
              <a:gd name="T7" fmla="*/ 55258 h 73"/>
              <a:gd name="T8" fmla="*/ 31369 w 25"/>
              <a:gd name="T9" fmla="*/ 108841 h 73"/>
              <a:gd name="T10" fmla="*/ 21463 w 25"/>
              <a:gd name="T11" fmla="*/ 122237 h 73"/>
              <a:gd name="T12" fmla="*/ 21463 w 25"/>
              <a:gd name="T13" fmla="*/ 68654 h 73"/>
              <a:gd name="T14" fmla="*/ 0 w 25"/>
              <a:gd name="T15" fmla="*/ 82049 h 73"/>
              <a:gd name="T16" fmla="*/ 0 w 25"/>
              <a:gd name="T17" fmla="*/ 26792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3">
                <a:moveTo>
                  <a:pt x="0" y="16"/>
                </a:moveTo>
                <a:lnTo>
                  <a:pt x="25" y="0"/>
                </a:lnTo>
                <a:lnTo>
                  <a:pt x="25" y="25"/>
                </a:lnTo>
                <a:lnTo>
                  <a:pt x="19" y="33"/>
                </a:lnTo>
                <a:lnTo>
                  <a:pt x="19" y="65"/>
                </a:lnTo>
                <a:lnTo>
                  <a:pt x="13" y="73"/>
                </a:lnTo>
                <a:lnTo>
                  <a:pt x="13" y="41"/>
                </a:lnTo>
                <a:lnTo>
                  <a:pt x="0" y="49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1" name="Freeform 162"/>
          <p:cNvSpPr>
            <a:spLocks/>
          </p:cNvSpPr>
          <p:nvPr/>
        </p:nvSpPr>
        <p:spPr bwMode="auto">
          <a:xfrm>
            <a:off x="1719263" y="5745163"/>
            <a:ext cx="39687" cy="120650"/>
          </a:xfrm>
          <a:custGeom>
            <a:avLst/>
            <a:gdLst>
              <a:gd name="T0" fmla="*/ 0 w 24"/>
              <a:gd name="T1" fmla="*/ 26811 h 72"/>
              <a:gd name="T2" fmla="*/ 39687 w 24"/>
              <a:gd name="T3" fmla="*/ 0 h 72"/>
              <a:gd name="T4" fmla="*/ 39687 w 24"/>
              <a:gd name="T5" fmla="*/ 40217 h 72"/>
              <a:gd name="T6" fmla="*/ 29765 w 24"/>
              <a:gd name="T7" fmla="*/ 53622 h 72"/>
              <a:gd name="T8" fmla="*/ 29765 w 24"/>
              <a:gd name="T9" fmla="*/ 108920 h 72"/>
              <a:gd name="T10" fmla="*/ 19844 w 24"/>
              <a:gd name="T11" fmla="*/ 120650 h 72"/>
              <a:gd name="T12" fmla="*/ 19844 w 24"/>
              <a:gd name="T13" fmla="*/ 68703 h 72"/>
              <a:gd name="T14" fmla="*/ 0 w 24"/>
              <a:gd name="T15" fmla="*/ 80433 h 72"/>
              <a:gd name="T16" fmla="*/ 0 w 24"/>
              <a:gd name="T17" fmla="*/ 26811 h 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" h="72">
                <a:moveTo>
                  <a:pt x="0" y="16"/>
                </a:moveTo>
                <a:lnTo>
                  <a:pt x="24" y="0"/>
                </a:lnTo>
                <a:lnTo>
                  <a:pt x="24" y="24"/>
                </a:lnTo>
                <a:lnTo>
                  <a:pt x="18" y="32"/>
                </a:lnTo>
                <a:lnTo>
                  <a:pt x="18" y="65"/>
                </a:lnTo>
                <a:lnTo>
                  <a:pt x="12" y="72"/>
                </a:lnTo>
                <a:lnTo>
                  <a:pt x="12" y="41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2" name="Freeform 163"/>
          <p:cNvSpPr>
            <a:spLocks/>
          </p:cNvSpPr>
          <p:nvPr/>
        </p:nvSpPr>
        <p:spPr bwMode="auto">
          <a:xfrm>
            <a:off x="1641475" y="5783263"/>
            <a:ext cx="42863" cy="122237"/>
          </a:xfrm>
          <a:custGeom>
            <a:avLst/>
            <a:gdLst>
              <a:gd name="T0" fmla="*/ 0 w 25"/>
              <a:gd name="T1" fmla="*/ 27164 h 72"/>
              <a:gd name="T2" fmla="*/ 42863 w 25"/>
              <a:gd name="T3" fmla="*/ 0 h 72"/>
              <a:gd name="T4" fmla="*/ 42863 w 25"/>
              <a:gd name="T5" fmla="*/ 40746 h 72"/>
              <a:gd name="T6" fmla="*/ 32576 w 25"/>
              <a:gd name="T7" fmla="*/ 52630 h 72"/>
              <a:gd name="T8" fmla="*/ 32576 w 25"/>
              <a:gd name="T9" fmla="*/ 108655 h 72"/>
              <a:gd name="T10" fmla="*/ 22289 w 25"/>
              <a:gd name="T11" fmla="*/ 122237 h 72"/>
              <a:gd name="T12" fmla="*/ 22289 w 25"/>
              <a:gd name="T13" fmla="*/ 67909 h 72"/>
              <a:gd name="T14" fmla="*/ 0 w 25"/>
              <a:gd name="T15" fmla="*/ 81491 h 72"/>
              <a:gd name="T16" fmla="*/ 0 w 25"/>
              <a:gd name="T17" fmla="*/ 27164 h 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2">
                <a:moveTo>
                  <a:pt x="0" y="16"/>
                </a:moveTo>
                <a:lnTo>
                  <a:pt x="25" y="0"/>
                </a:lnTo>
                <a:lnTo>
                  <a:pt x="25" y="24"/>
                </a:lnTo>
                <a:lnTo>
                  <a:pt x="19" y="31"/>
                </a:lnTo>
                <a:lnTo>
                  <a:pt x="19" y="64"/>
                </a:lnTo>
                <a:lnTo>
                  <a:pt x="13" y="72"/>
                </a:lnTo>
                <a:lnTo>
                  <a:pt x="13" y="40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3" name="Freeform 164"/>
          <p:cNvSpPr>
            <a:spLocks/>
          </p:cNvSpPr>
          <p:nvPr/>
        </p:nvSpPr>
        <p:spPr bwMode="auto">
          <a:xfrm>
            <a:off x="1490663" y="5857875"/>
            <a:ext cx="41275" cy="122238"/>
          </a:xfrm>
          <a:custGeom>
            <a:avLst/>
            <a:gdLst>
              <a:gd name="T0" fmla="*/ 0 w 25"/>
              <a:gd name="T1" fmla="*/ 28466 h 73"/>
              <a:gd name="T2" fmla="*/ 41275 w 25"/>
              <a:gd name="T3" fmla="*/ 0 h 73"/>
              <a:gd name="T4" fmla="*/ 41275 w 25"/>
              <a:gd name="T5" fmla="*/ 41862 h 73"/>
              <a:gd name="T6" fmla="*/ 31369 w 25"/>
              <a:gd name="T7" fmla="*/ 55258 h 73"/>
              <a:gd name="T8" fmla="*/ 31369 w 25"/>
              <a:gd name="T9" fmla="*/ 108842 h 73"/>
              <a:gd name="T10" fmla="*/ 21463 w 25"/>
              <a:gd name="T11" fmla="*/ 122238 h 73"/>
              <a:gd name="T12" fmla="*/ 21463 w 25"/>
              <a:gd name="T13" fmla="*/ 68654 h 73"/>
              <a:gd name="T14" fmla="*/ 0 w 25"/>
              <a:gd name="T15" fmla="*/ 82050 h 73"/>
              <a:gd name="T16" fmla="*/ 0 w 25"/>
              <a:gd name="T17" fmla="*/ 28466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3">
                <a:moveTo>
                  <a:pt x="0" y="17"/>
                </a:moveTo>
                <a:lnTo>
                  <a:pt x="25" y="0"/>
                </a:lnTo>
                <a:lnTo>
                  <a:pt x="25" y="25"/>
                </a:lnTo>
                <a:lnTo>
                  <a:pt x="19" y="33"/>
                </a:lnTo>
                <a:lnTo>
                  <a:pt x="19" y="65"/>
                </a:lnTo>
                <a:lnTo>
                  <a:pt x="13" y="73"/>
                </a:lnTo>
                <a:lnTo>
                  <a:pt x="13" y="41"/>
                </a:lnTo>
                <a:lnTo>
                  <a:pt x="0" y="49"/>
                </a:lnTo>
                <a:lnTo>
                  <a:pt x="0" y="17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4" name="Freeform 165"/>
          <p:cNvSpPr>
            <a:spLocks/>
          </p:cNvSpPr>
          <p:nvPr/>
        </p:nvSpPr>
        <p:spPr bwMode="auto">
          <a:xfrm>
            <a:off x="1566863" y="5821363"/>
            <a:ext cx="39687" cy="122237"/>
          </a:xfrm>
          <a:custGeom>
            <a:avLst/>
            <a:gdLst>
              <a:gd name="T0" fmla="*/ 0 w 24"/>
              <a:gd name="T1" fmla="*/ 26792 h 73"/>
              <a:gd name="T2" fmla="*/ 39687 w 24"/>
              <a:gd name="T3" fmla="*/ 0 h 73"/>
              <a:gd name="T4" fmla="*/ 39687 w 24"/>
              <a:gd name="T5" fmla="*/ 40188 h 73"/>
              <a:gd name="T6" fmla="*/ 29765 w 24"/>
              <a:gd name="T7" fmla="*/ 55258 h 73"/>
              <a:gd name="T8" fmla="*/ 29765 w 24"/>
              <a:gd name="T9" fmla="*/ 107167 h 73"/>
              <a:gd name="T10" fmla="*/ 19844 w 24"/>
              <a:gd name="T11" fmla="*/ 122237 h 73"/>
              <a:gd name="T12" fmla="*/ 19844 w 24"/>
              <a:gd name="T13" fmla="*/ 66979 h 73"/>
              <a:gd name="T14" fmla="*/ 0 w 24"/>
              <a:gd name="T15" fmla="*/ 80375 h 73"/>
              <a:gd name="T16" fmla="*/ 0 w 24"/>
              <a:gd name="T17" fmla="*/ 26792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" h="73">
                <a:moveTo>
                  <a:pt x="0" y="16"/>
                </a:moveTo>
                <a:lnTo>
                  <a:pt x="24" y="0"/>
                </a:lnTo>
                <a:lnTo>
                  <a:pt x="24" y="24"/>
                </a:lnTo>
                <a:lnTo>
                  <a:pt x="18" y="33"/>
                </a:lnTo>
                <a:lnTo>
                  <a:pt x="18" y="64"/>
                </a:lnTo>
                <a:lnTo>
                  <a:pt x="12" y="73"/>
                </a:lnTo>
                <a:lnTo>
                  <a:pt x="12" y="40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5" name="Rectangle 166"/>
          <p:cNvSpPr>
            <a:spLocks noChangeArrowheads="1"/>
          </p:cNvSpPr>
          <p:nvPr/>
        </p:nvSpPr>
        <p:spPr bwMode="auto">
          <a:xfrm>
            <a:off x="1065213" y="3670300"/>
            <a:ext cx="974725" cy="649288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6" name="Rectangle 167"/>
          <p:cNvSpPr>
            <a:spLocks noChangeArrowheads="1"/>
          </p:cNvSpPr>
          <p:nvPr/>
        </p:nvSpPr>
        <p:spPr bwMode="auto">
          <a:xfrm>
            <a:off x="1173163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7" name="Rectangle 168"/>
          <p:cNvSpPr>
            <a:spLocks noChangeArrowheads="1"/>
          </p:cNvSpPr>
          <p:nvPr/>
        </p:nvSpPr>
        <p:spPr bwMode="auto">
          <a:xfrm>
            <a:off x="1879600" y="3722688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8" name="Rectangle 169"/>
          <p:cNvSpPr>
            <a:spLocks noChangeArrowheads="1"/>
          </p:cNvSpPr>
          <p:nvPr/>
        </p:nvSpPr>
        <p:spPr bwMode="auto">
          <a:xfrm>
            <a:off x="1525588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9" name="Rectangle 170"/>
          <p:cNvSpPr>
            <a:spLocks noChangeArrowheads="1"/>
          </p:cNvSpPr>
          <p:nvPr/>
        </p:nvSpPr>
        <p:spPr bwMode="auto">
          <a:xfrm>
            <a:off x="1701800" y="3722688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0" name="Rectangle 171"/>
          <p:cNvSpPr>
            <a:spLocks noChangeArrowheads="1"/>
          </p:cNvSpPr>
          <p:nvPr/>
        </p:nvSpPr>
        <p:spPr bwMode="auto">
          <a:xfrm>
            <a:off x="1349375" y="3722688"/>
            <a:ext cx="55563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1" name="Rectangle 172"/>
          <p:cNvSpPr>
            <a:spLocks noChangeArrowheads="1"/>
          </p:cNvSpPr>
          <p:nvPr/>
        </p:nvSpPr>
        <p:spPr bwMode="auto">
          <a:xfrm>
            <a:off x="1173163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2" name="Rectangle 173"/>
          <p:cNvSpPr>
            <a:spLocks noChangeArrowheads="1"/>
          </p:cNvSpPr>
          <p:nvPr/>
        </p:nvSpPr>
        <p:spPr bwMode="auto">
          <a:xfrm>
            <a:off x="1879600" y="4211638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3" name="Rectangle 174"/>
          <p:cNvSpPr>
            <a:spLocks noChangeArrowheads="1"/>
          </p:cNvSpPr>
          <p:nvPr/>
        </p:nvSpPr>
        <p:spPr bwMode="auto">
          <a:xfrm>
            <a:off x="1525588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4" name="Rectangle 175"/>
          <p:cNvSpPr>
            <a:spLocks noChangeArrowheads="1"/>
          </p:cNvSpPr>
          <p:nvPr/>
        </p:nvSpPr>
        <p:spPr bwMode="auto">
          <a:xfrm>
            <a:off x="1701800" y="4211638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5" name="Rectangle 176"/>
          <p:cNvSpPr>
            <a:spLocks noChangeArrowheads="1"/>
          </p:cNvSpPr>
          <p:nvPr/>
        </p:nvSpPr>
        <p:spPr bwMode="auto">
          <a:xfrm>
            <a:off x="1349375" y="4211638"/>
            <a:ext cx="55563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6" name="Rectangle 177"/>
          <p:cNvSpPr>
            <a:spLocks noChangeArrowheads="1"/>
          </p:cNvSpPr>
          <p:nvPr/>
        </p:nvSpPr>
        <p:spPr bwMode="auto">
          <a:xfrm>
            <a:off x="1879600" y="396875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7" name="Rectangle 178"/>
          <p:cNvSpPr>
            <a:spLocks noChangeArrowheads="1"/>
          </p:cNvSpPr>
          <p:nvPr/>
        </p:nvSpPr>
        <p:spPr bwMode="auto">
          <a:xfrm>
            <a:off x="1173163" y="3968750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8" name="Rectangle 179"/>
          <p:cNvSpPr>
            <a:spLocks noChangeArrowheads="1"/>
          </p:cNvSpPr>
          <p:nvPr/>
        </p:nvSpPr>
        <p:spPr bwMode="auto">
          <a:xfrm>
            <a:off x="1322388" y="3859213"/>
            <a:ext cx="107950" cy="2968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9" name="Rectangle 180"/>
          <p:cNvSpPr>
            <a:spLocks noChangeArrowheads="1"/>
          </p:cNvSpPr>
          <p:nvPr/>
        </p:nvSpPr>
        <p:spPr bwMode="auto">
          <a:xfrm>
            <a:off x="1581150" y="3819525"/>
            <a:ext cx="217488" cy="1603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70" name="Rectangle 181"/>
          <p:cNvSpPr>
            <a:spLocks noChangeArrowheads="1"/>
          </p:cNvSpPr>
          <p:nvPr/>
        </p:nvSpPr>
        <p:spPr bwMode="auto">
          <a:xfrm>
            <a:off x="1581150" y="4062413"/>
            <a:ext cx="134938" cy="936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71" name="Line 182"/>
          <p:cNvSpPr>
            <a:spLocks noChangeShapeType="1"/>
          </p:cNvSpPr>
          <p:nvPr/>
        </p:nvSpPr>
        <p:spPr bwMode="auto">
          <a:xfrm>
            <a:off x="1646238" y="4022725"/>
            <a:ext cx="3175" cy="396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2" name="Line 183"/>
          <p:cNvSpPr>
            <a:spLocks noChangeShapeType="1"/>
          </p:cNvSpPr>
          <p:nvPr/>
        </p:nvSpPr>
        <p:spPr bwMode="auto">
          <a:xfrm flipH="1">
            <a:off x="1552575" y="4116388"/>
            <a:ext cx="28575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3" name="Line 184"/>
          <p:cNvSpPr>
            <a:spLocks noChangeShapeType="1"/>
          </p:cNvSpPr>
          <p:nvPr/>
        </p:nvSpPr>
        <p:spPr bwMode="auto">
          <a:xfrm flipV="1">
            <a:off x="1552575" y="4116388"/>
            <a:ext cx="1588" cy="952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4" name="Line 185"/>
          <p:cNvSpPr>
            <a:spLocks noChangeShapeType="1"/>
          </p:cNvSpPr>
          <p:nvPr/>
        </p:nvSpPr>
        <p:spPr bwMode="auto">
          <a:xfrm>
            <a:off x="1228725" y="3995738"/>
            <a:ext cx="936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5" name="Freeform 186"/>
          <p:cNvSpPr>
            <a:spLocks/>
          </p:cNvSpPr>
          <p:nvPr/>
        </p:nvSpPr>
        <p:spPr bwMode="auto">
          <a:xfrm>
            <a:off x="1498600" y="3954463"/>
            <a:ext cx="147638" cy="68262"/>
          </a:xfrm>
          <a:custGeom>
            <a:avLst/>
            <a:gdLst>
              <a:gd name="T0" fmla="*/ 0 w 88"/>
              <a:gd name="T1" fmla="*/ 0 h 40"/>
              <a:gd name="T2" fmla="*/ 0 w 88"/>
              <a:gd name="T3" fmla="*/ 68262 h 40"/>
              <a:gd name="T4" fmla="*/ 147638 w 88"/>
              <a:gd name="T5" fmla="*/ 68262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8" h="40">
                <a:moveTo>
                  <a:pt x="0" y="0"/>
                </a:moveTo>
                <a:lnTo>
                  <a:pt x="0" y="40"/>
                </a:lnTo>
                <a:lnTo>
                  <a:pt x="88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6" name="Freeform 187"/>
          <p:cNvSpPr>
            <a:spLocks/>
          </p:cNvSpPr>
          <p:nvPr/>
        </p:nvSpPr>
        <p:spPr bwMode="auto">
          <a:xfrm>
            <a:off x="1430338" y="3914775"/>
            <a:ext cx="68262" cy="53975"/>
          </a:xfrm>
          <a:custGeom>
            <a:avLst/>
            <a:gdLst>
              <a:gd name="T0" fmla="*/ 0 w 41"/>
              <a:gd name="T1" fmla="*/ 0 h 32"/>
              <a:gd name="T2" fmla="*/ 68262 w 41"/>
              <a:gd name="T3" fmla="*/ 0 h 32"/>
              <a:gd name="T4" fmla="*/ 68262 w 41"/>
              <a:gd name="T5" fmla="*/ 53975 h 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" h="32">
                <a:moveTo>
                  <a:pt x="0" y="0"/>
                </a:moveTo>
                <a:lnTo>
                  <a:pt x="41" y="0"/>
                </a:lnTo>
                <a:lnTo>
                  <a:pt x="41" y="32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7" name="Line 188"/>
          <p:cNvSpPr>
            <a:spLocks noChangeShapeType="1"/>
          </p:cNvSpPr>
          <p:nvPr/>
        </p:nvSpPr>
        <p:spPr bwMode="auto">
          <a:xfrm>
            <a:off x="1728788" y="3778250"/>
            <a:ext cx="1587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8" name="Freeform 189"/>
          <p:cNvSpPr>
            <a:spLocks/>
          </p:cNvSpPr>
          <p:nvPr/>
        </p:nvSpPr>
        <p:spPr bwMode="auto">
          <a:xfrm>
            <a:off x="1716088" y="3979863"/>
            <a:ext cx="26987" cy="136525"/>
          </a:xfrm>
          <a:custGeom>
            <a:avLst/>
            <a:gdLst>
              <a:gd name="T0" fmla="*/ 0 w 16"/>
              <a:gd name="T1" fmla="*/ 136525 h 81"/>
              <a:gd name="T2" fmla="*/ 26987 w 16"/>
              <a:gd name="T3" fmla="*/ 136525 h 81"/>
              <a:gd name="T4" fmla="*/ 26987 w 16"/>
              <a:gd name="T5" fmla="*/ 0 h 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1">
                <a:moveTo>
                  <a:pt x="0" y="81"/>
                </a:moveTo>
                <a:lnTo>
                  <a:pt x="16" y="81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9" name="Freeform 190"/>
          <p:cNvSpPr>
            <a:spLocks/>
          </p:cNvSpPr>
          <p:nvPr/>
        </p:nvSpPr>
        <p:spPr bwMode="auto">
          <a:xfrm>
            <a:off x="1798638" y="3898900"/>
            <a:ext cx="106362" cy="312738"/>
          </a:xfrm>
          <a:custGeom>
            <a:avLst/>
            <a:gdLst>
              <a:gd name="T0" fmla="*/ 0 w 64"/>
              <a:gd name="T1" fmla="*/ 0 h 186"/>
              <a:gd name="T2" fmla="*/ 24929 w 64"/>
              <a:gd name="T3" fmla="*/ 0 h 186"/>
              <a:gd name="T4" fmla="*/ 24929 w 64"/>
              <a:gd name="T5" fmla="*/ 216899 h 186"/>
              <a:gd name="T6" fmla="*/ 106362 w 64"/>
              <a:gd name="T7" fmla="*/ 216899 h 186"/>
              <a:gd name="T8" fmla="*/ 106362 w 64"/>
              <a:gd name="T9" fmla="*/ 312738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186">
                <a:moveTo>
                  <a:pt x="0" y="0"/>
                </a:moveTo>
                <a:lnTo>
                  <a:pt x="15" y="0"/>
                </a:lnTo>
                <a:lnTo>
                  <a:pt x="15" y="129"/>
                </a:lnTo>
                <a:lnTo>
                  <a:pt x="64" y="129"/>
                </a:lnTo>
                <a:lnTo>
                  <a:pt x="64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80" name="Rectangle 191"/>
          <p:cNvSpPr>
            <a:spLocks noChangeArrowheads="1"/>
          </p:cNvSpPr>
          <p:nvPr/>
        </p:nvSpPr>
        <p:spPr bwMode="auto">
          <a:xfrm>
            <a:off x="1065213" y="3670300"/>
            <a:ext cx="974725" cy="649288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1" name="Rectangle 192"/>
          <p:cNvSpPr>
            <a:spLocks noChangeArrowheads="1"/>
          </p:cNvSpPr>
          <p:nvPr/>
        </p:nvSpPr>
        <p:spPr bwMode="auto">
          <a:xfrm>
            <a:off x="1173163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2" name="Rectangle 193"/>
          <p:cNvSpPr>
            <a:spLocks noChangeArrowheads="1"/>
          </p:cNvSpPr>
          <p:nvPr/>
        </p:nvSpPr>
        <p:spPr bwMode="auto">
          <a:xfrm>
            <a:off x="1879600" y="3722688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3" name="Rectangle 194"/>
          <p:cNvSpPr>
            <a:spLocks noChangeArrowheads="1"/>
          </p:cNvSpPr>
          <p:nvPr/>
        </p:nvSpPr>
        <p:spPr bwMode="auto">
          <a:xfrm>
            <a:off x="1525588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4" name="Rectangle 195"/>
          <p:cNvSpPr>
            <a:spLocks noChangeArrowheads="1"/>
          </p:cNvSpPr>
          <p:nvPr/>
        </p:nvSpPr>
        <p:spPr bwMode="auto">
          <a:xfrm>
            <a:off x="1701800" y="3722688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5" name="Rectangle 196"/>
          <p:cNvSpPr>
            <a:spLocks noChangeArrowheads="1"/>
          </p:cNvSpPr>
          <p:nvPr/>
        </p:nvSpPr>
        <p:spPr bwMode="auto">
          <a:xfrm>
            <a:off x="1349375" y="3722688"/>
            <a:ext cx="55563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6" name="Rectangle 197"/>
          <p:cNvSpPr>
            <a:spLocks noChangeArrowheads="1"/>
          </p:cNvSpPr>
          <p:nvPr/>
        </p:nvSpPr>
        <p:spPr bwMode="auto">
          <a:xfrm>
            <a:off x="1173163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7" name="Rectangle 198"/>
          <p:cNvSpPr>
            <a:spLocks noChangeArrowheads="1"/>
          </p:cNvSpPr>
          <p:nvPr/>
        </p:nvSpPr>
        <p:spPr bwMode="auto">
          <a:xfrm>
            <a:off x="1879600" y="4211638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8" name="Rectangle 199"/>
          <p:cNvSpPr>
            <a:spLocks noChangeArrowheads="1"/>
          </p:cNvSpPr>
          <p:nvPr/>
        </p:nvSpPr>
        <p:spPr bwMode="auto">
          <a:xfrm>
            <a:off x="1525588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9" name="Rectangle 200"/>
          <p:cNvSpPr>
            <a:spLocks noChangeArrowheads="1"/>
          </p:cNvSpPr>
          <p:nvPr/>
        </p:nvSpPr>
        <p:spPr bwMode="auto">
          <a:xfrm>
            <a:off x="1701800" y="4211638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0" name="Rectangle 201"/>
          <p:cNvSpPr>
            <a:spLocks noChangeArrowheads="1"/>
          </p:cNvSpPr>
          <p:nvPr/>
        </p:nvSpPr>
        <p:spPr bwMode="auto">
          <a:xfrm>
            <a:off x="1349375" y="4211638"/>
            <a:ext cx="55563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1" name="Rectangle 202"/>
          <p:cNvSpPr>
            <a:spLocks noChangeArrowheads="1"/>
          </p:cNvSpPr>
          <p:nvPr/>
        </p:nvSpPr>
        <p:spPr bwMode="auto">
          <a:xfrm>
            <a:off x="1879600" y="396875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2" name="Rectangle 203"/>
          <p:cNvSpPr>
            <a:spLocks noChangeArrowheads="1"/>
          </p:cNvSpPr>
          <p:nvPr/>
        </p:nvSpPr>
        <p:spPr bwMode="auto">
          <a:xfrm>
            <a:off x="1173163" y="3968750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3" name="Line 204"/>
          <p:cNvSpPr>
            <a:spLocks noChangeShapeType="1"/>
          </p:cNvSpPr>
          <p:nvPr/>
        </p:nvSpPr>
        <p:spPr bwMode="auto">
          <a:xfrm>
            <a:off x="1228725" y="3995738"/>
            <a:ext cx="936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94" name="Line 205"/>
          <p:cNvSpPr>
            <a:spLocks noChangeShapeType="1"/>
          </p:cNvSpPr>
          <p:nvPr/>
        </p:nvSpPr>
        <p:spPr bwMode="auto">
          <a:xfrm>
            <a:off x="1728788" y="3778250"/>
            <a:ext cx="1587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95" name="Freeform 206"/>
          <p:cNvSpPr>
            <a:spLocks/>
          </p:cNvSpPr>
          <p:nvPr/>
        </p:nvSpPr>
        <p:spPr bwMode="auto">
          <a:xfrm>
            <a:off x="1798638" y="3898900"/>
            <a:ext cx="106362" cy="312738"/>
          </a:xfrm>
          <a:custGeom>
            <a:avLst/>
            <a:gdLst>
              <a:gd name="T0" fmla="*/ 0 w 64"/>
              <a:gd name="T1" fmla="*/ 0 h 186"/>
              <a:gd name="T2" fmla="*/ 24929 w 64"/>
              <a:gd name="T3" fmla="*/ 0 h 186"/>
              <a:gd name="T4" fmla="*/ 24929 w 64"/>
              <a:gd name="T5" fmla="*/ 216899 h 186"/>
              <a:gd name="T6" fmla="*/ 106362 w 64"/>
              <a:gd name="T7" fmla="*/ 216899 h 186"/>
              <a:gd name="T8" fmla="*/ 106362 w 64"/>
              <a:gd name="T9" fmla="*/ 312738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186">
                <a:moveTo>
                  <a:pt x="0" y="0"/>
                </a:moveTo>
                <a:lnTo>
                  <a:pt x="15" y="0"/>
                </a:lnTo>
                <a:lnTo>
                  <a:pt x="15" y="129"/>
                </a:lnTo>
                <a:lnTo>
                  <a:pt x="64" y="129"/>
                </a:lnTo>
                <a:lnTo>
                  <a:pt x="64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96" name="Rectangle 207"/>
          <p:cNvSpPr>
            <a:spLocks noChangeArrowheads="1"/>
          </p:cNvSpPr>
          <p:nvPr/>
        </p:nvSpPr>
        <p:spPr bwMode="auto">
          <a:xfrm>
            <a:off x="1393825" y="3848100"/>
            <a:ext cx="106363" cy="296863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7" name="Rectangle 208"/>
          <p:cNvSpPr>
            <a:spLocks noChangeArrowheads="1"/>
          </p:cNvSpPr>
          <p:nvPr/>
        </p:nvSpPr>
        <p:spPr bwMode="auto">
          <a:xfrm>
            <a:off x="1582738" y="3821113"/>
            <a:ext cx="217487" cy="161925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8" name="Rectangle 209"/>
          <p:cNvSpPr>
            <a:spLocks noChangeArrowheads="1"/>
          </p:cNvSpPr>
          <p:nvPr/>
        </p:nvSpPr>
        <p:spPr bwMode="auto">
          <a:xfrm>
            <a:off x="1582738" y="4064000"/>
            <a:ext cx="136525" cy="968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9" name="Line 210"/>
          <p:cNvSpPr>
            <a:spLocks noChangeShapeType="1"/>
          </p:cNvSpPr>
          <p:nvPr/>
        </p:nvSpPr>
        <p:spPr bwMode="auto">
          <a:xfrm>
            <a:off x="1651000" y="4024313"/>
            <a:ext cx="1588" cy="396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0" name="Line 211"/>
          <p:cNvSpPr>
            <a:spLocks noChangeShapeType="1"/>
          </p:cNvSpPr>
          <p:nvPr/>
        </p:nvSpPr>
        <p:spPr bwMode="auto">
          <a:xfrm flipH="1">
            <a:off x="1554163" y="4117975"/>
            <a:ext cx="285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" name="Freeform 212"/>
          <p:cNvSpPr>
            <a:spLocks/>
          </p:cNvSpPr>
          <p:nvPr/>
        </p:nvSpPr>
        <p:spPr bwMode="auto">
          <a:xfrm>
            <a:off x="1539875" y="3956050"/>
            <a:ext cx="111125" cy="68263"/>
          </a:xfrm>
          <a:custGeom>
            <a:avLst/>
            <a:gdLst>
              <a:gd name="T0" fmla="*/ 0 w 66"/>
              <a:gd name="T1" fmla="*/ 0 h 40"/>
              <a:gd name="T2" fmla="*/ 0 w 66"/>
              <a:gd name="T3" fmla="*/ 68263 h 40"/>
              <a:gd name="T4" fmla="*/ 111125 w 66"/>
              <a:gd name="T5" fmla="*/ 68263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" h="40">
                <a:moveTo>
                  <a:pt x="0" y="0"/>
                </a:moveTo>
                <a:lnTo>
                  <a:pt x="0" y="40"/>
                </a:lnTo>
                <a:lnTo>
                  <a:pt x="66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" name="Freeform 213"/>
          <p:cNvSpPr>
            <a:spLocks/>
          </p:cNvSpPr>
          <p:nvPr/>
        </p:nvSpPr>
        <p:spPr bwMode="auto">
          <a:xfrm>
            <a:off x="1719263" y="3983038"/>
            <a:ext cx="26987" cy="134937"/>
          </a:xfrm>
          <a:custGeom>
            <a:avLst/>
            <a:gdLst>
              <a:gd name="T0" fmla="*/ 0 w 16"/>
              <a:gd name="T1" fmla="*/ 134937 h 80"/>
              <a:gd name="T2" fmla="*/ 26987 w 16"/>
              <a:gd name="T3" fmla="*/ 134937 h 80"/>
              <a:gd name="T4" fmla="*/ 26987 w 16"/>
              <a:gd name="T5" fmla="*/ 0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0">
                <a:moveTo>
                  <a:pt x="0" y="80"/>
                </a:moveTo>
                <a:lnTo>
                  <a:pt x="16" y="80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" name="Line 214"/>
          <p:cNvSpPr>
            <a:spLocks noChangeShapeType="1"/>
          </p:cNvSpPr>
          <p:nvPr/>
        </p:nvSpPr>
        <p:spPr bwMode="auto">
          <a:xfrm>
            <a:off x="1503363" y="3908425"/>
            <a:ext cx="36512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" name="Line 215"/>
          <p:cNvSpPr>
            <a:spLocks noChangeShapeType="1"/>
          </p:cNvSpPr>
          <p:nvPr/>
        </p:nvSpPr>
        <p:spPr bwMode="auto">
          <a:xfrm flipV="1">
            <a:off x="1539875" y="3911600"/>
            <a:ext cx="1588" cy="476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" name="Line 216"/>
          <p:cNvSpPr>
            <a:spLocks noChangeShapeType="1"/>
          </p:cNvSpPr>
          <p:nvPr/>
        </p:nvSpPr>
        <p:spPr bwMode="auto">
          <a:xfrm>
            <a:off x="1322388" y="3995738"/>
            <a:ext cx="635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6" name="Line 217"/>
          <p:cNvSpPr>
            <a:spLocks noChangeShapeType="1"/>
          </p:cNvSpPr>
          <p:nvPr/>
        </p:nvSpPr>
        <p:spPr bwMode="auto">
          <a:xfrm flipV="1">
            <a:off x="1552575" y="4119563"/>
            <a:ext cx="1588" cy="904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7" name="Rectangle 218"/>
          <p:cNvSpPr>
            <a:spLocks noChangeArrowheads="1"/>
          </p:cNvSpPr>
          <p:nvPr/>
        </p:nvSpPr>
        <p:spPr bwMode="auto">
          <a:xfrm>
            <a:off x="1055688" y="5402263"/>
            <a:ext cx="974725" cy="649287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8" name="Rectangle 219"/>
          <p:cNvSpPr>
            <a:spLocks noChangeArrowheads="1"/>
          </p:cNvSpPr>
          <p:nvPr/>
        </p:nvSpPr>
        <p:spPr bwMode="auto">
          <a:xfrm>
            <a:off x="4745038" y="2189163"/>
            <a:ext cx="1300162" cy="252412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9" name="Rectangle 220"/>
          <p:cNvSpPr>
            <a:spLocks noChangeArrowheads="1"/>
          </p:cNvSpPr>
          <p:nvPr/>
        </p:nvSpPr>
        <p:spPr bwMode="auto">
          <a:xfrm>
            <a:off x="5033963" y="2244725"/>
            <a:ext cx="779462" cy="144463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Partitionierung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310" name="Line 221"/>
          <p:cNvSpPr>
            <a:spLocks noChangeShapeType="1"/>
          </p:cNvSpPr>
          <p:nvPr/>
        </p:nvSpPr>
        <p:spPr bwMode="auto">
          <a:xfrm>
            <a:off x="5394325" y="2441575"/>
            <a:ext cx="1588" cy="4397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11" name="Freeform 222"/>
          <p:cNvSpPr>
            <a:spLocks/>
          </p:cNvSpPr>
          <p:nvPr/>
        </p:nvSpPr>
        <p:spPr bwMode="auto">
          <a:xfrm>
            <a:off x="5356225" y="2870200"/>
            <a:ext cx="79375" cy="79375"/>
          </a:xfrm>
          <a:custGeom>
            <a:avLst/>
            <a:gdLst>
              <a:gd name="T0" fmla="*/ 79375 w 47"/>
              <a:gd name="T1" fmla="*/ 0 h 47"/>
              <a:gd name="T2" fmla="*/ 38843 w 47"/>
              <a:gd name="T3" fmla="*/ 79375 h 47"/>
              <a:gd name="T4" fmla="*/ 0 w 47"/>
              <a:gd name="T5" fmla="*/ 0 h 47"/>
              <a:gd name="T6" fmla="*/ 79375 w 47"/>
              <a:gd name="T7" fmla="*/ 0 h 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7">
                <a:moveTo>
                  <a:pt x="47" y="0"/>
                </a:moveTo>
                <a:lnTo>
                  <a:pt x="23" y="47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solidFill>
            <a:srgbClr val="FAC0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12" name="Line 223"/>
          <p:cNvSpPr>
            <a:spLocks noChangeShapeType="1"/>
          </p:cNvSpPr>
          <p:nvPr/>
        </p:nvSpPr>
        <p:spPr bwMode="auto">
          <a:xfrm flipV="1">
            <a:off x="3867150" y="2259013"/>
            <a:ext cx="820738" cy="145573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13" name="Line 224"/>
          <p:cNvSpPr>
            <a:spLocks noChangeShapeType="1"/>
          </p:cNvSpPr>
          <p:nvPr/>
        </p:nvSpPr>
        <p:spPr bwMode="auto">
          <a:xfrm>
            <a:off x="3873500" y="3968750"/>
            <a:ext cx="814388" cy="141446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14" name="Rectangle 225"/>
          <p:cNvSpPr>
            <a:spLocks noChangeArrowheads="1"/>
          </p:cNvSpPr>
          <p:nvPr/>
        </p:nvSpPr>
        <p:spPr bwMode="auto">
          <a:xfrm>
            <a:off x="6675438" y="3089275"/>
            <a:ext cx="506412" cy="277813"/>
          </a:xfrm>
          <a:prstGeom prst="rect">
            <a:avLst/>
          </a:prstGeom>
          <a:solidFill>
            <a:srgbClr val="F8F8F8"/>
          </a:solid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5" name="Rectangle 226" descr="Diagonal weit nach unten"/>
          <p:cNvSpPr>
            <a:spLocks noChangeArrowheads="1"/>
          </p:cNvSpPr>
          <p:nvPr/>
        </p:nvSpPr>
        <p:spPr bwMode="auto">
          <a:xfrm>
            <a:off x="7186613" y="3092450"/>
            <a:ext cx="504825" cy="277813"/>
          </a:xfrm>
          <a:prstGeom prst="rect">
            <a:avLst/>
          </a:prstGeom>
          <a:pattFill prst="wdDnDiag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6" name="Rectangle 227"/>
          <p:cNvSpPr>
            <a:spLocks noChangeArrowheads="1"/>
          </p:cNvSpPr>
          <p:nvPr/>
        </p:nvSpPr>
        <p:spPr bwMode="auto">
          <a:xfrm>
            <a:off x="6772275" y="2846388"/>
            <a:ext cx="128588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7" name="Rectangle 228"/>
          <p:cNvSpPr>
            <a:spLocks noChangeArrowheads="1"/>
          </p:cNvSpPr>
          <p:nvPr/>
        </p:nvSpPr>
        <p:spPr bwMode="auto">
          <a:xfrm>
            <a:off x="6913563" y="2844800"/>
            <a:ext cx="128587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8" name="Rectangle 229"/>
          <p:cNvSpPr>
            <a:spLocks noChangeArrowheads="1"/>
          </p:cNvSpPr>
          <p:nvPr/>
        </p:nvSpPr>
        <p:spPr bwMode="auto">
          <a:xfrm>
            <a:off x="6769100" y="2967038"/>
            <a:ext cx="128588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9" name="Rectangle 230"/>
          <p:cNvSpPr>
            <a:spLocks noChangeArrowheads="1"/>
          </p:cNvSpPr>
          <p:nvPr/>
        </p:nvSpPr>
        <p:spPr bwMode="auto">
          <a:xfrm>
            <a:off x="6908800" y="2967038"/>
            <a:ext cx="127000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0" name="Rectangle 231"/>
          <p:cNvSpPr>
            <a:spLocks noChangeArrowheads="1"/>
          </p:cNvSpPr>
          <p:nvPr/>
        </p:nvSpPr>
        <p:spPr bwMode="auto">
          <a:xfrm>
            <a:off x="6507163" y="2897188"/>
            <a:ext cx="68262" cy="134937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1" name="Rectangle 232"/>
          <p:cNvSpPr>
            <a:spLocks noChangeArrowheads="1"/>
          </p:cNvSpPr>
          <p:nvPr/>
        </p:nvSpPr>
        <p:spPr bwMode="auto">
          <a:xfrm>
            <a:off x="6507163" y="3076575"/>
            <a:ext cx="68262" cy="1333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2" name="Rectangle 233"/>
          <p:cNvSpPr>
            <a:spLocks noChangeArrowheads="1"/>
          </p:cNvSpPr>
          <p:nvPr/>
        </p:nvSpPr>
        <p:spPr bwMode="auto">
          <a:xfrm>
            <a:off x="6397625" y="2016125"/>
            <a:ext cx="1296988" cy="649288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3" name="Line 234"/>
          <p:cNvSpPr>
            <a:spLocks noChangeShapeType="1"/>
          </p:cNvSpPr>
          <p:nvPr/>
        </p:nvSpPr>
        <p:spPr bwMode="auto">
          <a:xfrm>
            <a:off x="6583363" y="2173288"/>
            <a:ext cx="1587" cy="1349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4" name="Freeform 235"/>
          <p:cNvSpPr>
            <a:spLocks/>
          </p:cNvSpPr>
          <p:nvPr/>
        </p:nvSpPr>
        <p:spPr bwMode="auto">
          <a:xfrm>
            <a:off x="6542088" y="2127250"/>
            <a:ext cx="544512" cy="95250"/>
          </a:xfrm>
          <a:custGeom>
            <a:avLst/>
            <a:gdLst>
              <a:gd name="T0" fmla="*/ 0 w 348"/>
              <a:gd name="T1" fmla="*/ 0 h 56"/>
              <a:gd name="T2" fmla="*/ 26600 w 348"/>
              <a:gd name="T3" fmla="*/ 0 h 56"/>
              <a:gd name="T4" fmla="*/ 470972 w 348"/>
              <a:gd name="T5" fmla="*/ 0 h 56"/>
              <a:gd name="T6" fmla="*/ 470972 w 348"/>
              <a:gd name="T7" fmla="*/ 95250 h 56"/>
              <a:gd name="T8" fmla="*/ 544512 w 348"/>
              <a:gd name="T9" fmla="*/ 9525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56">
                <a:moveTo>
                  <a:pt x="0" y="0"/>
                </a:moveTo>
                <a:lnTo>
                  <a:pt x="17" y="0"/>
                </a:lnTo>
                <a:lnTo>
                  <a:pt x="301" y="0"/>
                </a:lnTo>
                <a:lnTo>
                  <a:pt x="301" y="56"/>
                </a:lnTo>
                <a:lnTo>
                  <a:pt x="348" y="5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5" name="Line 236"/>
          <p:cNvSpPr>
            <a:spLocks noChangeShapeType="1"/>
          </p:cNvSpPr>
          <p:nvPr/>
        </p:nvSpPr>
        <p:spPr bwMode="auto">
          <a:xfrm>
            <a:off x="6931025" y="2289175"/>
            <a:ext cx="1555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6" name="Freeform 237"/>
          <p:cNvSpPr>
            <a:spLocks/>
          </p:cNvSpPr>
          <p:nvPr/>
        </p:nvSpPr>
        <p:spPr bwMode="auto">
          <a:xfrm>
            <a:off x="7073900" y="2195513"/>
            <a:ext cx="25400" cy="136525"/>
          </a:xfrm>
          <a:custGeom>
            <a:avLst/>
            <a:gdLst>
              <a:gd name="T0" fmla="*/ 0 w 17"/>
              <a:gd name="T1" fmla="*/ 0 h 81"/>
              <a:gd name="T2" fmla="*/ 7471 w 17"/>
              <a:gd name="T3" fmla="*/ 1685 h 81"/>
              <a:gd name="T4" fmla="*/ 13447 w 17"/>
              <a:gd name="T5" fmla="*/ 8427 h 81"/>
              <a:gd name="T6" fmla="*/ 16435 w 17"/>
              <a:gd name="T7" fmla="*/ 18540 h 81"/>
              <a:gd name="T8" fmla="*/ 20918 w 17"/>
              <a:gd name="T9" fmla="*/ 33710 h 81"/>
              <a:gd name="T10" fmla="*/ 23906 w 17"/>
              <a:gd name="T11" fmla="*/ 48879 h 81"/>
              <a:gd name="T12" fmla="*/ 25400 w 17"/>
              <a:gd name="T13" fmla="*/ 67420 h 81"/>
              <a:gd name="T14" fmla="*/ 23906 w 17"/>
              <a:gd name="T15" fmla="*/ 85960 h 81"/>
              <a:gd name="T16" fmla="*/ 20918 w 17"/>
              <a:gd name="T17" fmla="*/ 101130 h 81"/>
              <a:gd name="T18" fmla="*/ 16435 w 17"/>
              <a:gd name="T19" fmla="*/ 116299 h 81"/>
              <a:gd name="T20" fmla="*/ 13447 w 17"/>
              <a:gd name="T21" fmla="*/ 126412 h 81"/>
              <a:gd name="T22" fmla="*/ 7471 w 17"/>
              <a:gd name="T23" fmla="*/ 133154 h 81"/>
              <a:gd name="T24" fmla="*/ 0 w 17"/>
              <a:gd name="T25" fmla="*/ 136525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7" h="81">
                <a:moveTo>
                  <a:pt x="0" y="0"/>
                </a:moveTo>
                <a:lnTo>
                  <a:pt x="5" y="1"/>
                </a:lnTo>
                <a:lnTo>
                  <a:pt x="9" y="5"/>
                </a:lnTo>
                <a:lnTo>
                  <a:pt x="11" y="11"/>
                </a:lnTo>
                <a:lnTo>
                  <a:pt x="14" y="20"/>
                </a:lnTo>
                <a:lnTo>
                  <a:pt x="16" y="29"/>
                </a:lnTo>
                <a:lnTo>
                  <a:pt x="17" y="40"/>
                </a:lnTo>
                <a:lnTo>
                  <a:pt x="16" y="51"/>
                </a:lnTo>
                <a:lnTo>
                  <a:pt x="14" y="60"/>
                </a:lnTo>
                <a:lnTo>
                  <a:pt x="11" y="69"/>
                </a:lnTo>
                <a:lnTo>
                  <a:pt x="9" y="75"/>
                </a:lnTo>
                <a:lnTo>
                  <a:pt x="5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7" name="Freeform 238"/>
          <p:cNvSpPr>
            <a:spLocks/>
          </p:cNvSpPr>
          <p:nvPr/>
        </p:nvSpPr>
        <p:spPr bwMode="auto">
          <a:xfrm>
            <a:off x="7073900" y="2195513"/>
            <a:ext cx="138113" cy="136525"/>
          </a:xfrm>
          <a:custGeom>
            <a:avLst/>
            <a:gdLst>
              <a:gd name="T0" fmla="*/ 0 w 89"/>
              <a:gd name="T1" fmla="*/ 0 h 81"/>
              <a:gd name="T2" fmla="*/ 23277 w 89"/>
              <a:gd name="T3" fmla="*/ 0 h 81"/>
              <a:gd name="T4" fmla="*/ 45003 w 89"/>
              <a:gd name="T5" fmla="*/ 1685 h 81"/>
              <a:gd name="T6" fmla="*/ 63625 w 89"/>
              <a:gd name="T7" fmla="*/ 3371 h 81"/>
              <a:gd name="T8" fmla="*/ 79143 w 89"/>
              <a:gd name="T9" fmla="*/ 5056 h 81"/>
              <a:gd name="T10" fmla="*/ 91558 w 89"/>
              <a:gd name="T11" fmla="*/ 6742 h 81"/>
              <a:gd name="T12" fmla="*/ 97765 w 89"/>
              <a:gd name="T13" fmla="*/ 10113 h 81"/>
              <a:gd name="T14" fmla="*/ 100869 w 89"/>
              <a:gd name="T15" fmla="*/ 13484 h 81"/>
              <a:gd name="T16" fmla="*/ 111732 w 89"/>
              <a:gd name="T17" fmla="*/ 15169 h 81"/>
              <a:gd name="T18" fmla="*/ 122595 w 89"/>
              <a:gd name="T19" fmla="*/ 23597 h 81"/>
              <a:gd name="T20" fmla="*/ 130354 w 89"/>
              <a:gd name="T21" fmla="*/ 35395 h 81"/>
              <a:gd name="T22" fmla="*/ 135009 w 89"/>
              <a:gd name="T23" fmla="*/ 50565 h 81"/>
              <a:gd name="T24" fmla="*/ 138113 w 89"/>
              <a:gd name="T25" fmla="*/ 67420 h 81"/>
              <a:gd name="T26" fmla="*/ 131906 w 89"/>
              <a:gd name="T27" fmla="*/ 84275 h 81"/>
              <a:gd name="T28" fmla="*/ 125698 w 89"/>
              <a:gd name="T29" fmla="*/ 97759 h 81"/>
              <a:gd name="T30" fmla="*/ 116387 w 89"/>
              <a:gd name="T31" fmla="*/ 109557 h 81"/>
              <a:gd name="T32" fmla="*/ 107076 w 89"/>
              <a:gd name="T33" fmla="*/ 117985 h 81"/>
              <a:gd name="T34" fmla="*/ 97765 w 89"/>
              <a:gd name="T35" fmla="*/ 121356 h 81"/>
              <a:gd name="T36" fmla="*/ 88454 w 89"/>
              <a:gd name="T37" fmla="*/ 121356 h 81"/>
              <a:gd name="T38" fmla="*/ 85351 w 89"/>
              <a:gd name="T39" fmla="*/ 123041 h 81"/>
              <a:gd name="T40" fmla="*/ 79143 w 89"/>
              <a:gd name="T41" fmla="*/ 124727 h 81"/>
              <a:gd name="T42" fmla="*/ 69832 w 89"/>
              <a:gd name="T43" fmla="*/ 128098 h 81"/>
              <a:gd name="T44" fmla="*/ 55866 w 89"/>
              <a:gd name="T45" fmla="*/ 128098 h 81"/>
              <a:gd name="T46" fmla="*/ 38796 w 89"/>
              <a:gd name="T47" fmla="*/ 131469 h 81"/>
              <a:gd name="T48" fmla="*/ 20174 w 89"/>
              <a:gd name="T49" fmla="*/ 133154 h 81"/>
              <a:gd name="T50" fmla="*/ 0 w 89"/>
              <a:gd name="T51" fmla="*/ 136525 h 8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89" h="81">
                <a:moveTo>
                  <a:pt x="0" y="0"/>
                </a:moveTo>
                <a:lnTo>
                  <a:pt x="15" y="0"/>
                </a:lnTo>
                <a:lnTo>
                  <a:pt x="29" y="1"/>
                </a:lnTo>
                <a:lnTo>
                  <a:pt x="41" y="2"/>
                </a:lnTo>
                <a:lnTo>
                  <a:pt x="51" y="3"/>
                </a:lnTo>
                <a:lnTo>
                  <a:pt x="59" y="4"/>
                </a:lnTo>
                <a:lnTo>
                  <a:pt x="63" y="6"/>
                </a:lnTo>
                <a:lnTo>
                  <a:pt x="65" y="8"/>
                </a:lnTo>
                <a:lnTo>
                  <a:pt x="72" y="9"/>
                </a:lnTo>
                <a:lnTo>
                  <a:pt x="79" y="14"/>
                </a:lnTo>
                <a:lnTo>
                  <a:pt x="84" y="21"/>
                </a:lnTo>
                <a:lnTo>
                  <a:pt x="87" y="30"/>
                </a:lnTo>
                <a:lnTo>
                  <a:pt x="89" y="40"/>
                </a:lnTo>
                <a:lnTo>
                  <a:pt x="85" y="50"/>
                </a:lnTo>
                <a:lnTo>
                  <a:pt x="81" y="58"/>
                </a:lnTo>
                <a:lnTo>
                  <a:pt x="75" y="65"/>
                </a:lnTo>
                <a:lnTo>
                  <a:pt x="69" y="70"/>
                </a:lnTo>
                <a:lnTo>
                  <a:pt x="63" y="72"/>
                </a:lnTo>
                <a:lnTo>
                  <a:pt x="57" y="72"/>
                </a:lnTo>
                <a:lnTo>
                  <a:pt x="55" y="73"/>
                </a:lnTo>
                <a:lnTo>
                  <a:pt x="51" y="74"/>
                </a:lnTo>
                <a:lnTo>
                  <a:pt x="45" y="76"/>
                </a:lnTo>
                <a:lnTo>
                  <a:pt x="36" y="76"/>
                </a:lnTo>
                <a:lnTo>
                  <a:pt x="25" y="78"/>
                </a:lnTo>
                <a:lnTo>
                  <a:pt x="13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8" name="Line 239"/>
          <p:cNvSpPr>
            <a:spLocks noChangeShapeType="1"/>
          </p:cNvSpPr>
          <p:nvPr/>
        </p:nvSpPr>
        <p:spPr bwMode="auto">
          <a:xfrm>
            <a:off x="7212013" y="2262188"/>
            <a:ext cx="14763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9" name="Freeform 240"/>
          <p:cNvSpPr>
            <a:spLocks/>
          </p:cNvSpPr>
          <p:nvPr/>
        </p:nvSpPr>
        <p:spPr bwMode="auto">
          <a:xfrm>
            <a:off x="6583363" y="2173288"/>
            <a:ext cx="100012" cy="134937"/>
          </a:xfrm>
          <a:custGeom>
            <a:avLst/>
            <a:gdLst>
              <a:gd name="T0" fmla="*/ 0 w 65"/>
              <a:gd name="T1" fmla="*/ 0 h 80"/>
              <a:gd name="T2" fmla="*/ 100012 w 65"/>
              <a:gd name="T3" fmla="*/ 67469 h 80"/>
              <a:gd name="T4" fmla="*/ 0 w 65"/>
              <a:gd name="T5" fmla="*/ 134937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5" h="80">
                <a:moveTo>
                  <a:pt x="0" y="0"/>
                </a:moveTo>
                <a:lnTo>
                  <a:pt x="65" y="40"/>
                </a:lnTo>
                <a:lnTo>
                  <a:pt x="0" y="8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0" name="Line 241"/>
          <p:cNvSpPr>
            <a:spLocks noChangeShapeType="1"/>
          </p:cNvSpPr>
          <p:nvPr/>
        </p:nvSpPr>
        <p:spPr bwMode="auto">
          <a:xfrm>
            <a:off x="6542088" y="2239963"/>
            <a:ext cx="41275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1" name="Freeform 242"/>
          <p:cNvSpPr>
            <a:spLocks/>
          </p:cNvSpPr>
          <p:nvPr/>
        </p:nvSpPr>
        <p:spPr bwMode="auto">
          <a:xfrm>
            <a:off x="6683375" y="2216150"/>
            <a:ext cx="50800" cy="50800"/>
          </a:xfrm>
          <a:custGeom>
            <a:avLst/>
            <a:gdLst>
              <a:gd name="T0" fmla="*/ 0 w 32"/>
              <a:gd name="T1" fmla="*/ 24581 h 31"/>
              <a:gd name="T2" fmla="*/ 1588 w 32"/>
              <a:gd name="T3" fmla="*/ 13110 h 31"/>
              <a:gd name="T4" fmla="*/ 9525 w 32"/>
              <a:gd name="T5" fmla="*/ 3277 h 31"/>
              <a:gd name="T6" fmla="*/ 19050 w 32"/>
              <a:gd name="T7" fmla="*/ 0 h 31"/>
              <a:gd name="T8" fmla="*/ 30163 w 32"/>
              <a:gd name="T9" fmla="*/ 0 h 31"/>
              <a:gd name="T10" fmla="*/ 41275 w 32"/>
              <a:gd name="T11" fmla="*/ 3277 h 31"/>
              <a:gd name="T12" fmla="*/ 47625 w 32"/>
              <a:gd name="T13" fmla="*/ 13110 h 31"/>
              <a:gd name="T14" fmla="*/ 50800 w 32"/>
              <a:gd name="T15" fmla="*/ 24581 h 31"/>
              <a:gd name="T16" fmla="*/ 47625 w 32"/>
              <a:gd name="T17" fmla="*/ 36052 h 31"/>
              <a:gd name="T18" fmla="*/ 41275 w 32"/>
              <a:gd name="T19" fmla="*/ 45884 h 31"/>
              <a:gd name="T20" fmla="*/ 30163 w 32"/>
              <a:gd name="T21" fmla="*/ 50800 h 31"/>
              <a:gd name="T22" fmla="*/ 19050 w 32"/>
              <a:gd name="T23" fmla="*/ 50800 h 31"/>
              <a:gd name="T24" fmla="*/ 9525 w 32"/>
              <a:gd name="T25" fmla="*/ 45884 h 31"/>
              <a:gd name="T26" fmla="*/ 1588 w 32"/>
              <a:gd name="T27" fmla="*/ 36052 h 31"/>
              <a:gd name="T28" fmla="*/ 0 w 32"/>
              <a:gd name="T29" fmla="*/ 24581 h 3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2" h="31">
                <a:moveTo>
                  <a:pt x="0" y="15"/>
                </a:moveTo>
                <a:lnTo>
                  <a:pt x="1" y="8"/>
                </a:lnTo>
                <a:lnTo>
                  <a:pt x="6" y="2"/>
                </a:lnTo>
                <a:lnTo>
                  <a:pt x="12" y="0"/>
                </a:lnTo>
                <a:lnTo>
                  <a:pt x="19" y="0"/>
                </a:lnTo>
                <a:lnTo>
                  <a:pt x="26" y="2"/>
                </a:lnTo>
                <a:lnTo>
                  <a:pt x="30" y="8"/>
                </a:lnTo>
                <a:lnTo>
                  <a:pt x="32" y="15"/>
                </a:lnTo>
                <a:lnTo>
                  <a:pt x="30" y="22"/>
                </a:lnTo>
                <a:lnTo>
                  <a:pt x="26" y="28"/>
                </a:lnTo>
                <a:lnTo>
                  <a:pt x="19" y="31"/>
                </a:lnTo>
                <a:lnTo>
                  <a:pt x="12" y="31"/>
                </a:lnTo>
                <a:lnTo>
                  <a:pt x="6" y="28"/>
                </a:lnTo>
                <a:lnTo>
                  <a:pt x="1" y="22"/>
                </a:lnTo>
                <a:lnTo>
                  <a:pt x="0" y="15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32" name="Freeform 243"/>
          <p:cNvSpPr>
            <a:spLocks/>
          </p:cNvSpPr>
          <p:nvPr/>
        </p:nvSpPr>
        <p:spPr bwMode="auto">
          <a:xfrm>
            <a:off x="6808788" y="2212975"/>
            <a:ext cx="76200" cy="136525"/>
          </a:xfrm>
          <a:custGeom>
            <a:avLst/>
            <a:gdLst>
              <a:gd name="T0" fmla="*/ 76200 w 49"/>
              <a:gd name="T1" fmla="*/ 0 h 81"/>
              <a:gd name="T2" fmla="*/ 0 w 49"/>
              <a:gd name="T3" fmla="*/ 0 h 81"/>
              <a:gd name="T4" fmla="*/ 0 w 49"/>
              <a:gd name="T5" fmla="*/ 136525 h 81"/>
              <a:gd name="T6" fmla="*/ 76200 w 49"/>
              <a:gd name="T7" fmla="*/ 136525 h 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" h="81">
                <a:moveTo>
                  <a:pt x="49" y="0"/>
                </a:moveTo>
                <a:lnTo>
                  <a:pt x="0" y="0"/>
                </a:lnTo>
                <a:lnTo>
                  <a:pt x="0" y="81"/>
                </a:lnTo>
                <a:lnTo>
                  <a:pt x="49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3" name="Freeform 244"/>
          <p:cNvSpPr>
            <a:spLocks/>
          </p:cNvSpPr>
          <p:nvPr/>
        </p:nvSpPr>
        <p:spPr bwMode="auto">
          <a:xfrm>
            <a:off x="6884988" y="2212975"/>
            <a:ext cx="50800" cy="136525"/>
          </a:xfrm>
          <a:custGeom>
            <a:avLst/>
            <a:gdLst>
              <a:gd name="T0" fmla="*/ 0 w 32"/>
              <a:gd name="T1" fmla="*/ 0 h 81"/>
              <a:gd name="T2" fmla="*/ 12700 w 32"/>
              <a:gd name="T3" fmla="*/ 3371 h 81"/>
              <a:gd name="T4" fmla="*/ 23813 w 32"/>
              <a:gd name="T5" fmla="*/ 10113 h 81"/>
              <a:gd name="T6" fmla="*/ 34925 w 32"/>
              <a:gd name="T7" fmla="*/ 20226 h 81"/>
              <a:gd name="T8" fmla="*/ 42863 w 32"/>
              <a:gd name="T9" fmla="*/ 33710 h 81"/>
              <a:gd name="T10" fmla="*/ 49213 w 32"/>
              <a:gd name="T11" fmla="*/ 50565 h 81"/>
              <a:gd name="T12" fmla="*/ 50800 w 32"/>
              <a:gd name="T13" fmla="*/ 67420 h 81"/>
              <a:gd name="T14" fmla="*/ 49213 w 32"/>
              <a:gd name="T15" fmla="*/ 84275 h 81"/>
              <a:gd name="T16" fmla="*/ 42863 w 32"/>
              <a:gd name="T17" fmla="*/ 102815 h 81"/>
              <a:gd name="T18" fmla="*/ 34925 w 32"/>
              <a:gd name="T19" fmla="*/ 116299 h 81"/>
              <a:gd name="T20" fmla="*/ 23813 w 32"/>
              <a:gd name="T21" fmla="*/ 126412 h 81"/>
              <a:gd name="T22" fmla="*/ 12700 w 32"/>
              <a:gd name="T23" fmla="*/ 133154 h 81"/>
              <a:gd name="T24" fmla="*/ 0 w 32"/>
              <a:gd name="T25" fmla="*/ 136525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2" h="81">
                <a:moveTo>
                  <a:pt x="0" y="0"/>
                </a:moveTo>
                <a:lnTo>
                  <a:pt x="8" y="2"/>
                </a:lnTo>
                <a:lnTo>
                  <a:pt x="15" y="6"/>
                </a:lnTo>
                <a:lnTo>
                  <a:pt x="22" y="12"/>
                </a:lnTo>
                <a:lnTo>
                  <a:pt x="27" y="20"/>
                </a:lnTo>
                <a:lnTo>
                  <a:pt x="31" y="30"/>
                </a:lnTo>
                <a:lnTo>
                  <a:pt x="32" y="40"/>
                </a:lnTo>
                <a:lnTo>
                  <a:pt x="31" y="50"/>
                </a:lnTo>
                <a:lnTo>
                  <a:pt x="27" y="61"/>
                </a:lnTo>
                <a:lnTo>
                  <a:pt x="22" y="69"/>
                </a:lnTo>
                <a:lnTo>
                  <a:pt x="15" y="75"/>
                </a:lnTo>
                <a:lnTo>
                  <a:pt x="8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4" name="Line 245"/>
          <p:cNvSpPr>
            <a:spLocks noChangeShapeType="1"/>
          </p:cNvSpPr>
          <p:nvPr/>
        </p:nvSpPr>
        <p:spPr bwMode="auto">
          <a:xfrm>
            <a:off x="6734175" y="2239963"/>
            <a:ext cx="7461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5" name="Freeform 246"/>
          <p:cNvSpPr>
            <a:spLocks/>
          </p:cNvSpPr>
          <p:nvPr/>
        </p:nvSpPr>
        <p:spPr bwMode="auto">
          <a:xfrm>
            <a:off x="6542088" y="2308225"/>
            <a:ext cx="266700" cy="201613"/>
          </a:xfrm>
          <a:custGeom>
            <a:avLst/>
            <a:gdLst>
              <a:gd name="T0" fmla="*/ 266700 w 170"/>
              <a:gd name="T1" fmla="*/ 0 h 73"/>
              <a:gd name="T2" fmla="*/ 191396 w 170"/>
              <a:gd name="T3" fmla="*/ 0 h 73"/>
              <a:gd name="T4" fmla="*/ 191396 w 170"/>
              <a:gd name="T5" fmla="*/ 201613 h 73"/>
              <a:gd name="T6" fmla="*/ 0 w 170"/>
              <a:gd name="T7" fmla="*/ 201613 h 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0" h="73">
                <a:moveTo>
                  <a:pt x="170" y="0"/>
                </a:moveTo>
                <a:lnTo>
                  <a:pt x="122" y="0"/>
                </a:lnTo>
                <a:lnTo>
                  <a:pt x="122" y="73"/>
                </a:lnTo>
                <a:lnTo>
                  <a:pt x="0" y="73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6" name="Rectangle 247" descr="Konturierte Raute"/>
          <p:cNvSpPr>
            <a:spLocks noChangeArrowheads="1"/>
          </p:cNvSpPr>
          <p:nvPr/>
        </p:nvSpPr>
        <p:spPr bwMode="auto">
          <a:xfrm>
            <a:off x="6659563" y="2727325"/>
            <a:ext cx="1031875" cy="349250"/>
          </a:xfrm>
          <a:prstGeom prst="rect">
            <a:avLst/>
          </a:prstGeom>
          <a:pattFill prst="openDmn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37" name="Rectangle 248" descr="Gepunktetes Gitternetz"/>
          <p:cNvSpPr>
            <a:spLocks noChangeArrowheads="1"/>
          </p:cNvSpPr>
          <p:nvPr/>
        </p:nvSpPr>
        <p:spPr bwMode="auto">
          <a:xfrm>
            <a:off x="6410325" y="2727325"/>
            <a:ext cx="249238" cy="642938"/>
          </a:xfrm>
          <a:prstGeom prst="rect">
            <a:avLst/>
          </a:prstGeom>
          <a:pattFill prst="dotGri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38" name="Line 249"/>
          <p:cNvSpPr>
            <a:spLocks noChangeShapeType="1"/>
          </p:cNvSpPr>
          <p:nvPr/>
        </p:nvSpPr>
        <p:spPr bwMode="auto">
          <a:xfrm>
            <a:off x="6931025" y="2427288"/>
            <a:ext cx="1588" cy="1349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9" name="Line 250"/>
          <p:cNvSpPr>
            <a:spLocks noChangeShapeType="1"/>
          </p:cNvSpPr>
          <p:nvPr/>
        </p:nvSpPr>
        <p:spPr bwMode="auto">
          <a:xfrm>
            <a:off x="7359650" y="2508250"/>
            <a:ext cx="74613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0" name="Freeform 251"/>
          <p:cNvSpPr>
            <a:spLocks/>
          </p:cNvSpPr>
          <p:nvPr/>
        </p:nvSpPr>
        <p:spPr bwMode="auto">
          <a:xfrm>
            <a:off x="7421563" y="2413000"/>
            <a:ext cx="26987" cy="136525"/>
          </a:xfrm>
          <a:custGeom>
            <a:avLst/>
            <a:gdLst>
              <a:gd name="T0" fmla="*/ 0 w 17"/>
              <a:gd name="T1" fmla="*/ 0 h 81"/>
              <a:gd name="T2" fmla="*/ 7937 w 17"/>
              <a:gd name="T3" fmla="*/ 1685 h 81"/>
              <a:gd name="T4" fmla="*/ 14287 w 17"/>
              <a:gd name="T5" fmla="*/ 8427 h 81"/>
              <a:gd name="T6" fmla="*/ 17462 w 17"/>
              <a:gd name="T7" fmla="*/ 18540 h 81"/>
              <a:gd name="T8" fmla="*/ 22225 w 17"/>
              <a:gd name="T9" fmla="*/ 33710 h 81"/>
              <a:gd name="T10" fmla="*/ 25400 w 17"/>
              <a:gd name="T11" fmla="*/ 48879 h 81"/>
              <a:gd name="T12" fmla="*/ 26987 w 17"/>
              <a:gd name="T13" fmla="*/ 67420 h 81"/>
              <a:gd name="T14" fmla="*/ 25400 w 17"/>
              <a:gd name="T15" fmla="*/ 85960 h 81"/>
              <a:gd name="T16" fmla="*/ 22225 w 17"/>
              <a:gd name="T17" fmla="*/ 101130 h 81"/>
              <a:gd name="T18" fmla="*/ 17462 w 17"/>
              <a:gd name="T19" fmla="*/ 116299 h 81"/>
              <a:gd name="T20" fmla="*/ 14287 w 17"/>
              <a:gd name="T21" fmla="*/ 126412 h 81"/>
              <a:gd name="T22" fmla="*/ 7937 w 17"/>
              <a:gd name="T23" fmla="*/ 133154 h 81"/>
              <a:gd name="T24" fmla="*/ 0 w 17"/>
              <a:gd name="T25" fmla="*/ 136525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7" h="81">
                <a:moveTo>
                  <a:pt x="0" y="0"/>
                </a:moveTo>
                <a:lnTo>
                  <a:pt x="5" y="1"/>
                </a:lnTo>
                <a:lnTo>
                  <a:pt x="9" y="5"/>
                </a:lnTo>
                <a:lnTo>
                  <a:pt x="11" y="11"/>
                </a:lnTo>
                <a:lnTo>
                  <a:pt x="14" y="20"/>
                </a:lnTo>
                <a:lnTo>
                  <a:pt x="16" y="29"/>
                </a:lnTo>
                <a:lnTo>
                  <a:pt x="17" y="40"/>
                </a:lnTo>
                <a:lnTo>
                  <a:pt x="16" y="51"/>
                </a:lnTo>
                <a:lnTo>
                  <a:pt x="14" y="60"/>
                </a:lnTo>
                <a:lnTo>
                  <a:pt x="11" y="69"/>
                </a:lnTo>
                <a:lnTo>
                  <a:pt x="9" y="75"/>
                </a:lnTo>
                <a:lnTo>
                  <a:pt x="5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1" name="Freeform 252"/>
          <p:cNvSpPr>
            <a:spLocks/>
          </p:cNvSpPr>
          <p:nvPr/>
        </p:nvSpPr>
        <p:spPr bwMode="auto">
          <a:xfrm>
            <a:off x="7421563" y="2413000"/>
            <a:ext cx="138112" cy="136525"/>
          </a:xfrm>
          <a:custGeom>
            <a:avLst/>
            <a:gdLst>
              <a:gd name="T0" fmla="*/ 0 w 89"/>
              <a:gd name="T1" fmla="*/ 0 h 81"/>
              <a:gd name="T2" fmla="*/ 23277 w 89"/>
              <a:gd name="T3" fmla="*/ 0 h 81"/>
              <a:gd name="T4" fmla="*/ 45003 w 89"/>
              <a:gd name="T5" fmla="*/ 1685 h 81"/>
              <a:gd name="T6" fmla="*/ 63625 w 89"/>
              <a:gd name="T7" fmla="*/ 3371 h 81"/>
              <a:gd name="T8" fmla="*/ 79143 w 89"/>
              <a:gd name="T9" fmla="*/ 5056 h 81"/>
              <a:gd name="T10" fmla="*/ 91557 w 89"/>
              <a:gd name="T11" fmla="*/ 6742 h 81"/>
              <a:gd name="T12" fmla="*/ 97765 w 89"/>
              <a:gd name="T13" fmla="*/ 10113 h 81"/>
              <a:gd name="T14" fmla="*/ 100868 w 89"/>
              <a:gd name="T15" fmla="*/ 13484 h 81"/>
              <a:gd name="T16" fmla="*/ 111731 w 89"/>
              <a:gd name="T17" fmla="*/ 15169 h 81"/>
              <a:gd name="T18" fmla="*/ 122594 w 89"/>
              <a:gd name="T19" fmla="*/ 23597 h 81"/>
              <a:gd name="T20" fmla="*/ 130353 w 89"/>
              <a:gd name="T21" fmla="*/ 35395 h 81"/>
              <a:gd name="T22" fmla="*/ 135008 w 89"/>
              <a:gd name="T23" fmla="*/ 50565 h 81"/>
              <a:gd name="T24" fmla="*/ 138112 w 89"/>
              <a:gd name="T25" fmla="*/ 67420 h 81"/>
              <a:gd name="T26" fmla="*/ 131905 w 89"/>
              <a:gd name="T27" fmla="*/ 84275 h 81"/>
              <a:gd name="T28" fmla="*/ 125697 w 89"/>
              <a:gd name="T29" fmla="*/ 97759 h 81"/>
              <a:gd name="T30" fmla="*/ 116387 w 89"/>
              <a:gd name="T31" fmla="*/ 109557 h 81"/>
              <a:gd name="T32" fmla="*/ 107076 w 89"/>
              <a:gd name="T33" fmla="*/ 117985 h 81"/>
              <a:gd name="T34" fmla="*/ 97765 w 89"/>
              <a:gd name="T35" fmla="*/ 121356 h 81"/>
              <a:gd name="T36" fmla="*/ 88454 w 89"/>
              <a:gd name="T37" fmla="*/ 121356 h 81"/>
              <a:gd name="T38" fmla="*/ 85350 w 89"/>
              <a:gd name="T39" fmla="*/ 123041 h 81"/>
              <a:gd name="T40" fmla="*/ 79143 w 89"/>
              <a:gd name="T41" fmla="*/ 124727 h 81"/>
              <a:gd name="T42" fmla="*/ 69832 w 89"/>
              <a:gd name="T43" fmla="*/ 128098 h 81"/>
              <a:gd name="T44" fmla="*/ 55866 w 89"/>
              <a:gd name="T45" fmla="*/ 128098 h 81"/>
              <a:gd name="T46" fmla="*/ 38796 w 89"/>
              <a:gd name="T47" fmla="*/ 131469 h 81"/>
              <a:gd name="T48" fmla="*/ 20174 w 89"/>
              <a:gd name="T49" fmla="*/ 133154 h 81"/>
              <a:gd name="T50" fmla="*/ 0 w 89"/>
              <a:gd name="T51" fmla="*/ 136525 h 8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89" h="81">
                <a:moveTo>
                  <a:pt x="0" y="0"/>
                </a:moveTo>
                <a:lnTo>
                  <a:pt x="15" y="0"/>
                </a:lnTo>
                <a:lnTo>
                  <a:pt x="29" y="1"/>
                </a:lnTo>
                <a:lnTo>
                  <a:pt x="41" y="2"/>
                </a:lnTo>
                <a:lnTo>
                  <a:pt x="51" y="3"/>
                </a:lnTo>
                <a:lnTo>
                  <a:pt x="59" y="4"/>
                </a:lnTo>
                <a:lnTo>
                  <a:pt x="63" y="6"/>
                </a:lnTo>
                <a:lnTo>
                  <a:pt x="65" y="8"/>
                </a:lnTo>
                <a:lnTo>
                  <a:pt x="72" y="9"/>
                </a:lnTo>
                <a:lnTo>
                  <a:pt x="79" y="14"/>
                </a:lnTo>
                <a:lnTo>
                  <a:pt x="84" y="21"/>
                </a:lnTo>
                <a:lnTo>
                  <a:pt x="87" y="30"/>
                </a:lnTo>
                <a:lnTo>
                  <a:pt x="89" y="40"/>
                </a:lnTo>
                <a:lnTo>
                  <a:pt x="85" y="50"/>
                </a:lnTo>
                <a:lnTo>
                  <a:pt x="81" y="58"/>
                </a:lnTo>
                <a:lnTo>
                  <a:pt x="75" y="65"/>
                </a:lnTo>
                <a:lnTo>
                  <a:pt x="69" y="70"/>
                </a:lnTo>
                <a:lnTo>
                  <a:pt x="63" y="72"/>
                </a:lnTo>
                <a:lnTo>
                  <a:pt x="57" y="72"/>
                </a:lnTo>
                <a:lnTo>
                  <a:pt x="55" y="73"/>
                </a:lnTo>
                <a:lnTo>
                  <a:pt x="51" y="74"/>
                </a:lnTo>
                <a:lnTo>
                  <a:pt x="45" y="76"/>
                </a:lnTo>
                <a:lnTo>
                  <a:pt x="36" y="76"/>
                </a:lnTo>
                <a:lnTo>
                  <a:pt x="25" y="78"/>
                </a:lnTo>
                <a:lnTo>
                  <a:pt x="13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2" name="Line 253"/>
          <p:cNvSpPr>
            <a:spLocks noChangeShapeType="1"/>
          </p:cNvSpPr>
          <p:nvPr/>
        </p:nvSpPr>
        <p:spPr bwMode="auto">
          <a:xfrm>
            <a:off x="7559675" y="2476500"/>
            <a:ext cx="52388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3" name="Freeform 254"/>
          <p:cNvSpPr>
            <a:spLocks/>
          </p:cNvSpPr>
          <p:nvPr/>
        </p:nvSpPr>
        <p:spPr bwMode="auto">
          <a:xfrm>
            <a:off x="6931025" y="2427288"/>
            <a:ext cx="100013" cy="134937"/>
          </a:xfrm>
          <a:custGeom>
            <a:avLst/>
            <a:gdLst>
              <a:gd name="T0" fmla="*/ 0 w 65"/>
              <a:gd name="T1" fmla="*/ 0 h 80"/>
              <a:gd name="T2" fmla="*/ 100013 w 65"/>
              <a:gd name="T3" fmla="*/ 67469 h 80"/>
              <a:gd name="T4" fmla="*/ 0 w 65"/>
              <a:gd name="T5" fmla="*/ 134937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5" h="80">
                <a:moveTo>
                  <a:pt x="0" y="0"/>
                </a:moveTo>
                <a:lnTo>
                  <a:pt x="65" y="40"/>
                </a:lnTo>
                <a:lnTo>
                  <a:pt x="0" y="8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4" name="Line 255"/>
          <p:cNvSpPr>
            <a:spLocks noChangeShapeType="1"/>
          </p:cNvSpPr>
          <p:nvPr/>
        </p:nvSpPr>
        <p:spPr bwMode="auto">
          <a:xfrm flipV="1">
            <a:off x="6745288" y="2509838"/>
            <a:ext cx="18573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5" name="Freeform 256"/>
          <p:cNvSpPr>
            <a:spLocks/>
          </p:cNvSpPr>
          <p:nvPr/>
        </p:nvSpPr>
        <p:spPr bwMode="auto">
          <a:xfrm>
            <a:off x="7031038" y="2468563"/>
            <a:ext cx="50800" cy="52387"/>
          </a:xfrm>
          <a:custGeom>
            <a:avLst/>
            <a:gdLst>
              <a:gd name="T0" fmla="*/ 0 w 32"/>
              <a:gd name="T1" fmla="*/ 25349 h 31"/>
              <a:gd name="T2" fmla="*/ 1588 w 32"/>
              <a:gd name="T3" fmla="*/ 13519 h 31"/>
              <a:gd name="T4" fmla="*/ 9525 w 32"/>
              <a:gd name="T5" fmla="*/ 3380 h 31"/>
              <a:gd name="T6" fmla="*/ 19050 w 32"/>
              <a:gd name="T7" fmla="*/ 0 h 31"/>
              <a:gd name="T8" fmla="*/ 30163 w 32"/>
              <a:gd name="T9" fmla="*/ 0 h 31"/>
              <a:gd name="T10" fmla="*/ 41275 w 32"/>
              <a:gd name="T11" fmla="*/ 3380 h 31"/>
              <a:gd name="T12" fmla="*/ 47625 w 32"/>
              <a:gd name="T13" fmla="*/ 13519 h 31"/>
              <a:gd name="T14" fmla="*/ 50800 w 32"/>
              <a:gd name="T15" fmla="*/ 25349 h 31"/>
              <a:gd name="T16" fmla="*/ 47625 w 32"/>
              <a:gd name="T17" fmla="*/ 37178 h 31"/>
              <a:gd name="T18" fmla="*/ 41275 w 32"/>
              <a:gd name="T19" fmla="*/ 47317 h 31"/>
              <a:gd name="T20" fmla="*/ 30163 w 32"/>
              <a:gd name="T21" fmla="*/ 52387 h 31"/>
              <a:gd name="T22" fmla="*/ 19050 w 32"/>
              <a:gd name="T23" fmla="*/ 52387 h 31"/>
              <a:gd name="T24" fmla="*/ 9525 w 32"/>
              <a:gd name="T25" fmla="*/ 47317 h 31"/>
              <a:gd name="T26" fmla="*/ 1588 w 32"/>
              <a:gd name="T27" fmla="*/ 37178 h 31"/>
              <a:gd name="T28" fmla="*/ 0 w 32"/>
              <a:gd name="T29" fmla="*/ 25349 h 3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2" h="31">
                <a:moveTo>
                  <a:pt x="0" y="15"/>
                </a:moveTo>
                <a:lnTo>
                  <a:pt x="1" y="8"/>
                </a:lnTo>
                <a:lnTo>
                  <a:pt x="6" y="2"/>
                </a:lnTo>
                <a:lnTo>
                  <a:pt x="12" y="0"/>
                </a:lnTo>
                <a:lnTo>
                  <a:pt x="19" y="0"/>
                </a:lnTo>
                <a:lnTo>
                  <a:pt x="26" y="2"/>
                </a:lnTo>
                <a:lnTo>
                  <a:pt x="30" y="8"/>
                </a:lnTo>
                <a:lnTo>
                  <a:pt x="32" y="15"/>
                </a:lnTo>
                <a:lnTo>
                  <a:pt x="30" y="22"/>
                </a:lnTo>
                <a:lnTo>
                  <a:pt x="26" y="28"/>
                </a:lnTo>
                <a:lnTo>
                  <a:pt x="19" y="31"/>
                </a:lnTo>
                <a:lnTo>
                  <a:pt x="12" y="31"/>
                </a:lnTo>
                <a:lnTo>
                  <a:pt x="6" y="28"/>
                </a:lnTo>
                <a:lnTo>
                  <a:pt x="1" y="22"/>
                </a:lnTo>
                <a:lnTo>
                  <a:pt x="0" y="15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46" name="Freeform 257"/>
          <p:cNvSpPr>
            <a:spLocks/>
          </p:cNvSpPr>
          <p:nvPr/>
        </p:nvSpPr>
        <p:spPr bwMode="auto">
          <a:xfrm>
            <a:off x="7158038" y="2466975"/>
            <a:ext cx="74612" cy="136525"/>
          </a:xfrm>
          <a:custGeom>
            <a:avLst/>
            <a:gdLst>
              <a:gd name="T0" fmla="*/ 74612 w 49"/>
              <a:gd name="T1" fmla="*/ 0 h 81"/>
              <a:gd name="T2" fmla="*/ 0 w 49"/>
              <a:gd name="T3" fmla="*/ 0 h 81"/>
              <a:gd name="T4" fmla="*/ 0 w 49"/>
              <a:gd name="T5" fmla="*/ 136525 h 81"/>
              <a:gd name="T6" fmla="*/ 74612 w 49"/>
              <a:gd name="T7" fmla="*/ 136525 h 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" h="81">
                <a:moveTo>
                  <a:pt x="49" y="0"/>
                </a:moveTo>
                <a:lnTo>
                  <a:pt x="0" y="0"/>
                </a:lnTo>
                <a:lnTo>
                  <a:pt x="0" y="81"/>
                </a:lnTo>
                <a:lnTo>
                  <a:pt x="49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7" name="Freeform 258"/>
          <p:cNvSpPr>
            <a:spLocks/>
          </p:cNvSpPr>
          <p:nvPr/>
        </p:nvSpPr>
        <p:spPr bwMode="auto">
          <a:xfrm>
            <a:off x="7232650" y="2466975"/>
            <a:ext cx="50800" cy="136525"/>
          </a:xfrm>
          <a:custGeom>
            <a:avLst/>
            <a:gdLst>
              <a:gd name="T0" fmla="*/ 0 w 32"/>
              <a:gd name="T1" fmla="*/ 0 h 81"/>
              <a:gd name="T2" fmla="*/ 12700 w 32"/>
              <a:gd name="T3" fmla="*/ 3371 h 81"/>
              <a:gd name="T4" fmla="*/ 23813 w 32"/>
              <a:gd name="T5" fmla="*/ 10113 h 81"/>
              <a:gd name="T6" fmla="*/ 34925 w 32"/>
              <a:gd name="T7" fmla="*/ 20226 h 81"/>
              <a:gd name="T8" fmla="*/ 42863 w 32"/>
              <a:gd name="T9" fmla="*/ 33710 h 81"/>
              <a:gd name="T10" fmla="*/ 49213 w 32"/>
              <a:gd name="T11" fmla="*/ 50565 h 81"/>
              <a:gd name="T12" fmla="*/ 50800 w 32"/>
              <a:gd name="T13" fmla="*/ 67420 h 81"/>
              <a:gd name="T14" fmla="*/ 49213 w 32"/>
              <a:gd name="T15" fmla="*/ 84275 h 81"/>
              <a:gd name="T16" fmla="*/ 42863 w 32"/>
              <a:gd name="T17" fmla="*/ 102815 h 81"/>
              <a:gd name="T18" fmla="*/ 34925 w 32"/>
              <a:gd name="T19" fmla="*/ 116299 h 81"/>
              <a:gd name="T20" fmla="*/ 23813 w 32"/>
              <a:gd name="T21" fmla="*/ 126412 h 81"/>
              <a:gd name="T22" fmla="*/ 12700 w 32"/>
              <a:gd name="T23" fmla="*/ 133154 h 81"/>
              <a:gd name="T24" fmla="*/ 0 w 32"/>
              <a:gd name="T25" fmla="*/ 136525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2" h="81">
                <a:moveTo>
                  <a:pt x="0" y="0"/>
                </a:moveTo>
                <a:lnTo>
                  <a:pt x="8" y="2"/>
                </a:lnTo>
                <a:lnTo>
                  <a:pt x="15" y="6"/>
                </a:lnTo>
                <a:lnTo>
                  <a:pt x="22" y="12"/>
                </a:lnTo>
                <a:lnTo>
                  <a:pt x="27" y="20"/>
                </a:lnTo>
                <a:lnTo>
                  <a:pt x="31" y="30"/>
                </a:lnTo>
                <a:lnTo>
                  <a:pt x="32" y="40"/>
                </a:lnTo>
                <a:lnTo>
                  <a:pt x="31" y="50"/>
                </a:lnTo>
                <a:lnTo>
                  <a:pt x="27" y="61"/>
                </a:lnTo>
                <a:lnTo>
                  <a:pt x="22" y="69"/>
                </a:lnTo>
                <a:lnTo>
                  <a:pt x="15" y="75"/>
                </a:lnTo>
                <a:lnTo>
                  <a:pt x="8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8" name="Line 259"/>
          <p:cNvSpPr>
            <a:spLocks noChangeShapeType="1"/>
          </p:cNvSpPr>
          <p:nvPr/>
        </p:nvSpPr>
        <p:spPr bwMode="auto">
          <a:xfrm>
            <a:off x="7081838" y="2493963"/>
            <a:ext cx="762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9" name="Freeform 260"/>
          <p:cNvSpPr>
            <a:spLocks/>
          </p:cNvSpPr>
          <p:nvPr/>
        </p:nvSpPr>
        <p:spPr bwMode="auto">
          <a:xfrm>
            <a:off x="7283450" y="2508250"/>
            <a:ext cx="76200" cy="26988"/>
          </a:xfrm>
          <a:custGeom>
            <a:avLst/>
            <a:gdLst>
              <a:gd name="T0" fmla="*/ 76200 w 48"/>
              <a:gd name="T1" fmla="*/ 0 h 16"/>
              <a:gd name="T2" fmla="*/ 76200 w 48"/>
              <a:gd name="T3" fmla="*/ 26988 h 16"/>
              <a:gd name="T4" fmla="*/ 0 w 48"/>
              <a:gd name="T5" fmla="*/ 26988 h 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16">
                <a:moveTo>
                  <a:pt x="48" y="0"/>
                </a:moveTo>
                <a:lnTo>
                  <a:pt x="48" y="16"/>
                </a:lnTo>
                <a:lnTo>
                  <a:pt x="0" y="1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0" name="Line 261"/>
          <p:cNvSpPr>
            <a:spLocks noChangeShapeType="1"/>
          </p:cNvSpPr>
          <p:nvPr/>
        </p:nvSpPr>
        <p:spPr bwMode="auto">
          <a:xfrm>
            <a:off x="7359650" y="2466975"/>
            <a:ext cx="904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1" name="Line 262"/>
          <p:cNvSpPr>
            <a:spLocks noChangeShapeType="1"/>
          </p:cNvSpPr>
          <p:nvPr/>
        </p:nvSpPr>
        <p:spPr bwMode="auto">
          <a:xfrm>
            <a:off x="6542088" y="2573338"/>
            <a:ext cx="6064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2" name="Line 263"/>
          <p:cNvSpPr>
            <a:spLocks noChangeShapeType="1"/>
          </p:cNvSpPr>
          <p:nvPr/>
        </p:nvSpPr>
        <p:spPr bwMode="auto">
          <a:xfrm flipH="1">
            <a:off x="7359650" y="2263775"/>
            <a:ext cx="1588" cy="2032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3" name="Line 264"/>
          <p:cNvSpPr>
            <a:spLocks noChangeShapeType="1"/>
          </p:cNvSpPr>
          <p:nvPr/>
        </p:nvSpPr>
        <p:spPr bwMode="auto">
          <a:xfrm flipV="1">
            <a:off x="6405563" y="2384425"/>
            <a:ext cx="1285875" cy="4763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354" name="Line 265"/>
          <p:cNvSpPr>
            <a:spLocks noChangeShapeType="1"/>
          </p:cNvSpPr>
          <p:nvPr/>
        </p:nvSpPr>
        <p:spPr bwMode="auto">
          <a:xfrm>
            <a:off x="7108825" y="2389188"/>
            <a:ext cx="0" cy="27622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355" name="Line 266"/>
          <p:cNvSpPr>
            <a:spLocks noChangeShapeType="1"/>
          </p:cNvSpPr>
          <p:nvPr/>
        </p:nvSpPr>
        <p:spPr bwMode="auto">
          <a:xfrm>
            <a:off x="6985000" y="2016125"/>
            <a:ext cx="0" cy="36830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grpSp>
        <p:nvGrpSpPr>
          <p:cNvPr id="4356" name="Group 267"/>
          <p:cNvGrpSpPr>
            <a:grpSpLocks/>
          </p:cNvGrpSpPr>
          <p:nvPr/>
        </p:nvGrpSpPr>
        <p:grpSpPr bwMode="auto">
          <a:xfrm>
            <a:off x="1049338" y="2778125"/>
            <a:ext cx="982662" cy="650875"/>
            <a:chOff x="-272" y="1672"/>
            <a:chExt cx="831" cy="387"/>
          </a:xfrm>
        </p:grpSpPr>
        <p:sp>
          <p:nvSpPr>
            <p:cNvPr id="4386" name="Rectangle 268"/>
            <p:cNvSpPr>
              <a:spLocks noChangeArrowheads="1"/>
            </p:cNvSpPr>
            <p:nvPr/>
          </p:nvSpPr>
          <p:spPr bwMode="auto">
            <a:xfrm>
              <a:off x="-272" y="1672"/>
              <a:ext cx="83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7" name="Line 269"/>
            <p:cNvSpPr>
              <a:spLocks noChangeShapeType="1"/>
            </p:cNvSpPr>
            <p:nvPr/>
          </p:nvSpPr>
          <p:spPr bwMode="auto">
            <a:xfrm>
              <a:off x="-154" y="1766"/>
              <a:ext cx="1" cy="8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88" name="Freeform 270"/>
            <p:cNvSpPr>
              <a:spLocks/>
            </p:cNvSpPr>
            <p:nvPr/>
          </p:nvSpPr>
          <p:spPr bwMode="auto">
            <a:xfrm>
              <a:off x="-179" y="1739"/>
              <a:ext cx="348" cy="56"/>
            </a:xfrm>
            <a:custGeom>
              <a:avLst/>
              <a:gdLst>
                <a:gd name="T0" fmla="*/ 0 w 348"/>
                <a:gd name="T1" fmla="*/ 0 h 56"/>
                <a:gd name="T2" fmla="*/ 17 w 348"/>
                <a:gd name="T3" fmla="*/ 0 h 56"/>
                <a:gd name="T4" fmla="*/ 301 w 348"/>
                <a:gd name="T5" fmla="*/ 0 h 56"/>
                <a:gd name="T6" fmla="*/ 301 w 348"/>
                <a:gd name="T7" fmla="*/ 56 h 56"/>
                <a:gd name="T8" fmla="*/ 348 w 348"/>
                <a:gd name="T9" fmla="*/ 56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8" h="56">
                  <a:moveTo>
                    <a:pt x="0" y="0"/>
                  </a:moveTo>
                  <a:lnTo>
                    <a:pt x="17" y="0"/>
                  </a:lnTo>
                  <a:lnTo>
                    <a:pt x="301" y="0"/>
                  </a:lnTo>
                  <a:lnTo>
                    <a:pt x="301" y="56"/>
                  </a:lnTo>
                  <a:lnTo>
                    <a:pt x="348" y="5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89" name="Line 271"/>
            <p:cNvSpPr>
              <a:spLocks noChangeShapeType="1"/>
            </p:cNvSpPr>
            <p:nvPr/>
          </p:nvSpPr>
          <p:spPr bwMode="auto">
            <a:xfrm>
              <a:off x="69" y="1835"/>
              <a:ext cx="10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0" name="Freeform 272"/>
            <p:cNvSpPr>
              <a:spLocks/>
            </p:cNvSpPr>
            <p:nvPr/>
          </p:nvSpPr>
          <p:spPr bwMode="auto">
            <a:xfrm>
              <a:off x="160" y="1779"/>
              <a:ext cx="17" cy="81"/>
            </a:xfrm>
            <a:custGeom>
              <a:avLst/>
              <a:gdLst>
                <a:gd name="T0" fmla="*/ 0 w 17"/>
                <a:gd name="T1" fmla="*/ 0 h 81"/>
                <a:gd name="T2" fmla="*/ 5 w 17"/>
                <a:gd name="T3" fmla="*/ 1 h 81"/>
                <a:gd name="T4" fmla="*/ 9 w 17"/>
                <a:gd name="T5" fmla="*/ 5 h 81"/>
                <a:gd name="T6" fmla="*/ 11 w 17"/>
                <a:gd name="T7" fmla="*/ 11 h 81"/>
                <a:gd name="T8" fmla="*/ 14 w 17"/>
                <a:gd name="T9" fmla="*/ 20 h 81"/>
                <a:gd name="T10" fmla="*/ 16 w 17"/>
                <a:gd name="T11" fmla="*/ 29 h 81"/>
                <a:gd name="T12" fmla="*/ 17 w 17"/>
                <a:gd name="T13" fmla="*/ 40 h 81"/>
                <a:gd name="T14" fmla="*/ 16 w 17"/>
                <a:gd name="T15" fmla="*/ 51 h 81"/>
                <a:gd name="T16" fmla="*/ 14 w 17"/>
                <a:gd name="T17" fmla="*/ 60 h 81"/>
                <a:gd name="T18" fmla="*/ 11 w 17"/>
                <a:gd name="T19" fmla="*/ 69 h 81"/>
                <a:gd name="T20" fmla="*/ 9 w 17"/>
                <a:gd name="T21" fmla="*/ 75 h 81"/>
                <a:gd name="T22" fmla="*/ 5 w 17"/>
                <a:gd name="T23" fmla="*/ 79 h 81"/>
                <a:gd name="T24" fmla="*/ 0 w 17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" h="81">
                  <a:moveTo>
                    <a:pt x="0" y="0"/>
                  </a:moveTo>
                  <a:lnTo>
                    <a:pt x="5" y="1"/>
                  </a:lnTo>
                  <a:lnTo>
                    <a:pt x="9" y="5"/>
                  </a:lnTo>
                  <a:lnTo>
                    <a:pt x="11" y="11"/>
                  </a:lnTo>
                  <a:lnTo>
                    <a:pt x="14" y="20"/>
                  </a:lnTo>
                  <a:lnTo>
                    <a:pt x="16" y="29"/>
                  </a:lnTo>
                  <a:lnTo>
                    <a:pt x="17" y="40"/>
                  </a:lnTo>
                  <a:lnTo>
                    <a:pt x="16" y="51"/>
                  </a:lnTo>
                  <a:lnTo>
                    <a:pt x="14" y="60"/>
                  </a:lnTo>
                  <a:lnTo>
                    <a:pt x="11" y="69"/>
                  </a:lnTo>
                  <a:lnTo>
                    <a:pt x="9" y="75"/>
                  </a:lnTo>
                  <a:lnTo>
                    <a:pt x="5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1" name="Freeform 273"/>
            <p:cNvSpPr>
              <a:spLocks/>
            </p:cNvSpPr>
            <p:nvPr/>
          </p:nvSpPr>
          <p:spPr bwMode="auto">
            <a:xfrm>
              <a:off x="160" y="1779"/>
              <a:ext cx="89" cy="81"/>
            </a:xfrm>
            <a:custGeom>
              <a:avLst/>
              <a:gdLst>
                <a:gd name="T0" fmla="*/ 0 w 89"/>
                <a:gd name="T1" fmla="*/ 0 h 81"/>
                <a:gd name="T2" fmla="*/ 15 w 89"/>
                <a:gd name="T3" fmla="*/ 0 h 81"/>
                <a:gd name="T4" fmla="*/ 29 w 89"/>
                <a:gd name="T5" fmla="*/ 1 h 81"/>
                <a:gd name="T6" fmla="*/ 41 w 89"/>
                <a:gd name="T7" fmla="*/ 2 h 81"/>
                <a:gd name="T8" fmla="*/ 51 w 89"/>
                <a:gd name="T9" fmla="*/ 3 h 81"/>
                <a:gd name="T10" fmla="*/ 59 w 89"/>
                <a:gd name="T11" fmla="*/ 4 h 81"/>
                <a:gd name="T12" fmla="*/ 63 w 89"/>
                <a:gd name="T13" fmla="*/ 6 h 81"/>
                <a:gd name="T14" fmla="*/ 65 w 89"/>
                <a:gd name="T15" fmla="*/ 8 h 81"/>
                <a:gd name="T16" fmla="*/ 72 w 89"/>
                <a:gd name="T17" fmla="*/ 9 h 81"/>
                <a:gd name="T18" fmla="*/ 79 w 89"/>
                <a:gd name="T19" fmla="*/ 14 h 81"/>
                <a:gd name="T20" fmla="*/ 84 w 89"/>
                <a:gd name="T21" fmla="*/ 21 h 81"/>
                <a:gd name="T22" fmla="*/ 87 w 89"/>
                <a:gd name="T23" fmla="*/ 30 h 81"/>
                <a:gd name="T24" fmla="*/ 89 w 89"/>
                <a:gd name="T25" fmla="*/ 40 h 81"/>
                <a:gd name="T26" fmla="*/ 85 w 89"/>
                <a:gd name="T27" fmla="*/ 50 h 81"/>
                <a:gd name="T28" fmla="*/ 81 w 89"/>
                <a:gd name="T29" fmla="*/ 58 h 81"/>
                <a:gd name="T30" fmla="*/ 75 w 89"/>
                <a:gd name="T31" fmla="*/ 65 h 81"/>
                <a:gd name="T32" fmla="*/ 69 w 89"/>
                <a:gd name="T33" fmla="*/ 70 h 81"/>
                <a:gd name="T34" fmla="*/ 63 w 89"/>
                <a:gd name="T35" fmla="*/ 72 h 81"/>
                <a:gd name="T36" fmla="*/ 57 w 89"/>
                <a:gd name="T37" fmla="*/ 72 h 81"/>
                <a:gd name="T38" fmla="*/ 55 w 89"/>
                <a:gd name="T39" fmla="*/ 73 h 81"/>
                <a:gd name="T40" fmla="*/ 51 w 89"/>
                <a:gd name="T41" fmla="*/ 74 h 81"/>
                <a:gd name="T42" fmla="*/ 45 w 89"/>
                <a:gd name="T43" fmla="*/ 76 h 81"/>
                <a:gd name="T44" fmla="*/ 36 w 89"/>
                <a:gd name="T45" fmla="*/ 76 h 81"/>
                <a:gd name="T46" fmla="*/ 25 w 89"/>
                <a:gd name="T47" fmla="*/ 78 h 81"/>
                <a:gd name="T48" fmla="*/ 13 w 89"/>
                <a:gd name="T49" fmla="*/ 79 h 81"/>
                <a:gd name="T50" fmla="*/ 0 w 89"/>
                <a:gd name="T51" fmla="*/ 81 h 8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9" h="81">
                  <a:moveTo>
                    <a:pt x="0" y="0"/>
                  </a:moveTo>
                  <a:lnTo>
                    <a:pt x="15" y="0"/>
                  </a:lnTo>
                  <a:lnTo>
                    <a:pt x="29" y="1"/>
                  </a:lnTo>
                  <a:lnTo>
                    <a:pt x="41" y="2"/>
                  </a:lnTo>
                  <a:lnTo>
                    <a:pt x="51" y="3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5" y="8"/>
                  </a:lnTo>
                  <a:lnTo>
                    <a:pt x="72" y="9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7" y="30"/>
                  </a:lnTo>
                  <a:lnTo>
                    <a:pt x="89" y="40"/>
                  </a:lnTo>
                  <a:lnTo>
                    <a:pt x="85" y="50"/>
                  </a:lnTo>
                  <a:lnTo>
                    <a:pt x="81" y="58"/>
                  </a:lnTo>
                  <a:lnTo>
                    <a:pt x="75" y="65"/>
                  </a:lnTo>
                  <a:lnTo>
                    <a:pt x="69" y="70"/>
                  </a:lnTo>
                  <a:lnTo>
                    <a:pt x="63" y="72"/>
                  </a:lnTo>
                  <a:lnTo>
                    <a:pt x="57" y="72"/>
                  </a:lnTo>
                  <a:lnTo>
                    <a:pt x="55" y="73"/>
                  </a:lnTo>
                  <a:lnTo>
                    <a:pt x="51" y="74"/>
                  </a:lnTo>
                  <a:lnTo>
                    <a:pt x="45" y="76"/>
                  </a:lnTo>
                  <a:lnTo>
                    <a:pt x="36" y="76"/>
                  </a:lnTo>
                  <a:lnTo>
                    <a:pt x="25" y="78"/>
                  </a:lnTo>
                  <a:lnTo>
                    <a:pt x="13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2" name="Line 274"/>
            <p:cNvSpPr>
              <a:spLocks noChangeShapeType="1"/>
            </p:cNvSpPr>
            <p:nvPr/>
          </p:nvSpPr>
          <p:spPr bwMode="auto">
            <a:xfrm>
              <a:off x="249" y="1819"/>
              <a:ext cx="94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3" name="Freeform 275"/>
            <p:cNvSpPr>
              <a:spLocks/>
            </p:cNvSpPr>
            <p:nvPr/>
          </p:nvSpPr>
          <p:spPr bwMode="auto">
            <a:xfrm>
              <a:off x="-154" y="1766"/>
              <a:ext cx="65" cy="80"/>
            </a:xfrm>
            <a:custGeom>
              <a:avLst/>
              <a:gdLst>
                <a:gd name="T0" fmla="*/ 0 w 65"/>
                <a:gd name="T1" fmla="*/ 0 h 80"/>
                <a:gd name="T2" fmla="*/ 65 w 65"/>
                <a:gd name="T3" fmla="*/ 40 h 80"/>
                <a:gd name="T4" fmla="*/ 0 w 65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" h="80">
                  <a:moveTo>
                    <a:pt x="0" y="0"/>
                  </a:moveTo>
                  <a:lnTo>
                    <a:pt x="65" y="40"/>
                  </a:lnTo>
                  <a:lnTo>
                    <a:pt x="0" y="8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4" name="Line 276"/>
            <p:cNvSpPr>
              <a:spLocks noChangeShapeType="1"/>
            </p:cNvSpPr>
            <p:nvPr/>
          </p:nvSpPr>
          <p:spPr bwMode="auto">
            <a:xfrm>
              <a:off x="-179" y="1806"/>
              <a:ext cx="2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5" name="Freeform 277"/>
            <p:cNvSpPr>
              <a:spLocks/>
            </p:cNvSpPr>
            <p:nvPr/>
          </p:nvSpPr>
          <p:spPr bwMode="auto">
            <a:xfrm>
              <a:off x="-89" y="1791"/>
              <a:ext cx="32" cy="31"/>
            </a:xfrm>
            <a:custGeom>
              <a:avLst/>
              <a:gdLst>
                <a:gd name="T0" fmla="*/ 0 w 32"/>
                <a:gd name="T1" fmla="*/ 15 h 31"/>
                <a:gd name="T2" fmla="*/ 1 w 32"/>
                <a:gd name="T3" fmla="*/ 8 h 31"/>
                <a:gd name="T4" fmla="*/ 6 w 32"/>
                <a:gd name="T5" fmla="*/ 2 h 31"/>
                <a:gd name="T6" fmla="*/ 12 w 32"/>
                <a:gd name="T7" fmla="*/ 0 h 31"/>
                <a:gd name="T8" fmla="*/ 19 w 32"/>
                <a:gd name="T9" fmla="*/ 0 h 31"/>
                <a:gd name="T10" fmla="*/ 26 w 32"/>
                <a:gd name="T11" fmla="*/ 2 h 31"/>
                <a:gd name="T12" fmla="*/ 30 w 32"/>
                <a:gd name="T13" fmla="*/ 8 h 31"/>
                <a:gd name="T14" fmla="*/ 32 w 32"/>
                <a:gd name="T15" fmla="*/ 15 h 31"/>
                <a:gd name="T16" fmla="*/ 30 w 32"/>
                <a:gd name="T17" fmla="*/ 22 h 31"/>
                <a:gd name="T18" fmla="*/ 26 w 32"/>
                <a:gd name="T19" fmla="*/ 28 h 31"/>
                <a:gd name="T20" fmla="*/ 19 w 32"/>
                <a:gd name="T21" fmla="*/ 31 h 31"/>
                <a:gd name="T22" fmla="*/ 12 w 32"/>
                <a:gd name="T23" fmla="*/ 31 h 31"/>
                <a:gd name="T24" fmla="*/ 6 w 32"/>
                <a:gd name="T25" fmla="*/ 28 h 31"/>
                <a:gd name="T26" fmla="*/ 1 w 32"/>
                <a:gd name="T27" fmla="*/ 22 h 31"/>
                <a:gd name="T28" fmla="*/ 0 w 32"/>
                <a:gd name="T29" fmla="*/ 15 h 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31">
                  <a:moveTo>
                    <a:pt x="0" y="15"/>
                  </a:moveTo>
                  <a:lnTo>
                    <a:pt x="1" y="8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0" y="8"/>
                  </a:lnTo>
                  <a:lnTo>
                    <a:pt x="32" y="15"/>
                  </a:lnTo>
                  <a:lnTo>
                    <a:pt x="30" y="22"/>
                  </a:lnTo>
                  <a:lnTo>
                    <a:pt x="26" y="28"/>
                  </a:lnTo>
                  <a:lnTo>
                    <a:pt x="19" y="31"/>
                  </a:lnTo>
                  <a:lnTo>
                    <a:pt x="12" y="31"/>
                  </a:lnTo>
                  <a:lnTo>
                    <a:pt x="6" y="28"/>
                  </a:lnTo>
                  <a:lnTo>
                    <a:pt x="1" y="22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96" name="Freeform 278"/>
            <p:cNvSpPr>
              <a:spLocks/>
            </p:cNvSpPr>
            <p:nvPr/>
          </p:nvSpPr>
          <p:spPr bwMode="auto">
            <a:xfrm>
              <a:off x="-9" y="1790"/>
              <a:ext cx="49" cy="81"/>
            </a:xfrm>
            <a:custGeom>
              <a:avLst/>
              <a:gdLst>
                <a:gd name="T0" fmla="*/ 49 w 49"/>
                <a:gd name="T1" fmla="*/ 0 h 81"/>
                <a:gd name="T2" fmla="*/ 0 w 49"/>
                <a:gd name="T3" fmla="*/ 0 h 81"/>
                <a:gd name="T4" fmla="*/ 0 w 49"/>
                <a:gd name="T5" fmla="*/ 81 h 81"/>
                <a:gd name="T6" fmla="*/ 49 w 49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81">
                  <a:moveTo>
                    <a:pt x="49" y="0"/>
                  </a:moveTo>
                  <a:lnTo>
                    <a:pt x="0" y="0"/>
                  </a:lnTo>
                  <a:lnTo>
                    <a:pt x="0" y="81"/>
                  </a:lnTo>
                  <a:lnTo>
                    <a:pt x="49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" name="Freeform 279"/>
            <p:cNvSpPr>
              <a:spLocks/>
            </p:cNvSpPr>
            <p:nvPr/>
          </p:nvSpPr>
          <p:spPr bwMode="auto">
            <a:xfrm>
              <a:off x="40" y="1790"/>
              <a:ext cx="32" cy="81"/>
            </a:xfrm>
            <a:custGeom>
              <a:avLst/>
              <a:gdLst>
                <a:gd name="T0" fmla="*/ 0 w 32"/>
                <a:gd name="T1" fmla="*/ 0 h 81"/>
                <a:gd name="T2" fmla="*/ 8 w 32"/>
                <a:gd name="T3" fmla="*/ 2 h 81"/>
                <a:gd name="T4" fmla="*/ 15 w 32"/>
                <a:gd name="T5" fmla="*/ 6 h 81"/>
                <a:gd name="T6" fmla="*/ 22 w 32"/>
                <a:gd name="T7" fmla="*/ 12 h 81"/>
                <a:gd name="T8" fmla="*/ 27 w 32"/>
                <a:gd name="T9" fmla="*/ 20 h 81"/>
                <a:gd name="T10" fmla="*/ 31 w 32"/>
                <a:gd name="T11" fmla="*/ 30 h 81"/>
                <a:gd name="T12" fmla="*/ 32 w 32"/>
                <a:gd name="T13" fmla="*/ 40 h 81"/>
                <a:gd name="T14" fmla="*/ 31 w 32"/>
                <a:gd name="T15" fmla="*/ 50 h 81"/>
                <a:gd name="T16" fmla="*/ 27 w 32"/>
                <a:gd name="T17" fmla="*/ 61 h 81"/>
                <a:gd name="T18" fmla="*/ 22 w 32"/>
                <a:gd name="T19" fmla="*/ 69 h 81"/>
                <a:gd name="T20" fmla="*/ 15 w 32"/>
                <a:gd name="T21" fmla="*/ 75 h 81"/>
                <a:gd name="T22" fmla="*/ 8 w 32"/>
                <a:gd name="T23" fmla="*/ 79 h 81"/>
                <a:gd name="T24" fmla="*/ 0 w 32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" h="81">
                  <a:moveTo>
                    <a:pt x="0" y="0"/>
                  </a:moveTo>
                  <a:lnTo>
                    <a:pt x="8" y="2"/>
                  </a:lnTo>
                  <a:lnTo>
                    <a:pt x="15" y="6"/>
                  </a:lnTo>
                  <a:lnTo>
                    <a:pt x="22" y="12"/>
                  </a:lnTo>
                  <a:lnTo>
                    <a:pt x="27" y="20"/>
                  </a:lnTo>
                  <a:lnTo>
                    <a:pt x="31" y="30"/>
                  </a:lnTo>
                  <a:lnTo>
                    <a:pt x="32" y="40"/>
                  </a:lnTo>
                  <a:lnTo>
                    <a:pt x="31" y="50"/>
                  </a:lnTo>
                  <a:lnTo>
                    <a:pt x="27" y="61"/>
                  </a:lnTo>
                  <a:lnTo>
                    <a:pt x="22" y="69"/>
                  </a:lnTo>
                  <a:lnTo>
                    <a:pt x="15" y="75"/>
                  </a:lnTo>
                  <a:lnTo>
                    <a:pt x="8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8" name="Line 280"/>
            <p:cNvSpPr>
              <a:spLocks noChangeShapeType="1"/>
            </p:cNvSpPr>
            <p:nvPr/>
          </p:nvSpPr>
          <p:spPr bwMode="auto">
            <a:xfrm>
              <a:off x="-57" y="1806"/>
              <a:ext cx="4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9" name="Freeform 281"/>
            <p:cNvSpPr>
              <a:spLocks/>
            </p:cNvSpPr>
            <p:nvPr/>
          </p:nvSpPr>
          <p:spPr bwMode="auto">
            <a:xfrm>
              <a:off x="-179" y="1846"/>
              <a:ext cx="170" cy="120"/>
            </a:xfrm>
            <a:custGeom>
              <a:avLst/>
              <a:gdLst>
                <a:gd name="T0" fmla="*/ 170 w 170"/>
                <a:gd name="T1" fmla="*/ 0 h 73"/>
                <a:gd name="T2" fmla="*/ 122 w 170"/>
                <a:gd name="T3" fmla="*/ 0 h 73"/>
                <a:gd name="T4" fmla="*/ 122 w 170"/>
                <a:gd name="T5" fmla="*/ 120 h 73"/>
                <a:gd name="T6" fmla="*/ 0 w 170"/>
                <a:gd name="T7" fmla="*/ 12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0" h="73">
                  <a:moveTo>
                    <a:pt x="170" y="0"/>
                  </a:moveTo>
                  <a:lnTo>
                    <a:pt x="122" y="0"/>
                  </a:lnTo>
                  <a:lnTo>
                    <a:pt x="122" y="73"/>
                  </a:lnTo>
                  <a:lnTo>
                    <a:pt x="0" y="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" name="Line 282"/>
            <p:cNvSpPr>
              <a:spLocks noChangeShapeType="1"/>
            </p:cNvSpPr>
            <p:nvPr/>
          </p:nvSpPr>
          <p:spPr bwMode="auto">
            <a:xfrm>
              <a:off x="69" y="1917"/>
              <a:ext cx="1" cy="8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" name="Line 283"/>
            <p:cNvSpPr>
              <a:spLocks noChangeShapeType="1"/>
            </p:cNvSpPr>
            <p:nvPr/>
          </p:nvSpPr>
          <p:spPr bwMode="auto">
            <a:xfrm>
              <a:off x="343" y="1965"/>
              <a:ext cx="4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" name="Freeform 284"/>
            <p:cNvSpPr>
              <a:spLocks/>
            </p:cNvSpPr>
            <p:nvPr/>
          </p:nvSpPr>
          <p:spPr bwMode="auto">
            <a:xfrm>
              <a:off x="383" y="1909"/>
              <a:ext cx="17" cy="81"/>
            </a:xfrm>
            <a:custGeom>
              <a:avLst/>
              <a:gdLst>
                <a:gd name="T0" fmla="*/ 0 w 17"/>
                <a:gd name="T1" fmla="*/ 0 h 81"/>
                <a:gd name="T2" fmla="*/ 5 w 17"/>
                <a:gd name="T3" fmla="*/ 1 h 81"/>
                <a:gd name="T4" fmla="*/ 9 w 17"/>
                <a:gd name="T5" fmla="*/ 5 h 81"/>
                <a:gd name="T6" fmla="*/ 11 w 17"/>
                <a:gd name="T7" fmla="*/ 11 h 81"/>
                <a:gd name="T8" fmla="*/ 14 w 17"/>
                <a:gd name="T9" fmla="*/ 20 h 81"/>
                <a:gd name="T10" fmla="*/ 16 w 17"/>
                <a:gd name="T11" fmla="*/ 29 h 81"/>
                <a:gd name="T12" fmla="*/ 17 w 17"/>
                <a:gd name="T13" fmla="*/ 40 h 81"/>
                <a:gd name="T14" fmla="*/ 16 w 17"/>
                <a:gd name="T15" fmla="*/ 51 h 81"/>
                <a:gd name="T16" fmla="*/ 14 w 17"/>
                <a:gd name="T17" fmla="*/ 60 h 81"/>
                <a:gd name="T18" fmla="*/ 11 w 17"/>
                <a:gd name="T19" fmla="*/ 69 h 81"/>
                <a:gd name="T20" fmla="*/ 9 w 17"/>
                <a:gd name="T21" fmla="*/ 75 h 81"/>
                <a:gd name="T22" fmla="*/ 5 w 17"/>
                <a:gd name="T23" fmla="*/ 79 h 81"/>
                <a:gd name="T24" fmla="*/ 0 w 17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" h="81">
                  <a:moveTo>
                    <a:pt x="0" y="0"/>
                  </a:moveTo>
                  <a:lnTo>
                    <a:pt x="5" y="1"/>
                  </a:lnTo>
                  <a:lnTo>
                    <a:pt x="9" y="5"/>
                  </a:lnTo>
                  <a:lnTo>
                    <a:pt x="11" y="11"/>
                  </a:lnTo>
                  <a:lnTo>
                    <a:pt x="14" y="20"/>
                  </a:lnTo>
                  <a:lnTo>
                    <a:pt x="16" y="29"/>
                  </a:lnTo>
                  <a:lnTo>
                    <a:pt x="17" y="40"/>
                  </a:lnTo>
                  <a:lnTo>
                    <a:pt x="16" y="51"/>
                  </a:lnTo>
                  <a:lnTo>
                    <a:pt x="14" y="60"/>
                  </a:lnTo>
                  <a:lnTo>
                    <a:pt x="11" y="69"/>
                  </a:lnTo>
                  <a:lnTo>
                    <a:pt x="9" y="75"/>
                  </a:lnTo>
                  <a:lnTo>
                    <a:pt x="5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3" name="Freeform 285"/>
            <p:cNvSpPr>
              <a:spLocks/>
            </p:cNvSpPr>
            <p:nvPr/>
          </p:nvSpPr>
          <p:spPr bwMode="auto">
            <a:xfrm>
              <a:off x="383" y="1909"/>
              <a:ext cx="89" cy="81"/>
            </a:xfrm>
            <a:custGeom>
              <a:avLst/>
              <a:gdLst>
                <a:gd name="T0" fmla="*/ 0 w 89"/>
                <a:gd name="T1" fmla="*/ 0 h 81"/>
                <a:gd name="T2" fmla="*/ 15 w 89"/>
                <a:gd name="T3" fmla="*/ 0 h 81"/>
                <a:gd name="T4" fmla="*/ 29 w 89"/>
                <a:gd name="T5" fmla="*/ 1 h 81"/>
                <a:gd name="T6" fmla="*/ 41 w 89"/>
                <a:gd name="T7" fmla="*/ 2 h 81"/>
                <a:gd name="T8" fmla="*/ 51 w 89"/>
                <a:gd name="T9" fmla="*/ 3 h 81"/>
                <a:gd name="T10" fmla="*/ 59 w 89"/>
                <a:gd name="T11" fmla="*/ 4 h 81"/>
                <a:gd name="T12" fmla="*/ 63 w 89"/>
                <a:gd name="T13" fmla="*/ 6 h 81"/>
                <a:gd name="T14" fmla="*/ 65 w 89"/>
                <a:gd name="T15" fmla="*/ 8 h 81"/>
                <a:gd name="T16" fmla="*/ 72 w 89"/>
                <a:gd name="T17" fmla="*/ 9 h 81"/>
                <a:gd name="T18" fmla="*/ 79 w 89"/>
                <a:gd name="T19" fmla="*/ 14 h 81"/>
                <a:gd name="T20" fmla="*/ 84 w 89"/>
                <a:gd name="T21" fmla="*/ 21 h 81"/>
                <a:gd name="T22" fmla="*/ 87 w 89"/>
                <a:gd name="T23" fmla="*/ 30 h 81"/>
                <a:gd name="T24" fmla="*/ 89 w 89"/>
                <a:gd name="T25" fmla="*/ 40 h 81"/>
                <a:gd name="T26" fmla="*/ 85 w 89"/>
                <a:gd name="T27" fmla="*/ 50 h 81"/>
                <a:gd name="T28" fmla="*/ 81 w 89"/>
                <a:gd name="T29" fmla="*/ 58 h 81"/>
                <a:gd name="T30" fmla="*/ 75 w 89"/>
                <a:gd name="T31" fmla="*/ 65 h 81"/>
                <a:gd name="T32" fmla="*/ 69 w 89"/>
                <a:gd name="T33" fmla="*/ 70 h 81"/>
                <a:gd name="T34" fmla="*/ 63 w 89"/>
                <a:gd name="T35" fmla="*/ 72 h 81"/>
                <a:gd name="T36" fmla="*/ 57 w 89"/>
                <a:gd name="T37" fmla="*/ 72 h 81"/>
                <a:gd name="T38" fmla="*/ 55 w 89"/>
                <a:gd name="T39" fmla="*/ 73 h 81"/>
                <a:gd name="T40" fmla="*/ 51 w 89"/>
                <a:gd name="T41" fmla="*/ 74 h 81"/>
                <a:gd name="T42" fmla="*/ 45 w 89"/>
                <a:gd name="T43" fmla="*/ 76 h 81"/>
                <a:gd name="T44" fmla="*/ 36 w 89"/>
                <a:gd name="T45" fmla="*/ 76 h 81"/>
                <a:gd name="T46" fmla="*/ 25 w 89"/>
                <a:gd name="T47" fmla="*/ 78 h 81"/>
                <a:gd name="T48" fmla="*/ 13 w 89"/>
                <a:gd name="T49" fmla="*/ 79 h 81"/>
                <a:gd name="T50" fmla="*/ 0 w 89"/>
                <a:gd name="T51" fmla="*/ 81 h 8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9" h="81">
                  <a:moveTo>
                    <a:pt x="0" y="0"/>
                  </a:moveTo>
                  <a:lnTo>
                    <a:pt x="15" y="0"/>
                  </a:lnTo>
                  <a:lnTo>
                    <a:pt x="29" y="1"/>
                  </a:lnTo>
                  <a:lnTo>
                    <a:pt x="41" y="2"/>
                  </a:lnTo>
                  <a:lnTo>
                    <a:pt x="51" y="3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5" y="8"/>
                  </a:lnTo>
                  <a:lnTo>
                    <a:pt x="72" y="9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7" y="30"/>
                  </a:lnTo>
                  <a:lnTo>
                    <a:pt x="89" y="40"/>
                  </a:lnTo>
                  <a:lnTo>
                    <a:pt x="85" y="50"/>
                  </a:lnTo>
                  <a:lnTo>
                    <a:pt x="81" y="58"/>
                  </a:lnTo>
                  <a:lnTo>
                    <a:pt x="75" y="65"/>
                  </a:lnTo>
                  <a:lnTo>
                    <a:pt x="69" y="70"/>
                  </a:lnTo>
                  <a:lnTo>
                    <a:pt x="63" y="72"/>
                  </a:lnTo>
                  <a:lnTo>
                    <a:pt x="57" y="72"/>
                  </a:lnTo>
                  <a:lnTo>
                    <a:pt x="55" y="73"/>
                  </a:lnTo>
                  <a:lnTo>
                    <a:pt x="51" y="74"/>
                  </a:lnTo>
                  <a:lnTo>
                    <a:pt x="45" y="76"/>
                  </a:lnTo>
                  <a:lnTo>
                    <a:pt x="36" y="76"/>
                  </a:lnTo>
                  <a:lnTo>
                    <a:pt x="25" y="78"/>
                  </a:lnTo>
                  <a:lnTo>
                    <a:pt x="13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4" name="Line 286"/>
            <p:cNvSpPr>
              <a:spLocks noChangeShapeType="1"/>
            </p:cNvSpPr>
            <p:nvPr/>
          </p:nvSpPr>
          <p:spPr bwMode="auto">
            <a:xfrm>
              <a:off x="472" y="1946"/>
              <a:ext cx="3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5" name="Freeform 287"/>
            <p:cNvSpPr>
              <a:spLocks/>
            </p:cNvSpPr>
            <p:nvPr/>
          </p:nvSpPr>
          <p:spPr bwMode="auto">
            <a:xfrm>
              <a:off x="69" y="1917"/>
              <a:ext cx="65" cy="80"/>
            </a:xfrm>
            <a:custGeom>
              <a:avLst/>
              <a:gdLst>
                <a:gd name="T0" fmla="*/ 0 w 65"/>
                <a:gd name="T1" fmla="*/ 0 h 80"/>
                <a:gd name="T2" fmla="*/ 65 w 65"/>
                <a:gd name="T3" fmla="*/ 40 h 80"/>
                <a:gd name="T4" fmla="*/ 0 w 65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" h="80">
                  <a:moveTo>
                    <a:pt x="0" y="0"/>
                  </a:moveTo>
                  <a:lnTo>
                    <a:pt x="65" y="40"/>
                  </a:lnTo>
                  <a:lnTo>
                    <a:pt x="0" y="8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" name="Line 288"/>
            <p:cNvSpPr>
              <a:spLocks noChangeShapeType="1"/>
            </p:cNvSpPr>
            <p:nvPr/>
          </p:nvSpPr>
          <p:spPr bwMode="auto">
            <a:xfrm flipV="1">
              <a:off x="-49" y="1966"/>
              <a:ext cx="11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7" name="Freeform 289"/>
            <p:cNvSpPr>
              <a:spLocks/>
            </p:cNvSpPr>
            <p:nvPr/>
          </p:nvSpPr>
          <p:spPr bwMode="auto">
            <a:xfrm>
              <a:off x="134" y="1942"/>
              <a:ext cx="32" cy="31"/>
            </a:xfrm>
            <a:custGeom>
              <a:avLst/>
              <a:gdLst>
                <a:gd name="T0" fmla="*/ 0 w 32"/>
                <a:gd name="T1" fmla="*/ 15 h 31"/>
                <a:gd name="T2" fmla="*/ 1 w 32"/>
                <a:gd name="T3" fmla="*/ 8 h 31"/>
                <a:gd name="T4" fmla="*/ 6 w 32"/>
                <a:gd name="T5" fmla="*/ 2 h 31"/>
                <a:gd name="T6" fmla="*/ 12 w 32"/>
                <a:gd name="T7" fmla="*/ 0 h 31"/>
                <a:gd name="T8" fmla="*/ 19 w 32"/>
                <a:gd name="T9" fmla="*/ 0 h 31"/>
                <a:gd name="T10" fmla="*/ 26 w 32"/>
                <a:gd name="T11" fmla="*/ 2 h 31"/>
                <a:gd name="T12" fmla="*/ 30 w 32"/>
                <a:gd name="T13" fmla="*/ 8 h 31"/>
                <a:gd name="T14" fmla="*/ 32 w 32"/>
                <a:gd name="T15" fmla="*/ 15 h 31"/>
                <a:gd name="T16" fmla="*/ 30 w 32"/>
                <a:gd name="T17" fmla="*/ 22 h 31"/>
                <a:gd name="T18" fmla="*/ 26 w 32"/>
                <a:gd name="T19" fmla="*/ 28 h 31"/>
                <a:gd name="T20" fmla="*/ 19 w 32"/>
                <a:gd name="T21" fmla="*/ 31 h 31"/>
                <a:gd name="T22" fmla="*/ 12 w 32"/>
                <a:gd name="T23" fmla="*/ 31 h 31"/>
                <a:gd name="T24" fmla="*/ 6 w 32"/>
                <a:gd name="T25" fmla="*/ 28 h 31"/>
                <a:gd name="T26" fmla="*/ 1 w 32"/>
                <a:gd name="T27" fmla="*/ 22 h 31"/>
                <a:gd name="T28" fmla="*/ 0 w 32"/>
                <a:gd name="T29" fmla="*/ 15 h 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31">
                  <a:moveTo>
                    <a:pt x="0" y="15"/>
                  </a:moveTo>
                  <a:lnTo>
                    <a:pt x="1" y="8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0" y="8"/>
                  </a:lnTo>
                  <a:lnTo>
                    <a:pt x="32" y="15"/>
                  </a:lnTo>
                  <a:lnTo>
                    <a:pt x="30" y="22"/>
                  </a:lnTo>
                  <a:lnTo>
                    <a:pt x="26" y="28"/>
                  </a:lnTo>
                  <a:lnTo>
                    <a:pt x="19" y="31"/>
                  </a:lnTo>
                  <a:lnTo>
                    <a:pt x="12" y="31"/>
                  </a:lnTo>
                  <a:lnTo>
                    <a:pt x="6" y="28"/>
                  </a:lnTo>
                  <a:lnTo>
                    <a:pt x="1" y="22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408" name="Freeform 290"/>
            <p:cNvSpPr>
              <a:spLocks/>
            </p:cNvSpPr>
            <p:nvPr/>
          </p:nvSpPr>
          <p:spPr bwMode="auto">
            <a:xfrm>
              <a:off x="214" y="1941"/>
              <a:ext cx="49" cy="81"/>
            </a:xfrm>
            <a:custGeom>
              <a:avLst/>
              <a:gdLst>
                <a:gd name="T0" fmla="*/ 49 w 49"/>
                <a:gd name="T1" fmla="*/ 0 h 81"/>
                <a:gd name="T2" fmla="*/ 0 w 49"/>
                <a:gd name="T3" fmla="*/ 0 h 81"/>
                <a:gd name="T4" fmla="*/ 0 w 49"/>
                <a:gd name="T5" fmla="*/ 81 h 81"/>
                <a:gd name="T6" fmla="*/ 49 w 49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81">
                  <a:moveTo>
                    <a:pt x="49" y="0"/>
                  </a:moveTo>
                  <a:lnTo>
                    <a:pt x="0" y="0"/>
                  </a:lnTo>
                  <a:lnTo>
                    <a:pt x="0" y="81"/>
                  </a:lnTo>
                  <a:lnTo>
                    <a:pt x="49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9" name="Freeform 291"/>
            <p:cNvSpPr>
              <a:spLocks/>
            </p:cNvSpPr>
            <p:nvPr/>
          </p:nvSpPr>
          <p:spPr bwMode="auto">
            <a:xfrm>
              <a:off x="263" y="1941"/>
              <a:ext cx="32" cy="81"/>
            </a:xfrm>
            <a:custGeom>
              <a:avLst/>
              <a:gdLst>
                <a:gd name="T0" fmla="*/ 0 w 32"/>
                <a:gd name="T1" fmla="*/ 0 h 81"/>
                <a:gd name="T2" fmla="*/ 8 w 32"/>
                <a:gd name="T3" fmla="*/ 2 h 81"/>
                <a:gd name="T4" fmla="*/ 15 w 32"/>
                <a:gd name="T5" fmla="*/ 6 h 81"/>
                <a:gd name="T6" fmla="*/ 22 w 32"/>
                <a:gd name="T7" fmla="*/ 12 h 81"/>
                <a:gd name="T8" fmla="*/ 27 w 32"/>
                <a:gd name="T9" fmla="*/ 20 h 81"/>
                <a:gd name="T10" fmla="*/ 31 w 32"/>
                <a:gd name="T11" fmla="*/ 30 h 81"/>
                <a:gd name="T12" fmla="*/ 32 w 32"/>
                <a:gd name="T13" fmla="*/ 40 h 81"/>
                <a:gd name="T14" fmla="*/ 31 w 32"/>
                <a:gd name="T15" fmla="*/ 50 h 81"/>
                <a:gd name="T16" fmla="*/ 27 w 32"/>
                <a:gd name="T17" fmla="*/ 61 h 81"/>
                <a:gd name="T18" fmla="*/ 22 w 32"/>
                <a:gd name="T19" fmla="*/ 69 h 81"/>
                <a:gd name="T20" fmla="*/ 15 w 32"/>
                <a:gd name="T21" fmla="*/ 75 h 81"/>
                <a:gd name="T22" fmla="*/ 8 w 32"/>
                <a:gd name="T23" fmla="*/ 79 h 81"/>
                <a:gd name="T24" fmla="*/ 0 w 32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" h="81">
                  <a:moveTo>
                    <a:pt x="0" y="0"/>
                  </a:moveTo>
                  <a:lnTo>
                    <a:pt x="8" y="2"/>
                  </a:lnTo>
                  <a:lnTo>
                    <a:pt x="15" y="6"/>
                  </a:lnTo>
                  <a:lnTo>
                    <a:pt x="22" y="12"/>
                  </a:lnTo>
                  <a:lnTo>
                    <a:pt x="27" y="20"/>
                  </a:lnTo>
                  <a:lnTo>
                    <a:pt x="31" y="30"/>
                  </a:lnTo>
                  <a:lnTo>
                    <a:pt x="32" y="40"/>
                  </a:lnTo>
                  <a:lnTo>
                    <a:pt x="31" y="50"/>
                  </a:lnTo>
                  <a:lnTo>
                    <a:pt x="27" y="61"/>
                  </a:lnTo>
                  <a:lnTo>
                    <a:pt x="22" y="69"/>
                  </a:lnTo>
                  <a:lnTo>
                    <a:pt x="15" y="75"/>
                  </a:lnTo>
                  <a:lnTo>
                    <a:pt x="8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" name="Line 292"/>
            <p:cNvSpPr>
              <a:spLocks noChangeShapeType="1"/>
            </p:cNvSpPr>
            <p:nvPr/>
          </p:nvSpPr>
          <p:spPr bwMode="auto">
            <a:xfrm>
              <a:off x="166" y="1957"/>
              <a:ext cx="4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1" name="Freeform 293"/>
            <p:cNvSpPr>
              <a:spLocks/>
            </p:cNvSpPr>
            <p:nvPr/>
          </p:nvSpPr>
          <p:spPr bwMode="auto">
            <a:xfrm>
              <a:off x="295" y="1965"/>
              <a:ext cx="48" cy="16"/>
            </a:xfrm>
            <a:custGeom>
              <a:avLst/>
              <a:gdLst>
                <a:gd name="T0" fmla="*/ 48 w 48"/>
                <a:gd name="T1" fmla="*/ 0 h 16"/>
                <a:gd name="T2" fmla="*/ 48 w 48"/>
                <a:gd name="T3" fmla="*/ 16 h 16"/>
                <a:gd name="T4" fmla="*/ 0 w 48"/>
                <a:gd name="T5" fmla="*/ 16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16">
                  <a:moveTo>
                    <a:pt x="48" y="0"/>
                  </a:moveTo>
                  <a:lnTo>
                    <a:pt x="48" y="16"/>
                  </a:lnTo>
                  <a:lnTo>
                    <a:pt x="0" y="1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2" name="Line 294"/>
            <p:cNvSpPr>
              <a:spLocks noChangeShapeType="1"/>
            </p:cNvSpPr>
            <p:nvPr/>
          </p:nvSpPr>
          <p:spPr bwMode="auto">
            <a:xfrm>
              <a:off x="343" y="1941"/>
              <a:ext cx="5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3" name="Line 295"/>
            <p:cNvSpPr>
              <a:spLocks noChangeShapeType="1"/>
            </p:cNvSpPr>
            <p:nvPr/>
          </p:nvSpPr>
          <p:spPr bwMode="auto">
            <a:xfrm>
              <a:off x="-179" y="2004"/>
              <a:ext cx="38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" name="Line 296"/>
            <p:cNvSpPr>
              <a:spLocks noChangeShapeType="1"/>
            </p:cNvSpPr>
            <p:nvPr/>
          </p:nvSpPr>
          <p:spPr bwMode="auto">
            <a:xfrm flipH="1">
              <a:off x="343" y="1820"/>
              <a:ext cx="1" cy="12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357" name="Rectangle 297"/>
          <p:cNvSpPr>
            <a:spLocks noChangeArrowheads="1"/>
          </p:cNvSpPr>
          <p:nvPr/>
        </p:nvSpPr>
        <p:spPr bwMode="auto">
          <a:xfrm>
            <a:off x="1028700" y="1114425"/>
            <a:ext cx="990600" cy="6413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58" name="Rectangle 298"/>
          <p:cNvSpPr>
            <a:spLocks noChangeArrowheads="1"/>
          </p:cNvSpPr>
          <p:nvPr/>
        </p:nvSpPr>
        <p:spPr bwMode="auto">
          <a:xfrm>
            <a:off x="2552700" y="4926013"/>
            <a:ext cx="1300163" cy="25400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59" name="Rectangle 299"/>
          <p:cNvSpPr>
            <a:spLocks noChangeArrowheads="1"/>
          </p:cNvSpPr>
          <p:nvPr/>
        </p:nvSpPr>
        <p:spPr bwMode="auto">
          <a:xfrm>
            <a:off x="2886075" y="4981575"/>
            <a:ext cx="611188" cy="144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000" i="0">
                <a:solidFill>
                  <a:srgbClr val="000000"/>
                </a:solidFill>
              </a:rPr>
              <a:t>Herstellung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360" name="Line 300"/>
          <p:cNvSpPr>
            <a:spLocks noChangeShapeType="1"/>
          </p:cNvSpPr>
          <p:nvPr/>
        </p:nvSpPr>
        <p:spPr bwMode="auto">
          <a:xfrm>
            <a:off x="3162300" y="1317625"/>
            <a:ext cx="0" cy="284163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grpSp>
        <p:nvGrpSpPr>
          <p:cNvPr id="4361" name="Group 301"/>
          <p:cNvGrpSpPr>
            <a:grpSpLocks/>
          </p:cNvGrpSpPr>
          <p:nvPr/>
        </p:nvGrpSpPr>
        <p:grpSpPr bwMode="auto">
          <a:xfrm>
            <a:off x="2574925" y="1114425"/>
            <a:ext cx="1300163" cy="252413"/>
            <a:chOff x="3097" y="3222"/>
            <a:chExt cx="774" cy="150"/>
          </a:xfrm>
        </p:grpSpPr>
        <p:sp>
          <p:nvSpPr>
            <p:cNvPr id="4384" name="Rectangle 302"/>
            <p:cNvSpPr>
              <a:spLocks noChangeArrowheads="1"/>
            </p:cNvSpPr>
            <p:nvPr/>
          </p:nvSpPr>
          <p:spPr bwMode="auto">
            <a:xfrm>
              <a:off x="3097" y="3222"/>
              <a:ext cx="774" cy="150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5" name="Rectangle 303"/>
            <p:cNvSpPr>
              <a:spLocks noChangeArrowheads="1"/>
            </p:cNvSpPr>
            <p:nvPr/>
          </p:nvSpPr>
          <p:spPr bwMode="auto">
            <a:xfrm>
              <a:off x="3153" y="3259"/>
              <a:ext cx="636" cy="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Systemspezifikation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</p:grpSp>
      <p:grpSp>
        <p:nvGrpSpPr>
          <p:cNvPr id="4362" name="Group 304"/>
          <p:cNvGrpSpPr>
            <a:grpSpLocks/>
          </p:cNvGrpSpPr>
          <p:nvPr/>
        </p:nvGrpSpPr>
        <p:grpSpPr bwMode="auto">
          <a:xfrm>
            <a:off x="2578100" y="1625600"/>
            <a:ext cx="1300163" cy="252413"/>
            <a:chOff x="3097" y="3222"/>
            <a:chExt cx="774" cy="150"/>
          </a:xfrm>
        </p:grpSpPr>
        <p:sp>
          <p:nvSpPr>
            <p:cNvPr id="4382" name="Rectangle 305"/>
            <p:cNvSpPr>
              <a:spLocks noChangeArrowheads="1"/>
            </p:cNvSpPr>
            <p:nvPr/>
          </p:nvSpPr>
          <p:spPr bwMode="auto">
            <a:xfrm>
              <a:off x="3097" y="3222"/>
              <a:ext cx="774" cy="150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3" name="Rectangle 306"/>
            <p:cNvSpPr>
              <a:spLocks noChangeArrowheads="1"/>
            </p:cNvSpPr>
            <p:nvPr/>
          </p:nvSpPr>
          <p:spPr bwMode="auto">
            <a:xfrm>
              <a:off x="3181" y="3259"/>
              <a:ext cx="580" cy="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000" i="0">
                  <a:solidFill>
                    <a:srgbClr val="000000"/>
                  </a:solidFill>
                </a:rPr>
                <a:t>Architekturentwurf</a:t>
              </a:r>
              <a:endParaRPr lang="en-US" altLang="de-DE" sz="1900" i="0">
                <a:solidFill>
                  <a:srgbClr val="000000"/>
                </a:solidFill>
              </a:endParaRPr>
            </a:p>
          </p:txBody>
        </p:sp>
      </p:grpSp>
      <p:sp>
        <p:nvSpPr>
          <p:cNvPr id="4363" name="Line 307"/>
          <p:cNvSpPr>
            <a:spLocks noChangeShapeType="1"/>
          </p:cNvSpPr>
          <p:nvPr/>
        </p:nvSpPr>
        <p:spPr bwMode="auto">
          <a:xfrm>
            <a:off x="3162300" y="2633663"/>
            <a:ext cx="0" cy="360362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4" name="Rectangle 308"/>
          <p:cNvSpPr>
            <a:spLocks noChangeArrowheads="1"/>
          </p:cNvSpPr>
          <p:nvPr/>
        </p:nvSpPr>
        <p:spPr bwMode="auto">
          <a:xfrm>
            <a:off x="2566988" y="3024188"/>
            <a:ext cx="1300162" cy="30162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65" name="Rectangle 309"/>
          <p:cNvSpPr>
            <a:spLocks noChangeArrowheads="1"/>
          </p:cNvSpPr>
          <p:nvPr/>
        </p:nvSpPr>
        <p:spPr bwMode="auto">
          <a:xfrm>
            <a:off x="2749550" y="3113088"/>
            <a:ext cx="9953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Schaltungsentwurf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4366" name="Line 310"/>
          <p:cNvSpPr>
            <a:spLocks noChangeShapeType="1"/>
          </p:cNvSpPr>
          <p:nvPr/>
        </p:nvSpPr>
        <p:spPr bwMode="auto">
          <a:xfrm>
            <a:off x="3162300" y="3956050"/>
            <a:ext cx="0" cy="360363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7" name="Line 311"/>
          <p:cNvSpPr>
            <a:spLocks noChangeShapeType="1"/>
          </p:cNvSpPr>
          <p:nvPr/>
        </p:nvSpPr>
        <p:spPr bwMode="auto">
          <a:xfrm>
            <a:off x="3162300" y="4567238"/>
            <a:ext cx="0" cy="35877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8" name="Line 312"/>
          <p:cNvSpPr>
            <a:spLocks noChangeShapeType="1"/>
          </p:cNvSpPr>
          <p:nvPr/>
        </p:nvSpPr>
        <p:spPr bwMode="auto">
          <a:xfrm>
            <a:off x="3162300" y="5176838"/>
            <a:ext cx="0" cy="360362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9" name="Line 313"/>
          <p:cNvSpPr>
            <a:spLocks noChangeShapeType="1"/>
          </p:cNvSpPr>
          <p:nvPr/>
        </p:nvSpPr>
        <p:spPr bwMode="auto">
          <a:xfrm>
            <a:off x="3162300" y="5765800"/>
            <a:ext cx="0" cy="15240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70" name="Rectangle 314"/>
          <p:cNvSpPr>
            <a:spLocks noChangeArrowheads="1"/>
          </p:cNvSpPr>
          <p:nvPr/>
        </p:nvSpPr>
        <p:spPr bwMode="auto">
          <a:xfrm>
            <a:off x="2566988" y="5537200"/>
            <a:ext cx="1300162" cy="25400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71" name="Line 315"/>
          <p:cNvSpPr>
            <a:spLocks noChangeShapeType="1"/>
          </p:cNvSpPr>
          <p:nvPr/>
        </p:nvSpPr>
        <p:spPr bwMode="auto">
          <a:xfrm>
            <a:off x="3162300" y="3346450"/>
            <a:ext cx="0" cy="360363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72" name="Line 316"/>
          <p:cNvSpPr>
            <a:spLocks noChangeShapeType="1"/>
          </p:cNvSpPr>
          <p:nvPr/>
        </p:nvSpPr>
        <p:spPr bwMode="auto">
          <a:xfrm>
            <a:off x="3162300" y="1878013"/>
            <a:ext cx="0" cy="35877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73" name="Rectangle 317"/>
          <p:cNvSpPr>
            <a:spLocks noChangeArrowheads="1"/>
          </p:cNvSpPr>
          <p:nvPr/>
        </p:nvSpPr>
        <p:spPr bwMode="auto">
          <a:xfrm>
            <a:off x="1373188" y="1206500"/>
            <a:ext cx="3063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74" name="Line 318"/>
          <p:cNvSpPr>
            <a:spLocks noChangeShapeType="1"/>
          </p:cNvSpPr>
          <p:nvPr/>
        </p:nvSpPr>
        <p:spPr bwMode="auto">
          <a:xfrm>
            <a:off x="1222375" y="1282700"/>
            <a:ext cx="1508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5" name="Line 319"/>
          <p:cNvSpPr>
            <a:spLocks noChangeShapeType="1"/>
          </p:cNvSpPr>
          <p:nvPr/>
        </p:nvSpPr>
        <p:spPr bwMode="auto">
          <a:xfrm>
            <a:off x="1222375" y="1435100"/>
            <a:ext cx="1508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6" name="Line 320"/>
          <p:cNvSpPr>
            <a:spLocks noChangeShapeType="1"/>
          </p:cNvSpPr>
          <p:nvPr/>
        </p:nvSpPr>
        <p:spPr bwMode="auto">
          <a:xfrm>
            <a:off x="1222375" y="1587500"/>
            <a:ext cx="1508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7" name="Line 321"/>
          <p:cNvSpPr>
            <a:spLocks noChangeShapeType="1"/>
          </p:cNvSpPr>
          <p:nvPr/>
        </p:nvSpPr>
        <p:spPr bwMode="auto">
          <a:xfrm>
            <a:off x="1679575" y="14351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8" name="Rectangle 322"/>
          <p:cNvSpPr>
            <a:spLocks noChangeArrowheads="1"/>
          </p:cNvSpPr>
          <p:nvPr/>
        </p:nvSpPr>
        <p:spPr bwMode="auto">
          <a:xfrm>
            <a:off x="7053263" y="5392738"/>
            <a:ext cx="136525" cy="952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79" name="Rectangle 323"/>
          <p:cNvSpPr>
            <a:spLocks noChangeArrowheads="1"/>
          </p:cNvSpPr>
          <p:nvPr/>
        </p:nvSpPr>
        <p:spPr bwMode="auto">
          <a:xfrm>
            <a:off x="6862763" y="5175250"/>
            <a:ext cx="109537" cy="2984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80" name="Rectangle 324"/>
          <p:cNvSpPr>
            <a:spLocks noChangeArrowheads="1"/>
          </p:cNvSpPr>
          <p:nvPr/>
        </p:nvSpPr>
        <p:spPr bwMode="auto">
          <a:xfrm>
            <a:off x="2686050" y="5592763"/>
            <a:ext cx="1093788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CC99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de-DE" sz="1000" i="0">
                <a:solidFill>
                  <a:srgbClr val="000000"/>
                </a:solidFill>
              </a:rPr>
              <a:t>Verpackung/Test</a:t>
            </a:r>
            <a:endParaRPr lang="en-US" altLang="de-DE" sz="1900" i="0">
              <a:solidFill>
                <a:srgbClr val="000000"/>
              </a:solidFill>
            </a:endParaRPr>
          </a:p>
        </p:txBody>
      </p:sp>
      <p:sp>
        <p:nvSpPr>
          <p:cNvPr id="32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375" y="0"/>
            <a:ext cx="8304213" cy="762000"/>
          </a:xfrm>
        </p:spPr>
        <p:txBody>
          <a:bodyPr/>
          <a:lstStyle/>
          <a:p>
            <a:r>
              <a:rPr lang="de-DE" altLang="de-DE" dirty="0"/>
              <a:t>Zusammenfassung Entwurfsautomatisierung</a:t>
            </a:r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11471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447800"/>
            <a:ext cx="7631113" cy="44958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1- und 2-dimensionale Kompaktierung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Bei der </a:t>
            </a:r>
            <a:r>
              <a:rPr lang="de-DE" altLang="de-DE">
                <a:solidFill>
                  <a:srgbClr val="CC0000"/>
                </a:solidFill>
              </a:rPr>
              <a:t>1-dimenisonalen Kompaktierung</a:t>
            </a:r>
            <a:r>
              <a:rPr lang="de-DE" altLang="de-DE"/>
              <a:t> werden die Layoutelemente nur in </a:t>
            </a:r>
            <a:r>
              <a:rPr lang="de-DE" altLang="de-DE" u="sng"/>
              <a:t>einer</a:t>
            </a:r>
            <a:r>
              <a:rPr lang="de-DE" altLang="de-DE"/>
              <a:t> Richtung bewegt bzw. „zusammengeschoben“ </a:t>
            </a:r>
            <a:br>
              <a:rPr lang="de-DE" altLang="de-DE"/>
            </a:br>
            <a:r>
              <a:rPr lang="de-DE" altLang="de-DE"/>
              <a:t>(z.B. zuerst in </a:t>
            </a:r>
            <a:r>
              <a:rPr lang="de-DE" altLang="de-DE" i="1"/>
              <a:t>x</a:t>
            </a:r>
            <a:r>
              <a:rPr lang="de-DE" altLang="de-DE"/>
              <a:t>-Richtung, dann in </a:t>
            </a:r>
            <a:r>
              <a:rPr lang="de-DE" altLang="de-DE" i="1"/>
              <a:t>y</a:t>
            </a:r>
            <a:r>
              <a:rPr lang="de-DE" altLang="de-DE"/>
              <a:t>-Richtung)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Bei der </a:t>
            </a:r>
            <a:r>
              <a:rPr lang="de-DE" altLang="de-DE">
                <a:solidFill>
                  <a:srgbClr val="CC0000"/>
                </a:solidFill>
              </a:rPr>
              <a:t>2-dimensionalen Kompaktierung</a:t>
            </a:r>
            <a:r>
              <a:rPr lang="de-DE" altLang="de-DE"/>
              <a:t> werden </a:t>
            </a:r>
            <a:r>
              <a:rPr lang="de-DE" altLang="de-DE" i="1"/>
              <a:t>x</a:t>
            </a:r>
            <a:r>
              <a:rPr lang="de-DE" altLang="de-DE"/>
              <a:t>- und </a:t>
            </a:r>
            <a:r>
              <a:rPr lang="de-DE" altLang="de-DE" i="1"/>
              <a:t>y</a:t>
            </a:r>
            <a:r>
              <a:rPr lang="de-DE" altLang="de-DE"/>
              <a:t>-Verschiebung </a:t>
            </a:r>
            <a:r>
              <a:rPr lang="de-DE" altLang="de-DE" u="sng"/>
              <a:t>gleichzeitig</a:t>
            </a:r>
            <a:r>
              <a:rPr lang="de-DE" altLang="de-DE"/>
              <a:t> betrachtet.</a:t>
            </a:r>
            <a:br>
              <a:rPr lang="de-DE" altLang="de-DE"/>
            </a:br>
            <a:endParaRPr lang="de-DE" altLang="de-DE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ChangeArrowheads="1"/>
          </p:cNvSpPr>
          <p:nvPr/>
        </p:nvSpPr>
        <p:spPr bwMode="auto">
          <a:xfrm>
            <a:off x="7831138" y="2139950"/>
            <a:ext cx="1138237" cy="692150"/>
          </a:xfrm>
          <a:prstGeom prst="rect">
            <a:avLst/>
          </a:prstGeom>
          <a:solidFill>
            <a:srgbClr val="FAC094"/>
          </a:solidFill>
          <a:ln>
            <a:noFill/>
          </a:ln>
          <a:effectLst/>
        </p:spPr>
        <p:txBody>
          <a:bodyPr lIns="180500" tIns="42449" rIns="84899" bIns="64178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5" name="Rectangle 4"/>
          <p:cNvSpPr>
            <a:spLocks noChangeAspect="1" noChangeArrowheads="1"/>
          </p:cNvSpPr>
          <p:nvPr/>
        </p:nvSpPr>
        <p:spPr bwMode="auto">
          <a:xfrm>
            <a:off x="820738" y="2600325"/>
            <a:ext cx="1846262" cy="18478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6" name="Text Box 5"/>
          <p:cNvSpPr txBox="1">
            <a:spLocks noChangeAspect="1" noChangeArrowheads="1"/>
          </p:cNvSpPr>
          <p:nvPr/>
        </p:nvSpPr>
        <p:spPr bwMode="auto">
          <a:xfrm>
            <a:off x="852488" y="1990725"/>
            <a:ext cx="16367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Ausgangslayout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12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x 12 </a:t>
            </a:r>
          </a:p>
        </p:txBody>
      </p:sp>
      <p:sp>
        <p:nvSpPr>
          <p:cNvPr id="834566" name="Text Box 6"/>
          <p:cNvSpPr txBox="1">
            <a:spLocks noChangeAspect="1" noChangeArrowheads="1"/>
          </p:cNvSpPr>
          <p:nvPr/>
        </p:nvSpPr>
        <p:spPr bwMode="auto">
          <a:xfrm>
            <a:off x="3424238" y="3446463"/>
            <a:ext cx="195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CC0000"/>
                </a:solidFill>
              </a:rPr>
              <a:t>1. </a:t>
            </a:r>
            <a:r>
              <a:rPr lang="de-DE" altLang="de-DE">
                <a:solidFill>
                  <a:srgbClr val="CC0000"/>
                </a:solidFill>
              </a:rPr>
              <a:t>x</a:t>
            </a:r>
            <a:r>
              <a:rPr lang="de-DE" altLang="de-DE" i="0">
                <a:solidFill>
                  <a:srgbClr val="CC0000"/>
                </a:solidFill>
              </a:rPr>
              <a:t>-Kompaktierung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    12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 8 </a:t>
            </a:r>
          </a:p>
        </p:txBody>
      </p:sp>
      <p:sp>
        <p:nvSpPr>
          <p:cNvPr id="834567" name="Text Box 7"/>
          <p:cNvSpPr txBox="1">
            <a:spLocks noChangeAspect="1" noChangeArrowheads="1"/>
          </p:cNvSpPr>
          <p:nvPr/>
        </p:nvSpPr>
        <p:spPr bwMode="auto">
          <a:xfrm>
            <a:off x="5932488" y="3446463"/>
            <a:ext cx="195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CC0000"/>
                </a:solidFill>
              </a:rPr>
              <a:t>2. </a:t>
            </a:r>
            <a:r>
              <a:rPr lang="de-DE" altLang="de-DE">
                <a:solidFill>
                  <a:srgbClr val="CC0000"/>
                </a:solidFill>
              </a:rPr>
              <a:t>y</a:t>
            </a:r>
            <a:r>
              <a:rPr lang="de-DE" altLang="de-DE" i="0">
                <a:solidFill>
                  <a:srgbClr val="CC0000"/>
                </a:solidFill>
              </a:rPr>
              <a:t>-Kompaktierung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    12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 12 </a:t>
            </a:r>
          </a:p>
        </p:txBody>
      </p:sp>
      <p:sp>
        <p:nvSpPr>
          <p:cNvPr id="834568" name="Text Box 8"/>
          <p:cNvSpPr txBox="1">
            <a:spLocks noChangeAspect="1" noChangeArrowheads="1"/>
          </p:cNvSpPr>
          <p:nvPr/>
        </p:nvSpPr>
        <p:spPr bwMode="auto">
          <a:xfrm>
            <a:off x="7831138" y="2179638"/>
            <a:ext cx="1084262" cy="584200"/>
          </a:xfrm>
          <a:prstGeom prst="rect">
            <a:avLst/>
          </a:prstGeom>
          <a:solidFill>
            <a:srgbClr val="FAC094"/>
          </a:solidFill>
          <a:ln>
            <a:noFill/>
          </a:ln>
          <a:effectLst/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Ergebnis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8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x 12 </a:t>
            </a:r>
          </a:p>
        </p:txBody>
      </p:sp>
      <p:sp>
        <p:nvSpPr>
          <p:cNvPr id="834569" name="AutoShape 9"/>
          <p:cNvSpPr>
            <a:spLocks noChangeAspect="1" noChangeArrowheads="1"/>
          </p:cNvSpPr>
          <p:nvPr/>
        </p:nvSpPr>
        <p:spPr bwMode="auto">
          <a:xfrm rot="-1877562">
            <a:off x="2955925" y="2368550"/>
            <a:ext cx="307975" cy="492125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570" name="AutoShape 10"/>
          <p:cNvSpPr>
            <a:spLocks noChangeAspect="1" noChangeArrowheads="1"/>
          </p:cNvSpPr>
          <p:nvPr/>
        </p:nvSpPr>
        <p:spPr bwMode="auto">
          <a:xfrm>
            <a:off x="5426075" y="2201863"/>
            <a:ext cx="441325" cy="49053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2" name="Rectangle 11"/>
          <p:cNvSpPr>
            <a:spLocks noChangeAspect="1" noChangeArrowheads="1"/>
          </p:cNvSpPr>
          <p:nvPr/>
        </p:nvSpPr>
        <p:spPr bwMode="auto">
          <a:xfrm>
            <a:off x="836613" y="4749800"/>
            <a:ext cx="1970087" cy="1538288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3" name="Text Box 12"/>
          <p:cNvSpPr txBox="1">
            <a:spLocks noChangeAspect="1" noChangeArrowheads="1"/>
          </p:cNvSpPr>
          <p:nvPr/>
        </p:nvSpPr>
        <p:spPr bwMode="auto">
          <a:xfrm>
            <a:off x="882650" y="4827588"/>
            <a:ext cx="1604963" cy="584200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Entwurfsregeln:</a:t>
            </a:r>
          </a:p>
          <a:p>
            <a:pPr algn="l" eaLnBrk="1" hangingPunct="1">
              <a:spcBef>
                <a:spcPct val="0"/>
              </a:spcBef>
            </a:pPr>
            <a:endParaRPr lang="de-DE" altLang="de-DE" i="0">
              <a:solidFill>
                <a:srgbClr val="000000"/>
              </a:solidFill>
            </a:endParaRPr>
          </a:p>
        </p:txBody>
      </p:sp>
      <p:sp>
        <p:nvSpPr>
          <p:cNvPr id="8204" name="Rectangle 13"/>
          <p:cNvSpPr>
            <a:spLocks noChangeAspect="1" noChangeArrowheads="1"/>
          </p:cNvSpPr>
          <p:nvPr/>
        </p:nvSpPr>
        <p:spPr bwMode="auto">
          <a:xfrm>
            <a:off x="968375" y="5181600"/>
            <a:ext cx="276225" cy="276225"/>
          </a:xfrm>
          <a:prstGeom prst="rect">
            <a:avLst/>
          </a:prstGeom>
          <a:solidFill>
            <a:srgbClr val="F8F8F8"/>
          </a:solidFill>
          <a:ln w="0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5" name="Rectangle 14"/>
          <p:cNvSpPr>
            <a:spLocks noChangeAspect="1" noChangeArrowheads="1"/>
          </p:cNvSpPr>
          <p:nvPr/>
        </p:nvSpPr>
        <p:spPr bwMode="auto">
          <a:xfrm>
            <a:off x="968375" y="5181600"/>
            <a:ext cx="276225" cy="27622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6" name="Text Box 15"/>
          <p:cNvSpPr txBox="1">
            <a:spLocks noChangeAspect="1" noChangeArrowheads="1"/>
          </p:cNvSpPr>
          <p:nvPr/>
        </p:nvSpPr>
        <p:spPr bwMode="auto">
          <a:xfrm>
            <a:off x="1322388" y="5216525"/>
            <a:ext cx="971550" cy="339725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x 2 </a:t>
            </a:r>
          </a:p>
        </p:txBody>
      </p:sp>
      <p:sp>
        <p:nvSpPr>
          <p:cNvPr id="8207" name="Text Box 16"/>
          <p:cNvSpPr txBox="1">
            <a:spLocks noChangeAspect="1" noChangeArrowheads="1"/>
          </p:cNvSpPr>
          <p:nvPr/>
        </p:nvSpPr>
        <p:spPr bwMode="auto">
          <a:xfrm>
            <a:off x="868363" y="5524500"/>
            <a:ext cx="1965325" cy="339725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Mindestabstand 2 </a:t>
            </a:r>
          </a:p>
        </p:txBody>
      </p:sp>
      <p:sp>
        <p:nvSpPr>
          <p:cNvPr id="8208" name="Rectangle 17"/>
          <p:cNvSpPr>
            <a:spLocks noChangeAspect="1" noChangeArrowheads="1"/>
          </p:cNvSpPr>
          <p:nvPr/>
        </p:nvSpPr>
        <p:spPr bwMode="auto">
          <a:xfrm>
            <a:off x="974725" y="2754313"/>
            <a:ext cx="309563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9" name="Rectangle 18"/>
          <p:cNvSpPr>
            <a:spLocks noChangeAspect="1" noChangeArrowheads="1"/>
          </p:cNvSpPr>
          <p:nvPr/>
        </p:nvSpPr>
        <p:spPr bwMode="auto">
          <a:xfrm>
            <a:off x="1589088" y="3370263"/>
            <a:ext cx="307975" cy="309562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" name="Rectangle 19"/>
          <p:cNvSpPr>
            <a:spLocks noChangeAspect="1" noChangeArrowheads="1"/>
          </p:cNvSpPr>
          <p:nvPr/>
        </p:nvSpPr>
        <p:spPr bwMode="auto">
          <a:xfrm>
            <a:off x="2206625" y="3984625"/>
            <a:ext cx="307975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1" name="Rectangle 20"/>
          <p:cNvSpPr>
            <a:spLocks noChangeAspect="1" noChangeArrowheads="1"/>
          </p:cNvSpPr>
          <p:nvPr/>
        </p:nvSpPr>
        <p:spPr bwMode="auto">
          <a:xfrm>
            <a:off x="974725" y="3984625"/>
            <a:ext cx="309563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581" name="Rectangle 21"/>
          <p:cNvSpPr>
            <a:spLocks noChangeAspect="1" noChangeArrowheads="1"/>
          </p:cNvSpPr>
          <p:nvPr/>
        </p:nvSpPr>
        <p:spPr bwMode="auto">
          <a:xfrm>
            <a:off x="5980113" y="1522413"/>
            <a:ext cx="1231900" cy="18478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582" name="Rectangle 22"/>
          <p:cNvSpPr>
            <a:spLocks noChangeAspect="1" noChangeArrowheads="1"/>
          </p:cNvSpPr>
          <p:nvPr/>
        </p:nvSpPr>
        <p:spPr bwMode="auto">
          <a:xfrm>
            <a:off x="6135688" y="1677988"/>
            <a:ext cx="306387" cy="309562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583" name="Rectangle 23"/>
          <p:cNvSpPr>
            <a:spLocks noChangeAspect="1" noChangeArrowheads="1"/>
          </p:cNvSpPr>
          <p:nvPr/>
        </p:nvSpPr>
        <p:spPr bwMode="auto">
          <a:xfrm>
            <a:off x="6135688" y="2293938"/>
            <a:ext cx="306387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584" name="Rectangle 24"/>
          <p:cNvSpPr>
            <a:spLocks noChangeAspect="1" noChangeArrowheads="1"/>
          </p:cNvSpPr>
          <p:nvPr/>
        </p:nvSpPr>
        <p:spPr bwMode="auto">
          <a:xfrm>
            <a:off x="6748463" y="2909888"/>
            <a:ext cx="309562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585" name="Rectangle 25"/>
          <p:cNvSpPr>
            <a:spLocks noChangeAspect="1" noChangeArrowheads="1"/>
          </p:cNvSpPr>
          <p:nvPr/>
        </p:nvSpPr>
        <p:spPr bwMode="auto">
          <a:xfrm>
            <a:off x="6135688" y="2909888"/>
            <a:ext cx="306387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7" name="Text Box 26"/>
          <p:cNvSpPr txBox="1">
            <a:spLocks noChangeAspect="1" noChangeArrowheads="1"/>
          </p:cNvSpPr>
          <p:nvPr/>
        </p:nvSpPr>
        <p:spPr bwMode="auto">
          <a:xfrm>
            <a:off x="865188" y="5832475"/>
            <a:ext cx="1738312" cy="339725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Randabstand 1 </a:t>
            </a:r>
          </a:p>
        </p:txBody>
      </p:sp>
      <p:sp>
        <p:nvSpPr>
          <p:cNvPr id="8218" name="Rectangle 27"/>
          <p:cNvSpPr>
            <a:spLocks noChangeAspect="1" noChangeArrowheads="1"/>
          </p:cNvSpPr>
          <p:nvPr/>
        </p:nvSpPr>
        <p:spPr bwMode="auto">
          <a:xfrm>
            <a:off x="958850" y="5178425"/>
            <a:ext cx="309563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9" name="Line 28"/>
          <p:cNvSpPr>
            <a:spLocks noChangeAspect="1" noChangeShapeType="1"/>
          </p:cNvSpPr>
          <p:nvPr/>
        </p:nvSpPr>
        <p:spPr bwMode="auto">
          <a:xfrm>
            <a:off x="2357438" y="2597150"/>
            <a:ext cx="1587" cy="185102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0" name="Line 29"/>
          <p:cNvSpPr>
            <a:spLocks noChangeAspect="1" noChangeShapeType="1"/>
          </p:cNvSpPr>
          <p:nvPr/>
        </p:nvSpPr>
        <p:spPr bwMode="auto">
          <a:xfrm>
            <a:off x="2511425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1" name="Line 30"/>
          <p:cNvSpPr>
            <a:spLocks noChangeAspect="1" noChangeShapeType="1"/>
          </p:cNvSpPr>
          <p:nvPr/>
        </p:nvSpPr>
        <p:spPr bwMode="auto">
          <a:xfrm>
            <a:off x="2205038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2" name="Line 31"/>
          <p:cNvSpPr>
            <a:spLocks noChangeAspect="1" noChangeShapeType="1"/>
          </p:cNvSpPr>
          <p:nvPr/>
        </p:nvSpPr>
        <p:spPr bwMode="auto">
          <a:xfrm>
            <a:off x="2051050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3" name="Line 32"/>
          <p:cNvSpPr>
            <a:spLocks noChangeAspect="1" noChangeShapeType="1"/>
          </p:cNvSpPr>
          <p:nvPr/>
        </p:nvSpPr>
        <p:spPr bwMode="auto">
          <a:xfrm>
            <a:off x="1897063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4" name="Line 33"/>
          <p:cNvSpPr>
            <a:spLocks noChangeAspect="1" noChangeShapeType="1"/>
          </p:cNvSpPr>
          <p:nvPr/>
        </p:nvSpPr>
        <p:spPr bwMode="auto">
          <a:xfrm>
            <a:off x="1743075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5" name="Line 34"/>
          <p:cNvSpPr>
            <a:spLocks noChangeAspect="1" noChangeShapeType="1"/>
          </p:cNvSpPr>
          <p:nvPr/>
        </p:nvSpPr>
        <p:spPr bwMode="auto">
          <a:xfrm>
            <a:off x="1589088" y="2598738"/>
            <a:ext cx="3175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6" name="Line 35"/>
          <p:cNvSpPr>
            <a:spLocks noChangeAspect="1" noChangeShapeType="1"/>
          </p:cNvSpPr>
          <p:nvPr/>
        </p:nvSpPr>
        <p:spPr bwMode="auto">
          <a:xfrm>
            <a:off x="1435100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7" name="Line 36"/>
          <p:cNvSpPr>
            <a:spLocks noChangeAspect="1" noChangeShapeType="1"/>
          </p:cNvSpPr>
          <p:nvPr/>
        </p:nvSpPr>
        <p:spPr bwMode="auto">
          <a:xfrm>
            <a:off x="1281113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8" name="Line 37"/>
          <p:cNvSpPr>
            <a:spLocks noChangeAspect="1" noChangeShapeType="1"/>
          </p:cNvSpPr>
          <p:nvPr/>
        </p:nvSpPr>
        <p:spPr bwMode="auto">
          <a:xfrm>
            <a:off x="1125538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29" name="Line 38"/>
          <p:cNvSpPr>
            <a:spLocks noChangeAspect="1" noChangeShapeType="1"/>
          </p:cNvSpPr>
          <p:nvPr/>
        </p:nvSpPr>
        <p:spPr bwMode="auto">
          <a:xfrm>
            <a:off x="971550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0" name="Line 39"/>
          <p:cNvSpPr>
            <a:spLocks noChangeAspect="1" noChangeShapeType="1"/>
          </p:cNvSpPr>
          <p:nvPr/>
        </p:nvSpPr>
        <p:spPr bwMode="auto">
          <a:xfrm>
            <a:off x="820738" y="398462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1" name="Line 40"/>
          <p:cNvSpPr>
            <a:spLocks noChangeAspect="1" noChangeShapeType="1"/>
          </p:cNvSpPr>
          <p:nvPr/>
        </p:nvSpPr>
        <p:spPr bwMode="auto">
          <a:xfrm>
            <a:off x="820738" y="4138613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2" name="Line 41"/>
          <p:cNvSpPr>
            <a:spLocks noChangeAspect="1" noChangeShapeType="1"/>
          </p:cNvSpPr>
          <p:nvPr/>
        </p:nvSpPr>
        <p:spPr bwMode="auto">
          <a:xfrm>
            <a:off x="820738" y="4291013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3" name="Line 42"/>
          <p:cNvSpPr>
            <a:spLocks noChangeAspect="1" noChangeShapeType="1"/>
          </p:cNvSpPr>
          <p:nvPr/>
        </p:nvSpPr>
        <p:spPr bwMode="auto">
          <a:xfrm>
            <a:off x="820738" y="3830638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4" name="Line 43"/>
          <p:cNvSpPr>
            <a:spLocks noChangeAspect="1" noChangeShapeType="1"/>
          </p:cNvSpPr>
          <p:nvPr/>
        </p:nvSpPr>
        <p:spPr bwMode="auto">
          <a:xfrm>
            <a:off x="820738" y="3678238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5" name="Line 44"/>
          <p:cNvSpPr>
            <a:spLocks noChangeAspect="1" noChangeShapeType="1"/>
          </p:cNvSpPr>
          <p:nvPr/>
        </p:nvSpPr>
        <p:spPr bwMode="auto">
          <a:xfrm>
            <a:off x="820738" y="3522663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6" name="Line 45"/>
          <p:cNvSpPr>
            <a:spLocks noChangeAspect="1" noChangeShapeType="1"/>
          </p:cNvSpPr>
          <p:nvPr/>
        </p:nvSpPr>
        <p:spPr bwMode="auto">
          <a:xfrm>
            <a:off x="820738" y="336867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7" name="Line 46"/>
          <p:cNvSpPr>
            <a:spLocks noChangeAspect="1" noChangeShapeType="1"/>
          </p:cNvSpPr>
          <p:nvPr/>
        </p:nvSpPr>
        <p:spPr bwMode="auto">
          <a:xfrm>
            <a:off x="820738" y="321627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8" name="Line 47"/>
          <p:cNvSpPr>
            <a:spLocks noChangeAspect="1" noChangeShapeType="1"/>
          </p:cNvSpPr>
          <p:nvPr/>
        </p:nvSpPr>
        <p:spPr bwMode="auto">
          <a:xfrm>
            <a:off x="820738" y="3060700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9" name="Line 48"/>
          <p:cNvSpPr>
            <a:spLocks noChangeAspect="1" noChangeShapeType="1"/>
          </p:cNvSpPr>
          <p:nvPr/>
        </p:nvSpPr>
        <p:spPr bwMode="auto">
          <a:xfrm>
            <a:off x="820738" y="2908300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40" name="Line 49"/>
          <p:cNvSpPr>
            <a:spLocks noChangeAspect="1" noChangeShapeType="1"/>
          </p:cNvSpPr>
          <p:nvPr/>
        </p:nvSpPr>
        <p:spPr bwMode="auto">
          <a:xfrm>
            <a:off x="820738" y="275272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0" name="Line 50"/>
          <p:cNvSpPr>
            <a:spLocks noChangeAspect="1" noChangeShapeType="1"/>
          </p:cNvSpPr>
          <p:nvPr/>
        </p:nvSpPr>
        <p:spPr bwMode="auto">
          <a:xfrm>
            <a:off x="7058025" y="1525588"/>
            <a:ext cx="1588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1" name="Line 51"/>
          <p:cNvSpPr>
            <a:spLocks noChangeAspect="1" noChangeShapeType="1"/>
          </p:cNvSpPr>
          <p:nvPr/>
        </p:nvSpPr>
        <p:spPr bwMode="auto">
          <a:xfrm>
            <a:off x="6904038" y="1525588"/>
            <a:ext cx="0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2" name="Line 52"/>
          <p:cNvSpPr>
            <a:spLocks noChangeAspect="1" noChangeShapeType="1"/>
          </p:cNvSpPr>
          <p:nvPr/>
        </p:nvSpPr>
        <p:spPr bwMode="auto">
          <a:xfrm>
            <a:off x="6748463" y="1525588"/>
            <a:ext cx="3175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3" name="Line 53"/>
          <p:cNvSpPr>
            <a:spLocks noChangeAspect="1" noChangeShapeType="1"/>
          </p:cNvSpPr>
          <p:nvPr/>
        </p:nvSpPr>
        <p:spPr bwMode="auto">
          <a:xfrm>
            <a:off x="6594475" y="1525588"/>
            <a:ext cx="1588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4" name="Line 54"/>
          <p:cNvSpPr>
            <a:spLocks noChangeAspect="1" noChangeShapeType="1"/>
          </p:cNvSpPr>
          <p:nvPr/>
        </p:nvSpPr>
        <p:spPr bwMode="auto">
          <a:xfrm>
            <a:off x="6440488" y="1525588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5" name="Line 55"/>
          <p:cNvSpPr>
            <a:spLocks noChangeAspect="1" noChangeShapeType="1"/>
          </p:cNvSpPr>
          <p:nvPr/>
        </p:nvSpPr>
        <p:spPr bwMode="auto">
          <a:xfrm>
            <a:off x="6286500" y="1525588"/>
            <a:ext cx="1588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6" name="Line 56"/>
          <p:cNvSpPr>
            <a:spLocks noChangeAspect="1" noChangeShapeType="1"/>
          </p:cNvSpPr>
          <p:nvPr/>
        </p:nvSpPr>
        <p:spPr bwMode="auto">
          <a:xfrm>
            <a:off x="6132513" y="1525588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7" name="Line 57"/>
          <p:cNvSpPr>
            <a:spLocks noChangeAspect="1" noChangeShapeType="1"/>
          </p:cNvSpPr>
          <p:nvPr/>
        </p:nvSpPr>
        <p:spPr bwMode="auto">
          <a:xfrm flipV="1">
            <a:off x="5980113" y="2909888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8" name="Line 58"/>
          <p:cNvSpPr>
            <a:spLocks noChangeAspect="1" noChangeShapeType="1"/>
          </p:cNvSpPr>
          <p:nvPr/>
        </p:nvSpPr>
        <p:spPr bwMode="auto">
          <a:xfrm flipV="1">
            <a:off x="5980113" y="3063875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19" name="Line 59"/>
          <p:cNvSpPr>
            <a:spLocks noChangeAspect="1" noChangeShapeType="1"/>
          </p:cNvSpPr>
          <p:nvPr/>
        </p:nvSpPr>
        <p:spPr bwMode="auto">
          <a:xfrm flipV="1">
            <a:off x="5980113" y="3217863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20" name="Line 60"/>
          <p:cNvSpPr>
            <a:spLocks noChangeAspect="1" noChangeShapeType="1"/>
          </p:cNvSpPr>
          <p:nvPr/>
        </p:nvSpPr>
        <p:spPr bwMode="auto">
          <a:xfrm flipV="1">
            <a:off x="5980113" y="2754313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21" name="Line 61"/>
          <p:cNvSpPr>
            <a:spLocks noChangeAspect="1" noChangeShapeType="1"/>
          </p:cNvSpPr>
          <p:nvPr/>
        </p:nvSpPr>
        <p:spPr bwMode="auto">
          <a:xfrm flipV="1">
            <a:off x="5980113" y="260032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22" name="Line 62"/>
          <p:cNvSpPr>
            <a:spLocks noChangeAspect="1" noChangeShapeType="1"/>
          </p:cNvSpPr>
          <p:nvPr/>
        </p:nvSpPr>
        <p:spPr bwMode="auto">
          <a:xfrm flipV="1">
            <a:off x="5980113" y="244792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23" name="Line 63"/>
          <p:cNvSpPr>
            <a:spLocks noChangeAspect="1" noChangeShapeType="1"/>
          </p:cNvSpPr>
          <p:nvPr/>
        </p:nvSpPr>
        <p:spPr bwMode="auto">
          <a:xfrm flipV="1">
            <a:off x="5980113" y="2293938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24" name="Line 64"/>
          <p:cNvSpPr>
            <a:spLocks noChangeAspect="1" noChangeShapeType="1"/>
          </p:cNvSpPr>
          <p:nvPr/>
        </p:nvSpPr>
        <p:spPr bwMode="auto">
          <a:xfrm flipV="1">
            <a:off x="5980113" y="2139950"/>
            <a:ext cx="1231900" cy="31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25" name="Line 65"/>
          <p:cNvSpPr>
            <a:spLocks noChangeAspect="1" noChangeShapeType="1"/>
          </p:cNvSpPr>
          <p:nvPr/>
        </p:nvSpPr>
        <p:spPr bwMode="auto">
          <a:xfrm flipV="1">
            <a:off x="5980113" y="1987550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26" name="Line 66"/>
          <p:cNvSpPr>
            <a:spLocks noChangeAspect="1" noChangeShapeType="1"/>
          </p:cNvSpPr>
          <p:nvPr/>
        </p:nvSpPr>
        <p:spPr bwMode="auto">
          <a:xfrm flipV="1">
            <a:off x="5980113" y="1830388"/>
            <a:ext cx="1231900" cy="31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27" name="Line 67"/>
          <p:cNvSpPr>
            <a:spLocks noChangeAspect="1" noChangeShapeType="1"/>
          </p:cNvSpPr>
          <p:nvPr/>
        </p:nvSpPr>
        <p:spPr bwMode="auto">
          <a:xfrm flipV="1">
            <a:off x="5980113" y="1677988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28" name="Rectangle 68"/>
          <p:cNvSpPr>
            <a:spLocks noChangeAspect="1" noChangeArrowheads="1"/>
          </p:cNvSpPr>
          <p:nvPr/>
        </p:nvSpPr>
        <p:spPr bwMode="auto">
          <a:xfrm>
            <a:off x="3517900" y="1524000"/>
            <a:ext cx="1231900" cy="18478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629" name="Rectangle 69"/>
          <p:cNvSpPr>
            <a:spLocks noChangeAspect="1" noChangeArrowheads="1"/>
          </p:cNvSpPr>
          <p:nvPr/>
        </p:nvSpPr>
        <p:spPr bwMode="auto">
          <a:xfrm>
            <a:off x="3671888" y="1679575"/>
            <a:ext cx="307975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630" name="Rectangle 70"/>
          <p:cNvSpPr>
            <a:spLocks noChangeAspect="1" noChangeArrowheads="1"/>
          </p:cNvSpPr>
          <p:nvPr/>
        </p:nvSpPr>
        <p:spPr bwMode="auto">
          <a:xfrm>
            <a:off x="3671888" y="2295525"/>
            <a:ext cx="307975" cy="306388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631" name="Rectangle 71"/>
          <p:cNvSpPr>
            <a:spLocks noChangeAspect="1" noChangeArrowheads="1"/>
          </p:cNvSpPr>
          <p:nvPr/>
        </p:nvSpPr>
        <p:spPr bwMode="auto">
          <a:xfrm>
            <a:off x="4287838" y="2911475"/>
            <a:ext cx="307975" cy="306388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632" name="Rectangle 72"/>
          <p:cNvSpPr>
            <a:spLocks noChangeAspect="1" noChangeArrowheads="1"/>
          </p:cNvSpPr>
          <p:nvPr/>
        </p:nvSpPr>
        <p:spPr bwMode="auto">
          <a:xfrm>
            <a:off x="3671888" y="2911475"/>
            <a:ext cx="307975" cy="306388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4633" name="Line 73"/>
          <p:cNvSpPr>
            <a:spLocks noChangeAspect="1" noChangeShapeType="1"/>
          </p:cNvSpPr>
          <p:nvPr/>
        </p:nvSpPr>
        <p:spPr bwMode="auto">
          <a:xfrm>
            <a:off x="4595813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34" name="Line 74"/>
          <p:cNvSpPr>
            <a:spLocks noChangeAspect="1" noChangeShapeType="1"/>
          </p:cNvSpPr>
          <p:nvPr/>
        </p:nvSpPr>
        <p:spPr bwMode="auto">
          <a:xfrm>
            <a:off x="4440238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35" name="Line 75"/>
          <p:cNvSpPr>
            <a:spLocks noChangeAspect="1" noChangeShapeType="1"/>
          </p:cNvSpPr>
          <p:nvPr/>
        </p:nvSpPr>
        <p:spPr bwMode="auto">
          <a:xfrm>
            <a:off x="4287838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36" name="Line 76"/>
          <p:cNvSpPr>
            <a:spLocks noChangeAspect="1" noChangeShapeType="1"/>
          </p:cNvSpPr>
          <p:nvPr/>
        </p:nvSpPr>
        <p:spPr bwMode="auto">
          <a:xfrm>
            <a:off x="4132263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37" name="Line 77"/>
          <p:cNvSpPr>
            <a:spLocks noChangeAspect="1" noChangeShapeType="1"/>
          </p:cNvSpPr>
          <p:nvPr/>
        </p:nvSpPr>
        <p:spPr bwMode="auto">
          <a:xfrm>
            <a:off x="3978275" y="1527175"/>
            <a:ext cx="1588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38" name="Line 78"/>
          <p:cNvSpPr>
            <a:spLocks noChangeAspect="1" noChangeShapeType="1"/>
          </p:cNvSpPr>
          <p:nvPr/>
        </p:nvSpPr>
        <p:spPr bwMode="auto">
          <a:xfrm>
            <a:off x="3824288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39" name="Line 79"/>
          <p:cNvSpPr>
            <a:spLocks noChangeAspect="1" noChangeShapeType="1"/>
          </p:cNvSpPr>
          <p:nvPr/>
        </p:nvSpPr>
        <p:spPr bwMode="auto">
          <a:xfrm>
            <a:off x="3670300" y="1527175"/>
            <a:ext cx="0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0" name="Line 80"/>
          <p:cNvSpPr>
            <a:spLocks noChangeAspect="1" noChangeShapeType="1"/>
          </p:cNvSpPr>
          <p:nvPr/>
        </p:nvSpPr>
        <p:spPr bwMode="auto">
          <a:xfrm flipV="1">
            <a:off x="3517900" y="291147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1" name="Line 81"/>
          <p:cNvSpPr>
            <a:spLocks noChangeAspect="1" noChangeShapeType="1"/>
          </p:cNvSpPr>
          <p:nvPr/>
        </p:nvSpPr>
        <p:spPr bwMode="auto">
          <a:xfrm flipV="1">
            <a:off x="3517900" y="306387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2" name="Line 82"/>
          <p:cNvSpPr>
            <a:spLocks noChangeAspect="1" noChangeShapeType="1"/>
          </p:cNvSpPr>
          <p:nvPr/>
        </p:nvSpPr>
        <p:spPr bwMode="auto">
          <a:xfrm flipV="1">
            <a:off x="3517900" y="3217863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3" name="Line 83"/>
          <p:cNvSpPr>
            <a:spLocks noChangeAspect="1" noChangeShapeType="1"/>
          </p:cNvSpPr>
          <p:nvPr/>
        </p:nvSpPr>
        <p:spPr bwMode="auto">
          <a:xfrm flipV="1">
            <a:off x="3517900" y="2755900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4" name="Line 84"/>
          <p:cNvSpPr>
            <a:spLocks noChangeAspect="1" noChangeShapeType="1"/>
          </p:cNvSpPr>
          <p:nvPr/>
        </p:nvSpPr>
        <p:spPr bwMode="auto">
          <a:xfrm flipV="1">
            <a:off x="3517900" y="2601913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5" name="Line 85"/>
          <p:cNvSpPr>
            <a:spLocks noChangeAspect="1" noChangeShapeType="1"/>
          </p:cNvSpPr>
          <p:nvPr/>
        </p:nvSpPr>
        <p:spPr bwMode="auto">
          <a:xfrm flipV="1">
            <a:off x="3517900" y="2449513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6" name="Line 86"/>
          <p:cNvSpPr>
            <a:spLocks noChangeAspect="1" noChangeShapeType="1"/>
          </p:cNvSpPr>
          <p:nvPr/>
        </p:nvSpPr>
        <p:spPr bwMode="auto">
          <a:xfrm flipV="1">
            <a:off x="3517900" y="2295525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7" name="Line 87"/>
          <p:cNvSpPr>
            <a:spLocks noChangeAspect="1" noChangeShapeType="1"/>
          </p:cNvSpPr>
          <p:nvPr/>
        </p:nvSpPr>
        <p:spPr bwMode="auto">
          <a:xfrm flipV="1">
            <a:off x="3517900" y="2141538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8" name="Line 88"/>
          <p:cNvSpPr>
            <a:spLocks noChangeAspect="1" noChangeShapeType="1"/>
          </p:cNvSpPr>
          <p:nvPr/>
        </p:nvSpPr>
        <p:spPr bwMode="auto">
          <a:xfrm flipV="1">
            <a:off x="3517900" y="1987550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49" name="Line 89"/>
          <p:cNvSpPr>
            <a:spLocks noChangeAspect="1" noChangeShapeType="1"/>
          </p:cNvSpPr>
          <p:nvPr/>
        </p:nvSpPr>
        <p:spPr bwMode="auto">
          <a:xfrm flipV="1">
            <a:off x="3517900" y="183197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4650" name="Line 90"/>
          <p:cNvSpPr>
            <a:spLocks noChangeAspect="1" noChangeShapeType="1"/>
          </p:cNvSpPr>
          <p:nvPr/>
        </p:nvSpPr>
        <p:spPr bwMode="auto">
          <a:xfrm flipV="1">
            <a:off x="3517900" y="167957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82" name="Text Box 91"/>
          <p:cNvSpPr txBox="1">
            <a:spLocks noChangeArrowheads="1"/>
          </p:cNvSpPr>
          <p:nvPr/>
        </p:nvSpPr>
        <p:spPr bwMode="auto">
          <a:xfrm>
            <a:off x="830263" y="1096963"/>
            <a:ext cx="2084387" cy="411162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de-DE" altLang="de-DE" sz="1700" i="0"/>
              <a:t>1D-Kompaktierung</a:t>
            </a:r>
            <a:endParaRPr lang="en-US" altLang="de-DE" sz="1700" i="0"/>
          </a:p>
        </p:txBody>
      </p:sp>
      <p:sp>
        <p:nvSpPr>
          <p:cNvPr id="8283" name="Rectangle 9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4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3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3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3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3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3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3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3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3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3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3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3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3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3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3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3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3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3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3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3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3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3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3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3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3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3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83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83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83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3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83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83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3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83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3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3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83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83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83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3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83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83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83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83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3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83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83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83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834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83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562" grpId="0" animBg="1"/>
      <p:bldP spid="834566" grpId="0"/>
      <p:bldP spid="834567" grpId="0"/>
      <p:bldP spid="834568" grpId="0" animBg="1"/>
      <p:bldP spid="834569" grpId="0" animBg="1"/>
      <p:bldP spid="834570" grpId="0" animBg="1"/>
      <p:bldP spid="834581" grpId="0" animBg="1"/>
      <p:bldP spid="834582" grpId="0" animBg="1"/>
      <p:bldP spid="834583" grpId="0" animBg="1"/>
      <p:bldP spid="834584" grpId="0" animBg="1"/>
      <p:bldP spid="834585" grpId="0" animBg="1"/>
      <p:bldP spid="834610" grpId="0" animBg="1"/>
      <p:bldP spid="834611" grpId="0" animBg="1"/>
      <p:bldP spid="834612" grpId="0" animBg="1"/>
      <p:bldP spid="834613" grpId="0" animBg="1"/>
      <p:bldP spid="834614" grpId="0" animBg="1"/>
      <p:bldP spid="834615" grpId="0" animBg="1"/>
      <p:bldP spid="834616" grpId="0" animBg="1"/>
      <p:bldP spid="834617" grpId="0" animBg="1"/>
      <p:bldP spid="834618" grpId="0" animBg="1"/>
      <p:bldP spid="834619" grpId="0" animBg="1"/>
      <p:bldP spid="834620" grpId="0" animBg="1"/>
      <p:bldP spid="834621" grpId="0" animBg="1"/>
      <p:bldP spid="834622" grpId="0" animBg="1"/>
      <p:bldP spid="834623" grpId="0" animBg="1"/>
      <p:bldP spid="834624" grpId="0" animBg="1"/>
      <p:bldP spid="834625" grpId="0" animBg="1"/>
      <p:bldP spid="834626" grpId="0" animBg="1"/>
      <p:bldP spid="834627" grpId="0" animBg="1"/>
      <p:bldP spid="834628" grpId="0" animBg="1"/>
      <p:bldP spid="834629" grpId="0" animBg="1"/>
      <p:bldP spid="834630" grpId="0" animBg="1"/>
      <p:bldP spid="834631" grpId="0" animBg="1"/>
      <p:bldP spid="834632" grpId="0" animBg="1"/>
      <p:bldP spid="834633" grpId="0" animBg="1"/>
      <p:bldP spid="834634" grpId="0" animBg="1"/>
      <p:bldP spid="834635" grpId="0" animBg="1"/>
      <p:bldP spid="834636" grpId="0" animBg="1"/>
      <p:bldP spid="834637" grpId="0" animBg="1"/>
      <p:bldP spid="834638" grpId="0" animBg="1"/>
      <p:bldP spid="834639" grpId="0" animBg="1"/>
      <p:bldP spid="834640" grpId="0" animBg="1"/>
      <p:bldP spid="834641" grpId="0" animBg="1"/>
      <p:bldP spid="834642" grpId="0" animBg="1"/>
      <p:bldP spid="834643" grpId="0" animBg="1"/>
      <p:bldP spid="834644" grpId="0" animBg="1"/>
      <p:bldP spid="834645" grpId="0" animBg="1"/>
      <p:bldP spid="834646" grpId="0" animBg="1"/>
      <p:bldP spid="834647" grpId="0" animBg="1"/>
      <p:bldP spid="834648" grpId="0" animBg="1"/>
      <p:bldP spid="834649" grpId="0" animBg="1"/>
      <p:bldP spid="8346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831138" y="2139950"/>
            <a:ext cx="1138237" cy="692150"/>
          </a:xfrm>
          <a:prstGeom prst="rect">
            <a:avLst/>
          </a:prstGeom>
          <a:solidFill>
            <a:srgbClr val="FAC094"/>
          </a:solidFill>
          <a:ln>
            <a:noFill/>
          </a:ln>
          <a:effectLst/>
        </p:spPr>
        <p:txBody>
          <a:bodyPr lIns="180500" tIns="42449" rIns="84899" bIns="64178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587" name="Rectangle 3"/>
          <p:cNvSpPr>
            <a:spLocks noChangeArrowheads="1"/>
          </p:cNvSpPr>
          <p:nvPr/>
        </p:nvSpPr>
        <p:spPr bwMode="auto">
          <a:xfrm>
            <a:off x="7874000" y="4718050"/>
            <a:ext cx="1095375" cy="6921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180500" tIns="42449" rIns="84899" bIns="64178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589" name="AutoShape 5"/>
          <p:cNvSpPr>
            <a:spLocks noChangeAspect="1" noChangeArrowheads="1"/>
          </p:cNvSpPr>
          <p:nvPr/>
        </p:nvSpPr>
        <p:spPr bwMode="auto">
          <a:xfrm rot="1826957">
            <a:off x="2933700" y="4110038"/>
            <a:ext cx="307975" cy="492125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21" name="Rectangle 6"/>
          <p:cNvSpPr>
            <a:spLocks noChangeAspect="1" noChangeArrowheads="1"/>
          </p:cNvSpPr>
          <p:nvPr/>
        </p:nvSpPr>
        <p:spPr bwMode="auto">
          <a:xfrm>
            <a:off x="820738" y="2600325"/>
            <a:ext cx="1846262" cy="18478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22" name="Text Box 7"/>
          <p:cNvSpPr txBox="1">
            <a:spLocks noChangeAspect="1" noChangeArrowheads="1"/>
          </p:cNvSpPr>
          <p:nvPr/>
        </p:nvSpPr>
        <p:spPr bwMode="auto">
          <a:xfrm>
            <a:off x="852488" y="1990725"/>
            <a:ext cx="16367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Ausgangslayout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12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x 12 </a:t>
            </a:r>
          </a:p>
        </p:txBody>
      </p:sp>
      <p:sp>
        <p:nvSpPr>
          <p:cNvPr id="9223" name="Text Box 8"/>
          <p:cNvSpPr txBox="1">
            <a:spLocks noChangeAspect="1" noChangeArrowheads="1"/>
          </p:cNvSpPr>
          <p:nvPr/>
        </p:nvSpPr>
        <p:spPr bwMode="auto">
          <a:xfrm>
            <a:off x="3424238" y="3446463"/>
            <a:ext cx="195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CC0000"/>
                </a:solidFill>
              </a:rPr>
              <a:t>1. </a:t>
            </a:r>
            <a:r>
              <a:rPr lang="de-DE" altLang="de-DE">
                <a:solidFill>
                  <a:srgbClr val="CC0000"/>
                </a:solidFill>
              </a:rPr>
              <a:t>x</a:t>
            </a:r>
            <a:r>
              <a:rPr lang="de-DE" altLang="de-DE" i="0">
                <a:solidFill>
                  <a:srgbClr val="CC0000"/>
                </a:solidFill>
              </a:rPr>
              <a:t>-Kompaktierung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    12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 8 </a:t>
            </a:r>
          </a:p>
        </p:txBody>
      </p:sp>
      <p:sp>
        <p:nvSpPr>
          <p:cNvPr id="9224" name="Text Box 9"/>
          <p:cNvSpPr txBox="1">
            <a:spLocks noChangeAspect="1" noChangeArrowheads="1"/>
          </p:cNvSpPr>
          <p:nvPr/>
        </p:nvSpPr>
        <p:spPr bwMode="auto">
          <a:xfrm>
            <a:off x="5932488" y="3446463"/>
            <a:ext cx="195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CC0000"/>
                </a:solidFill>
              </a:rPr>
              <a:t>2. </a:t>
            </a:r>
            <a:r>
              <a:rPr lang="de-DE" altLang="de-DE">
                <a:solidFill>
                  <a:srgbClr val="CC0000"/>
                </a:solidFill>
              </a:rPr>
              <a:t>y</a:t>
            </a:r>
            <a:r>
              <a:rPr lang="de-DE" altLang="de-DE" i="0">
                <a:solidFill>
                  <a:srgbClr val="CC0000"/>
                </a:solidFill>
              </a:rPr>
              <a:t>-Kompaktierung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    12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 12 </a:t>
            </a:r>
          </a:p>
        </p:txBody>
      </p:sp>
      <p:sp>
        <p:nvSpPr>
          <p:cNvPr id="9225" name="Text Box 10"/>
          <p:cNvSpPr txBox="1">
            <a:spLocks noChangeAspect="1" noChangeArrowheads="1"/>
          </p:cNvSpPr>
          <p:nvPr/>
        </p:nvSpPr>
        <p:spPr bwMode="auto">
          <a:xfrm>
            <a:off x="7831138" y="2179638"/>
            <a:ext cx="1084262" cy="584200"/>
          </a:xfrm>
          <a:prstGeom prst="rect">
            <a:avLst/>
          </a:prstGeom>
          <a:solidFill>
            <a:srgbClr val="FAC094"/>
          </a:solidFill>
          <a:ln>
            <a:noFill/>
          </a:ln>
          <a:effectLst/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Ergebnis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8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x 12 </a:t>
            </a:r>
          </a:p>
        </p:txBody>
      </p:sp>
      <p:sp>
        <p:nvSpPr>
          <p:cNvPr id="835595" name="Text Box 11"/>
          <p:cNvSpPr txBox="1">
            <a:spLocks noChangeAspect="1" noChangeArrowheads="1"/>
          </p:cNvSpPr>
          <p:nvPr/>
        </p:nvSpPr>
        <p:spPr bwMode="auto">
          <a:xfrm>
            <a:off x="3444875" y="5749925"/>
            <a:ext cx="1974840" cy="59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 dirty="0">
                <a:solidFill>
                  <a:srgbClr val="008000"/>
                </a:solidFill>
              </a:rPr>
              <a:t>1. </a:t>
            </a:r>
            <a:r>
              <a:rPr lang="de-DE" altLang="de-DE" dirty="0">
                <a:solidFill>
                  <a:srgbClr val="008000"/>
                </a:solidFill>
              </a:rPr>
              <a:t>y</a:t>
            </a:r>
            <a:r>
              <a:rPr lang="de-DE" altLang="de-DE" i="0" dirty="0">
                <a:solidFill>
                  <a:srgbClr val="008000"/>
                </a:solidFill>
              </a:rPr>
              <a:t>-</a:t>
            </a:r>
            <a:r>
              <a:rPr lang="de-DE" altLang="de-DE" i="0" dirty="0" err="1">
                <a:solidFill>
                  <a:srgbClr val="008000"/>
                </a:solidFill>
              </a:rPr>
              <a:t>Kompaktierung</a:t>
            </a:r>
            <a:br>
              <a:rPr lang="de-DE" altLang="de-DE" i="0" dirty="0">
                <a:solidFill>
                  <a:srgbClr val="000000"/>
                </a:solidFill>
              </a:rPr>
            </a:br>
            <a:r>
              <a:rPr lang="de-DE" altLang="de-DE" i="0" dirty="0">
                <a:solidFill>
                  <a:srgbClr val="000000"/>
                </a:solidFill>
              </a:rPr>
              <a:t>    12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 dirty="0">
                <a:solidFill>
                  <a:srgbClr val="000000"/>
                </a:solidFill>
              </a:rPr>
              <a:t>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 8 </a:t>
            </a:r>
          </a:p>
        </p:txBody>
      </p:sp>
      <p:sp>
        <p:nvSpPr>
          <p:cNvPr id="835596" name="Text Box 12"/>
          <p:cNvSpPr txBox="1">
            <a:spLocks noChangeAspect="1" noChangeArrowheads="1"/>
          </p:cNvSpPr>
          <p:nvPr/>
        </p:nvSpPr>
        <p:spPr bwMode="auto">
          <a:xfrm>
            <a:off x="5951538" y="5749925"/>
            <a:ext cx="1974840" cy="59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 dirty="0">
                <a:solidFill>
                  <a:srgbClr val="008000"/>
                </a:solidFill>
              </a:rPr>
              <a:t>2. </a:t>
            </a:r>
            <a:r>
              <a:rPr lang="de-DE" altLang="de-DE" dirty="0">
                <a:solidFill>
                  <a:srgbClr val="008000"/>
                </a:solidFill>
              </a:rPr>
              <a:t>x</a:t>
            </a:r>
            <a:r>
              <a:rPr lang="de-DE" altLang="de-DE" i="0" dirty="0">
                <a:solidFill>
                  <a:srgbClr val="008000"/>
                </a:solidFill>
              </a:rPr>
              <a:t>-</a:t>
            </a:r>
            <a:r>
              <a:rPr lang="de-DE" altLang="de-DE" i="0" dirty="0" err="1">
                <a:solidFill>
                  <a:srgbClr val="008000"/>
                </a:solidFill>
              </a:rPr>
              <a:t>Kompaktierung</a:t>
            </a:r>
            <a:br>
              <a:rPr lang="de-DE" altLang="de-DE" i="0" dirty="0">
                <a:solidFill>
                  <a:srgbClr val="000000"/>
                </a:solidFill>
              </a:rPr>
            </a:br>
            <a:r>
              <a:rPr lang="de-DE" altLang="de-DE" i="0" dirty="0">
                <a:solidFill>
                  <a:srgbClr val="000000"/>
                </a:solidFill>
              </a:rPr>
              <a:t>    12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 dirty="0">
                <a:solidFill>
                  <a:srgbClr val="000000"/>
                </a:solidFill>
              </a:rPr>
              <a:t>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 12 </a:t>
            </a:r>
          </a:p>
        </p:txBody>
      </p:sp>
      <p:sp>
        <p:nvSpPr>
          <p:cNvPr id="835597" name="Text Box 13"/>
          <p:cNvSpPr txBox="1">
            <a:spLocks noChangeAspect="1" noChangeArrowheads="1"/>
          </p:cNvSpPr>
          <p:nvPr/>
        </p:nvSpPr>
        <p:spPr bwMode="auto">
          <a:xfrm>
            <a:off x="7831138" y="4729163"/>
            <a:ext cx="1084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Ergebnis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12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x 8 </a:t>
            </a:r>
          </a:p>
        </p:txBody>
      </p:sp>
      <p:sp>
        <p:nvSpPr>
          <p:cNvPr id="9229" name="AutoShape 14"/>
          <p:cNvSpPr>
            <a:spLocks noChangeAspect="1" noChangeArrowheads="1"/>
          </p:cNvSpPr>
          <p:nvPr/>
        </p:nvSpPr>
        <p:spPr bwMode="auto">
          <a:xfrm rot="-1877562">
            <a:off x="2955925" y="2368550"/>
            <a:ext cx="307975" cy="492125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30" name="AutoShape 15"/>
          <p:cNvSpPr>
            <a:spLocks noChangeAspect="1" noChangeArrowheads="1"/>
          </p:cNvSpPr>
          <p:nvPr/>
        </p:nvSpPr>
        <p:spPr bwMode="auto">
          <a:xfrm>
            <a:off x="5426075" y="2201863"/>
            <a:ext cx="441325" cy="49053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600" name="AutoShape 16"/>
          <p:cNvSpPr>
            <a:spLocks noChangeAspect="1" noChangeArrowheads="1"/>
          </p:cNvSpPr>
          <p:nvPr/>
        </p:nvSpPr>
        <p:spPr bwMode="auto">
          <a:xfrm>
            <a:off x="5426075" y="4749800"/>
            <a:ext cx="441325" cy="4953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32" name="Rectangle 17"/>
          <p:cNvSpPr>
            <a:spLocks noChangeAspect="1" noChangeArrowheads="1"/>
          </p:cNvSpPr>
          <p:nvPr/>
        </p:nvSpPr>
        <p:spPr bwMode="auto">
          <a:xfrm>
            <a:off x="836613" y="4749800"/>
            <a:ext cx="1970087" cy="1538288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33" name="Text Box 18"/>
          <p:cNvSpPr txBox="1">
            <a:spLocks noChangeAspect="1" noChangeArrowheads="1"/>
          </p:cNvSpPr>
          <p:nvPr/>
        </p:nvSpPr>
        <p:spPr bwMode="auto">
          <a:xfrm>
            <a:off x="882650" y="4827588"/>
            <a:ext cx="1604963" cy="584200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Entwurfsregeln:</a:t>
            </a:r>
          </a:p>
          <a:p>
            <a:pPr algn="l" eaLnBrk="1" hangingPunct="1">
              <a:spcBef>
                <a:spcPct val="0"/>
              </a:spcBef>
            </a:pPr>
            <a:endParaRPr lang="de-DE" altLang="de-DE" i="0">
              <a:solidFill>
                <a:srgbClr val="000000"/>
              </a:solidFill>
            </a:endParaRPr>
          </a:p>
        </p:txBody>
      </p:sp>
      <p:sp>
        <p:nvSpPr>
          <p:cNvPr id="9234" name="Rectangle 19"/>
          <p:cNvSpPr>
            <a:spLocks noChangeAspect="1" noChangeArrowheads="1"/>
          </p:cNvSpPr>
          <p:nvPr/>
        </p:nvSpPr>
        <p:spPr bwMode="auto">
          <a:xfrm>
            <a:off x="968375" y="5181600"/>
            <a:ext cx="276225" cy="276225"/>
          </a:xfrm>
          <a:prstGeom prst="rect">
            <a:avLst/>
          </a:prstGeom>
          <a:solidFill>
            <a:srgbClr val="F8F8F8"/>
          </a:solidFill>
          <a:ln w="0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35" name="Rectangle 20"/>
          <p:cNvSpPr>
            <a:spLocks noChangeAspect="1" noChangeArrowheads="1"/>
          </p:cNvSpPr>
          <p:nvPr/>
        </p:nvSpPr>
        <p:spPr bwMode="auto">
          <a:xfrm>
            <a:off x="968375" y="5181600"/>
            <a:ext cx="276225" cy="27622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36" name="Text Box 21"/>
          <p:cNvSpPr txBox="1">
            <a:spLocks noChangeAspect="1" noChangeArrowheads="1"/>
          </p:cNvSpPr>
          <p:nvPr/>
        </p:nvSpPr>
        <p:spPr bwMode="auto">
          <a:xfrm>
            <a:off x="1322388" y="5216525"/>
            <a:ext cx="971550" cy="339725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x 2 </a:t>
            </a:r>
          </a:p>
        </p:txBody>
      </p:sp>
      <p:sp>
        <p:nvSpPr>
          <p:cNvPr id="9237" name="Text Box 22"/>
          <p:cNvSpPr txBox="1">
            <a:spLocks noChangeAspect="1" noChangeArrowheads="1"/>
          </p:cNvSpPr>
          <p:nvPr/>
        </p:nvSpPr>
        <p:spPr bwMode="auto">
          <a:xfrm>
            <a:off x="868363" y="5524500"/>
            <a:ext cx="1965325" cy="339725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Mindestabstand 2 </a:t>
            </a:r>
          </a:p>
        </p:txBody>
      </p:sp>
      <p:sp>
        <p:nvSpPr>
          <p:cNvPr id="9238" name="Rectangle 23"/>
          <p:cNvSpPr>
            <a:spLocks noChangeAspect="1" noChangeArrowheads="1"/>
          </p:cNvSpPr>
          <p:nvPr/>
        </p:nvSpPr>
        <p:spPr bwMode="auto">
          <a:xfrm>
            <a:off x="974725" y="2754313"/>
            <a:ext cx="309563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39" name="Rectangle 24"/>
          <p:cNvSpPr>
            <a:spLocks noChangeAspect="1" noChangeArrowheads="1"/>
          </p:cNvSpPr>
          <p:nvPr/>
        </p:nvSpPr>
        <p:spPr bwMode="auto">
          <a:xfrm>
            <a:off x="1589088" y="3370263"/>
            <a:ext cx="307975" cy="309562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40" name="Rectangle 25"/>
          <p:cNvSpPr>
            <a:spLocks noChangeAspect="1" noChangeArrowheads="1"/>
          </p:cNvSpPr>
          <p:nvPr/>
        </p:nvSpPr>
        <p:spPr bwMode="auto">
          <a:xfrm>
            <a:off x="2206625" y="3984625"/>
            <a:ext cx="307975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41" name="Rectangle 26"/>
          <p:cNvSpPr>
            <a:spLocks noChangeAspect="1" noChangeArrowheads="1"/>
          </p:cNvSpPr>
          <p:nvPr/>
        </p:nvSpPr>
        <p:spPr bwMode="auto">
          <a:xfrm>
            <a:off x="974725" y="3984625"/>
            <a:ext cx="309563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42" name="Rectangle 27"/>
          <p:cNvSpPr>
            <a:spLocks noChangeAspect="1" noChangeArrowheads="1"/>
          </p:cNvSpPr>
          <p:nvPr/>
        </p:nvSpPr>
        <p:spPr bwMode="auto">
          <a:xfrm>
            <a:off x="5980113" y="1522413"/>
            <a:ext cx="1231900" cy="18478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43" name="Rectangle 28"/>
          <p:cNvSpPr>
            <a:spLocks noChangeAspect="1" noChangeArrowheads="1"/>
          </p:cNvSpPr>
          <p:nvPr/>
        </p:nvSpPr>
        <p:spPr bwMode="auto">
          <a:xfrm>
            <a:off x="6135688" y="1677988"/>
            <a:ext cx="306387" cy="309562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44" name="Rectangle 29"/>
          <p:cNvSpPr>
            <a:spLocks noChangeAspect="1" noChangeArrowheads="1"/>
          </p:cNvSpPr>
          <p:nvPr/>
        </p:nvSpPr>
        <p:spPr bwMode="auto">
          <a:xfrm>
            <a:off x="6135688" y="2293938"/>
            <a:ext cx="306387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45" name="Rectangle 30"/>
          <p:cNvSpPr>
            <a:spLocks noChangeAspect="1" noChangeArrowheads="1"/>
          </p:cNvSpPr>
          <p:nvPr/>
        </p:nvSpPr>
        <p:spPr bwMode="auto">
          <a:xfrm>
            <a:off x="6748463" y="2909888"/>
            <a:ext cx="309562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46" name="Rectangle 31"/>
          <p:cNvSpPr>
            <a:spLocks noChangeAspect="1" noChangeArrowheads="1"/>
          </p:cNvSpPr>
          <p:nvPr/>
        </p:nvSpPr>
        <p:spPr bwMode="auto">
          <a:xfrm>
            <a:off x="6135688" y="2909888"/>
            <a:ext cx="306387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616" name="Rectangle 32"/>
          <p:cNvSpPr>
            <a:spLocks noChangeAspect="1" noChangeArrowheads="1"/>
          </p:cNvSpPr>
          <p:nvPr/>
        </p:nvSpPr>
        <p:spPr bwMode="auto">
          <a:xfrm>
            <a:off x="5980113" y="4381500"/>
            <a:ext cx="1847850" cy="1230313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617" name="Rectangle 33"/>
          <p:cNvSpPr>
            <a:spLocks noChangeAspect="1" noChangeArrowheads="1"/>
          </p:cNvSpPr>
          <p:nvPr/>
        </p:nvSpPr>
        <p:spPr bwMode="auto">
          <a:xfrm>
            <a:off x="6135688" y="4535488"/>
            <a:ext cx="306387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618" name="Rectangle 34"/>
          <p:cNvSpPr>
            <a:spLocks noChangeAspect="1" noChangeArrowheads="1"/>
          </p:cNvSpPr>
          <p:nvPr/>
        </p:nvSpPr>
        <p:spPr bwMode="auto">
          <a:xfrm>
            <a:off x="6748463" y="5151438"/>
            <a:ext cx="309562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619" name="Rectangle 35"/>
          <p:cNvSpPr>
            <a:spLocks noChangeAspect="1" noChangeArrowheads="1"/>
          </p:cNvSpPr>
          <p:nvPr/>
        </p:nvSpPr>
        <p:spPr bwMode="auto">
          <a:xfrm>
            <a:off x="7366000" y="5151438"/>
            <a:ext cx="307975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51" name="Text Box 36"/>
          <p:cNvSpPr txBox="1">
            <a:spLocks noChangeAspect="1" noChangeArrowheads="1"/>
          </p:cNvSpPr>
          <p:nvPr/>
        </p:nvSpPr>
        <p:spPr bwMode="auto">
          <a:xfrm>
            <a:off x="865188" y="5832475"/>
            <a:ext cx="1738312" cy="339725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Randabstand 1 </a:t>
            </a:r>
          </a:p>
        </p:txBody>
      </p:sp>
      <p:sp>
        <p:nvSpPr>
          <p:cNvPr id="9252" name="Rectangle 37"/>
          <p:cNvSpPr>
            <a:spLocks noChangeAspect="1" noChangeArrowheads="1"/>
          </p:cNvSpPr>
          <p:nvPr/>
        </p:nvSpPr>
        <p:spPr bwMode="auto">
          <a:xfrm>
            <a:off x="958850" y="5178425"/>
            <a:ext cx="309563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53" name="Line 38"/>
          <p:cNvSpPr>
            <a:spLocks noChangeAspect="1" noChangeShapeType="1"/>
          </p:cNvSpPr>
          <p:nvPr/>
        </p:nvSpPr>
        <p:spPr bwMode="auto">
          <a:xfrm>
            <a:off x="2357438" y="2597150"/>
            <a:ext cx="1587" cy="185102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54" name="Line 39"/>
          <p:cNvSpPr>
            <a:spLocks noChangeAspect="1" noChangeShapeType="1"/>
          </p:cNvSpPr>
          <p:nvPr/>
        </p:nvSpPr>
        <p:spPr bwMode="auto">
          <a:xfrm>
            <a:off x="2511425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55" name="Line 40"/>
          <p:cNvSpPr>
            <a:spLocks noChangeAspect="1" noChangeShapeType="1"/>
          </p:cNvSpPr>
          <p:nvPr/>
        </p:nvSpPr>
        <p:spPr bwMode="auto">
          <a:xfrm>
            <a:off x="2205038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56" name="Line 41"/>
          <p:cNvSpPr>
            <a:spLocks noChangeAspect="1" noChangeShapeType="1"/>
          </p:cNvSpPr>
          <p:nvPr/>
        </p:nvSpPr>
        <p:spPr bwMode="auto">
          <a:xfrm>
            <a:off x="2051050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57" name="Line 42"/>
          <p:cNvSpPr>
            <a:spLocks noChangeAspect="1" noChangeShapeType="1"/>
          </p:cNvSpPr>
          <p:nvPr/>
        </p:nvSpPr>
        <p:spPr bwMode="auto">
          <a:xfrm>
            <a:off x="1897063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58" name="Line 43"/>
          <p:cNvSpPr>
            <a:spLocks noChangeAspect="1" noChangeShapeType="1"/>
          </p:cNvSpPr>
          <p:nvPr/>
        </p:nvSpPr>
        <p:spPr bwMode="auto">
          <a:xfrm>
            <a:off x="1743075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59" name="Line 44"/>
          <p:cNvSpPr>
            <a:spLocks noChangeAspect="1" noChangeShapeType="1"/>
          </p:cNvSpPr>
          <p:nvPr/>
        </p:nvSpPr>
        <p:spPr bwMode="auto">
          <a:xfrm>
            <a:off x="1589088" y="2598738"/>
            <a:ext cx="3175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0" name="Line 45"/>
          <p:cNvSpPr>
            <a:spLocks noChangeAspect="1" noChangeShapeType="1"/>
          </p:cNvSpPr>
          <p:nvPr/>
        </p:nvSpPr>
        <p:spPr bwMode="auto">
          <a:xfrm>
            <a:off x="1435100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1" name="Line 46"/>
          <p:cNvSpPr>
            <a:spLocks noChangeAspect="1" noChangeShapeType="1"/>
          </p:cNvSpPr>
          <p:nvPr/>
        </p:nvSpPr>
        <p:spPr bwMode="auto">
          <a:xfrm>
            <a:off x="1281113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2" name="Line 47"/>
          <p:cNvSpPr>
            <a:spLocks noChangeAspect="1" noChangeShapeType="1"/>
          </p:cNvSpPr>
          <p:nvPr/>
        </p:nvSpPr>
        <p:spPr bwMode="auto">
          <a:xfrm>
            <a:off x="1125538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3" name="Line 48"/>
          <p:cNvSpPr>
            <a:spLocks noChangeAspect="1" noChangeShapeType="1"/>
          </p:cNvSpPr>
          <p:nvPr/>
        </p:nvSpPr>
        <p:spPr bwMode="auto">
          <a:xfrm>
            <a:off x="971550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4" name="Line 49"/>
          <p:cNvSpPr>
            <a:spLocks noChangeAspect="1" noChangeShapeType="1"/>
          </p:cNvSpPr>
          <p:nvPr/>
        </p:nvSpPr>
        <p:spPr bwMode="auto">
          <a:xfrm>
            <a:off x="820738" y="398462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5" name="Line 50"/>
          <p:cNvSpPr>
            <a:spLocks noChangeAspect="1" noChangeShapeType="1"/>
          </p:cNvSpPr>
          <p:nvPr/>
        </p:nvSpPr>
        <p:spPr bwMode="auto">
          <a:xfrm>
            <a:off x="820738" y="4138613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6" name="Line 51"/>
          <p:cNvSpPr>
            <a:spLocks noChangeAspect="1" noChangeShapeType="1"/>
          </p:cNvSpPr>
          <p:nvPr/>
        </p:nvSpPr>
        <p:spPr bwMode="auto">
          <a:xfrm>
            <a:off x="820738" y="4291013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7" name="Line 52"/>
          <p:cNvSpPr>
            <a:spLocks noChangeAspect="1" noChangeShapeType="1"/>
          </p:cNvSpPr>
          <p:nvPr/>
        </p:nvSpPr>
        <p:spPr bwMode="auto">
          <a:xfrm>
            <a:off x="820738" y="3830638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8" name="Line 53"/>
          <p:cNvSpPr>
            <a:spLocks noChangeAspect="1" noChangeShapeType="1"/>
          </p:cNvSpPr>
          <p:nvPr/>
        </p:nvSpPr>
        <p:spPr bwMode="auto">
          <a:xfrm>
            <a:off x="820738" y="3678238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9" name="Line 54"/>
          <p:cNvSpPr>
            <a:spLocks noChangeAspect="1" noChangeShapeType="1"/>
          </p:cNvSpPr>
          <p:nvPr/>
        </p:nvSpPr>
        <p:spPr bwMode="auto">
          <a:xfrm>
            <a:off x="820738" y="3522663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0" name="Line 55"/>
          <p:cNvSpPr>
            <a:spLocks noChangeAspect="1" noChangeShapeType="1"/>
          </p:cNvSpPr>
          <p:nvPr/>
        </p:nvSpPr>
        <p:spPr bwMode="auto">
          <a:xfrm>
            <a:off x="820738" y="336867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1" name="Line 56"/>
          <p:cNvSpPr>
            <a:spLocks noChangeAspect="1" noChangeShapeType="1"/>
          </p:cNvSpPr>
          <p:nvPr/>
        </p:nvSpPr>
        <p:spPr bwMode="auto">
          <a:xfrm>
            <a:off x="820738" y="321627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2" name="Line 57"/>
          <p:cNvSpPr>
            <a:spLocks noChangeAspect="1" noChangeShapeType="1"/>
          </p:cNvSpPr>
          <p:nvPr/>
        </p:nvSpPr>
        <p:spPr bwMode="auto">
          <a:xfrm>
            <a:off x="820738" y="3060700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3" name="Line 58"/>
          <p:cNvSpPr>
            <a:spLocks noChangeAspect="1" noChangeShapeType="1"/>
          </p:cNvSpPr>
          <p:nvPr/>
        </p:nvSpPr>
        <p:spPr bwMode="auto">
          <a:xfrm>
            <a:off x="820738" y="2908300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4" name="Line 59"/>
          <p:cNvSpPr>
            <a:spLocks noChangeAspect="1" noChangeShapeType="1"/>
          </p:cNvSpPr>
          <p:nvPr/>
        </p:nvSpPr>
        <p:spPr bwMode="auto">
          <a:xfrm>
            <a:off x="820738" y="275272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5" name="Line 60"/>
          <p:cNvSpPr>
            <a:spLocks noChangeAspect="1" noChangeShapeType="1"/>
          </p:cNvSpPr>
          <p:nvPr/>
        </p:nvSpPr>
        <p:spPr bwMode="auto">
          <a:xfrm>
            <a:off x="7058025" y="1525588"/>
            <a:ext cx="1588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6" name="Line 61"/>
          <p:cNvSpPr>
            <a:spLocks noChangeAspect="1" noChangeShapeType="1"/>
          </p:cNvSpPr>
          <p:nvPr/>
        </p:nvSpPr>
        <p:spPr bwMode="auto">
          <a:xfrm>
            <a:off x="6904038" y="1525588"/>
            <a:ext cx="0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7" name="Line 62"/>
          <p:cNvSpPr>
            <a:spLocks noChangeAspect="1" noChangeShapeType="1"/>
          </p:cNvSpPr>
          <p:nvPr/>
        </p:nvSpPr>
        <p:spPr bwMode="auto">
          <a:xfrm>
            <a:off x="6748463" y="1525588"/>
            <a:ext cx="3175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8" name="Line 63"/>
          <p:cNvSpPr>
            <a:spLocks noChangeAspect="1" noChangeShapeType="1"/>
          </p:cNvSpPr>
          <p:nvPr/>
        </p:nvSpPr>
        <p:spPr bwMode="auto">
          <a:xfrm>
            <a:off x="6594475" y="1525588"/>
            <a:ext cx="1588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79" name="Line 64"/>
          <p:cNvSpPr>
            <a:spLocks noChangeAspect="1" noChangeShapeType="1"/>
          </p:cNvSpPr>
          <p:nvPr/>
        </p:nvSpPr>
        <p:spPr bwMode="auto">
          <a:xfrm>
            <a:off x="6440488" y="1525588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0" name="Line 65"/>
          <p:cNvSpPr>
            <a:spLocks noChangeAspect="1" noChangeShapeType="1"/>
          </p:cNvSpPr>
          <p:nvPr/>
        </p:nvSpPr>
        <p:spPr bwMode="auto">
          <a:xfrm>
            <a:off x="6286500" y="1525588"/>
            <a:ext cx="1588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1" name="Line 66"/>
          <p:cNvSpPr>
            <a:spLocks noChangeAspect="1" noChangeShapeType="1"/>
          </p:cNvSpPr>
          <p:nvPr/>
        </p:nvSpPr>
        <p:spPr bwMode="auto">
          <a:xfrm>
            <a:off x="6132513" y="1525588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2" name="Line 67"/>
          <p:cNvSpPr>
            <a:spLocks noChangeAspect="1" noChangeShapeType="1"/>
          </p:cNvSpPr>
          <p:nvPr/>
        </p:nvSpPr>
        <p:spPr bwMode="auto">
          <a:xfrm flipV="1">
            <a:off x="5980113" y="2909888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3" name="Line 68"/>
          <p:cNvSpPr>
            <a:spLocks noChangeAspect="1" noChangeShapeType="1"/>
          </p:cNvSpPr>
          <p:nvPr/>
        </p:nvSpPr>
        <p:spPr bwMode="auto">
          <a:xfrm flipV="1">
            <a:off x="5980113" y="3063875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4" name="Line 69"/>
          <p:cNvSpPr>
            <a:spLocks noChangeAspect="1" noChangeShapeType="1"/>
          </p:cNvSpPr>
          <p:nvPr/>
        </p:nvSpPr>
        <p:spPr bwMode="auto">
          <a:xfrm flipV="1">
            <a:off x="5980113" y="3217863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5" name="Line 70"/>
          <p:cNvSpPr>
            <a:spLocks noChangeAspect="1" noChangeShapeType="1"/>
          </p:cNvSpPr>
          <p:nvPr/>
        </p:nvSpPr>
        <p:spPr bwMode="auto">
          <a:xfrm flipV="1">
            <a:off x="5980113" y="2754313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6" name="Line 71"/>
          <p:cNvSpPr>
            <a:spLocks noChangeAspect="1" noChangeShapeType="1"/>
          </p:cNvSpPr>
          <p:nvPr/>
        </p:nvSpPr>
        <p:spPr bwMode="auto">
          <a:xfrm flipV="1">
            <a:off x="5980113" y="260032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7" name="Line 72"/>
          <p:cNvSpPr>
            <a:spLocks noChangeAspect="1" noChangeShapeType="1"/>
          </p:cNvSpPr>
          <p:nvPr/>
        </p:nvSpPr>
        <p:spPr bwMode="auto">
          <a:xfrm flipV="1">
            <a:off x="5980113" y="244792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8" name="Line 73"/>
          <p:cNvSpPr>
            <a:spLocks noChangeAspect="1" noChangeShapeType="1"/>
          </p:cNvSpPr>
          <p:nvPr/>
        </p:nvSpPr>
        <p:spPr bwMode="auto">
          <a:xfrm flipV="1">
            <a:off x="5980113" y="2293938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89" name="Line 74"/>
          <p:cNvSpPr>
            <a:spLocks noChangeAspect="1" noChangeShapeType="1"/>
          </p:cNvSpPr>
          <p:nvPr/>
        </p:nvSpPr>
        <p:spPr bwMode="auto">
          <a:xfrm flipV="1">
            <a:off x="5980113" y="2139950"/>
            <a:ext cx="1231900" cy="31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90" name="Line 75"/>
          <p:cNvSpPr>
            <a:spLocks noChangeAspect="1" noChangeShapeType="1"/>
          </p:cNvSpPr>
          <p:nvPr/>
        </p:nvSpPr>
        <p:spPr bwMode="auto">
          <a:xfrm flipV="1">
            <a:off x="5980113" y="1987550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91" name="Line 76"/>
          <p:cNvSpPr>
            <a:spLocks noChangeAspect="1" noChangeShapeType="1"/>
          </p:cNvSpPr>
          <p:nvPr/>
        </p:nvSpPr>
        <p:spPr bwMode="auto">
          <a:xfrm flipV="1">
            <a:off x="5980113" y="1830388"/>
            <a:ext cx="1231900" cy="31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92" name="Line 77"/>
          <p:cNvSpPr>
            <a:spLocks noChangeAspect="1" noChangeShapeType="1"/>
          </p:cNvSpPr>
          <p:nvPr/>
        </p:nvSpPr>
        <p:spPr bwMode="auto">
          <a:xfrm flipV="1">
            <a:off x="5980113" y="1677988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62" name="Line 78"/>
          <p:cNvSpPr>
            <a:spLocks noChangeAspect="1" noChangeShapeType="1"/>
          </p:cNvSpPr>
          <p:nvPr/>
        </p:nvSpPr>
        <p:spPr bwMode="auto">
          <a:xfrm>
            <a:off x="7518400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63" name="Line 79"/>
          <p:cNvSpPr>
            <a:spLocks noChangeAspect="1" noChangeShapeType="1"/>
          </p:cNvSpPr>
          <p:nvPr/>
        </p:nvSpPr>
        <p:spPr bwMode="auto">
          <a:xfrm flipH="1">
            <a:off x="7672388" y="4381500"/>
            <a:ext cx="1587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64" name="Line 80"/>
          <p:cNvSpPr>
            <a:spLocks noChangeAspect="1" noChangeShapeType="1"/>
          </p:cNvSpPr>
          <p:nvPr/>
        </p:nvSpPr>
        <p:spPr bwMode="auto">
          <a:xfrm>
            <a:off x="7366000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65" name="Line 81"/>
          <p:cNvSpPr>
            <a:spLocks noChangeAspect="1" noChangeShapeType="1"/>
          </p:cNvSpPr>
          <p:nvPr/>
        </p:nvSpPr>
        <p:spPr bwMode="auto">
          <a:xfrm>
            <a:off x="7212013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66" name="Line 82"/>
          <p:cNvSpPr>
            <a:spLocks noChangeAspect="1" noChangeShapeType="1"/>
          </p:cNvSpPr>
          <p:nvPr/>
        </p:nvSpPr>
        <p:spPr bwMode="auto">
          <a:xfrm>
            <a:off x="7058025" y="4381500"/>
            <a:ext cx="1588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67" name="Line 83"/>
          <p:cNvSpPr>
            <a:spLocks noChangeAspect="1" noChangeShapeType="1"/>
          </p:cNvSpPr>
          <p:nvPr/>
        </p:nvSpPr>
        <p:spPr bwMode="auto">
          <a:xfrm>
            <a:off x="6904038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68" name="Line 84"/>
          <p:cNvSpPr>
            <a:spLocks noChangeAspect="1" noChangeShapeType="1"/>
          </p:cNvSpPr>
          <p:nvPr/>
        </p:nvSpPr>
        <p:spPr bwMode="auto">
          <a:xfrm>
            <a:off x="6748463" y="4381500"/>
            <a:ext cx="3175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69" name="Line 85"/>
          <p:cNvSpPr>
            <a:spLocks noChangeAspect="1" noChangeShapeType="1"/>
          </p:cNvSpPr>
          <p:nvPr/>
        </p:nvSpPr>
        <p:spPr bwMode="auto">
          <a:xfrm>
            <a:off x="6596063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0" name="Line 86"/>
          <p:cNvSpPr>
            <a:spLocks noChangeAspect="1" noChangeShapeType="1"/>
          </p:cNvSpPr>
          <p:nvPr/>
        </p:nvSpPr>
        <p:spPr bwMode="auto">
          <a:xfrm>
            <a:off x="6442075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1" name="Line 87"/>
          <p:cNvSpPr>
            <a:spLocks noChangeAspect="1" noChangeShapeType="1"/>
          </p:cNvSpPr>
          <p:nvPr/>
        </p:nvSpPr>
        <p:spPr bwMode="auto">
          <a:xfrm>
            <a:off x="6288088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2" name="Line 88"/>
          <p:cNvSpPr>
            <a:spLocks noChangeAspect="1" noChangeShapeType="1"/>
          </p:cNvSpPr>
          <p:nvPr/>
        </p:nvSpPr>
        <p:spPr bwMode="auto">
          <a:xfrm flipH="1">
            <a:off x="6134100" y="4381500"/>
            <a:ext cx="1588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3" name="Line 89"/>
          <p:cNvSpPr>
            <a:spLocks noChangeAspect="1" noChangeShapeType="1"/>
          </p:cNvSpPr>
          <p:nvPr/>
        </p:nvSpPr>
        <p:spPr bwMode="auto">
          <a:xfrm>
            <a:off x="5980113" y="5153025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4" name="Line 90"/>
          <p:cNvSpPr>
            <a:spLocks noChangeAspect="1" noChangeShapeType="1"/>
          </p:cNvSpPr>
          <p:nvPr/>
        </p:nvSpPr>
        <p:spPr bwMode="auto">
          <a:xfrm>
            <a:off x="5980113" y="5307013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5" name="Line 91"/>
          <p:cNvSpPr>
            <a:spLocks noChangeAspect="1" noChangeShapeType="1"/>
          </p:cNvSpPr>
          <p:nvPr/>
        </p:nvSpPr>
        <p:spPr bwMode="auto">
          <a:xfrm>
            <a:off x="5980113" y="5459413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6" name="Line 92"/>
          <p:cNvSpPr>
            <a:spLocks noChangeAspect="1" noChangeShapeType="1"/>
          </p:cNvSpPr>
          <p:nvPr/>
        </p:nvSpPr>
        <p:spPr bwMode="auto">
          <a:xfrm>
            <a:off x="5980113" y="4997450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7" name="Line 93"/>
          <p:cNvSpPr>
            <a:spLocks noChangeAspect="1" noChangeShapeType="1"/>
          </p:cNvSpPr>
          <p:nvPr/>
        </p:nvSpPr>
        <p:spPr bwMode="auto">
          <a:xfrm>
            <a:off x="5980113" y="4845050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8" name="Line 94"/>
          <p:cNvSpPr>
            <a:spLocks noChangeAspect="1" noChangeShapeType="1"/>
          </p:cNvSpPr>
          <p:nvPr/>
        </p:nvSpPr>
        <p:spPr bwMode="auto">
          <a:xfrm>
            <a:off x="5980113" y="4689475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79" name="Line 95"/>
          <p:cNvSpPr>
            <a:spLocks noChangeAspect="1" noChangeShapeType="1"/>
          </p:cNvSpPr>
          <p:nvPr/>
        </p:nvSpPr>
        <p:spPr bwMode="auto">
          <a:xfrm>
            <a:off x="5980113" y="4537075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680" name="Rectangle 96"/>
          <p:cNvSpPr>
            <a:spLocks noChangeAspect="1" noChangeArrowheads="1"/>
          </p:cNvSpPr>
          <p:nvPr/>
        </p:nvSpPr>
        <p:spPr bwMode="auto">
          <a:xfrm>
            <a:off x="6135688" y="5151438"/>
            <a:ext cx="306387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12" name="Rectangle 97"/>
          <p:cNvSpPr>
            <a:spLocks noChangeAspect="1" noChangeArrowheads="1"/>
          </p:cNvSpPr>
          <p:nvPr/>
        </p:nvSpPr>
        <p:spPr bwMode="auto">
          <a:xfrm>
            <a:off x="3517900" y="1524000"/>
            <a:ext cx="1231900" cy="18478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13" name="Rectangle 98"/>
          <p:cNvSpPr>
            <a:spLocks noChangeAspect="1" noChangeArrowheads="1"/>
          </p:cNvSpPr>
          <p:nvPr/>
        </p:nvSpPr>
        <p:spPr bwMode="auto">
          <a:xfrm>
            <a:off x="3671888" y="1679575"/>
            <a:ext cx="307975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14" name="Rectangle 99"/>
          <p:cNvSpPr>
            <a:spLocks noChangeAspect="1" noChangeArrowheads="1"/>
          </p:cNvSpPr>
          <p:nvPr/>
        </p:nvSpPr>
        <p:spPr bwMode="auto">
          <a:xfrm>
            <a:off x="3671888" y="2295525"/>
            <a:ext cx="307975" cy="306388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15" name="Rectangle 100"/>
          <p:cNvSpPr>
            <a:spLocks noChangeAspect="1" noChangeArrowheads="1"/>
          </p:cNvSpPr>
          <p:nvPr/>
        </p:nvSpPr>
        <p:spPr bwMode="auto">
          <a:xfrm>
            <a:off x="4287838" y="2911475"/>
            <a:ext cx="307975" cy="306388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16" name="Rectangle 101"/>
          <p:cNvSpPr>
            <a:spLocks noChangeAspect="1" noChangeArrowheads="1"/>
          </p:cNvSpPr>
          <p:nvPr/>
        </p:nvSpPr>
        <p:spPr bwMode="auto">
          <a:xfrm>
            <a:off x="3671888" y="2911475"/>
            <a:ext cx="307975" cy="306388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17" name="Line 102"/>
          <p:cNvSpPr>
            <a:spLocks noChangeAspect="1" noChangeShapeType="1"/>
          </p:cNvSpPr>
          <p:nvPr/>
        </p:nvSpPr>
        <p:spPr bwMode="auto">
          <a:xfrm>
            <a:off x="4595813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18" name="Line 103"/>
          <p:cNvSpPr>
            <a:spLocks noChangeAspect="1" noChangeShapeType="1"/>
          </p:cNvSpPr>
          <p:nvPr/>
        </p:nvSpPr>
        <p:spPr bwMode="auto">
          <a:xfrm>
            <a:off x="4440238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19" name="Line 104"/>
          <p:cNvSpPr>
            <a:spLocks noChangeAspect="1" noChangeShapeType="1"/>
          </p:cNvSpPr>
          <p:nvPr/>
        </p:nvSpPr>
        <p:spPr bwMode="auto">
          <a:xfrm>
            <a:off x="4287838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0" name="Line 105"/>
          <p:cNvSpPr>
            <a:spLocks noChangeAspect="1" noChangeShapeType="1"/>
          </p:cNvSpPr>
          <p:nvPr/>
        </p:nvSpPr>
        <p:spPr bwMode="auto">
          <a:xfrm>
            <a:off x="4132263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1" name="Line 106"/>
          <p:cNvSpPr>
            <a:spLocks noChangeAspect="1" noChangeShapeType="1"/>
          </p:cNvSpPr>
          <p:nvPr/>
        </p:nvSpPr>
        <p:spPr bwMode="auto">
          <a:xfrm>
            <a:off x="3978275" y="1527175"/>
            <a:ext cx="1588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2" name="Line 107"/>
          <p:cNvSpPr>
            <a:spLocks noChangeAspect="1" noChangeShapeType="1"/>
          </p:cNvSpPr>
          <p:nvPr/>
        </p:nvSpPr>
        <p:spPr bwMode="auto">
          <a:xfrm>
            <a:off x="3824288" y="1527175"/>
            <a:ext cx="1587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3" name="Line 108"/>
          <p:cNvSpPr>
            <a:spLocks noChangeAspect="1" noChangeShapeType="1"/>
          </p:cNvSpPr>
          <p:nvPr/>
        </p:nvSpPr>
        <p:spPr bwMode="auto">
          <a:xfrm>
            <a:off x="3670300" y="1527175"/>
            <a:ext cx="0" cy="184785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4" name="Line 109"/>
          <p:cNvSpPr>
            <a:spLocks noChangeAspect="1" noChangeShapeType="1"/>
          </p:cNvSpPr>
          <p:nvPr/>
        </p:nvSpPr>
        <p:spPr bwMode="auto">
          <a:xfrm flipV="1">
            <a:off x="3517900" y="291147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5" name="Line 110"/>
          <p:cNvSpPr>
            <a:spLocks noChangeAspect="1" noChangeShapeType="1"/>
          </p:cNvSpPr>
          <p:nvPr/>
        </p:nvSpPr>
        <p:spPr bwMode="auto">
          <a:xfrm flipV="1">
            <a:off x="3517900" y="306387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6" name="Line 111"/>
          <p:cNvSpPr>
            <a:spLocks noChangeAspect="1" noChangeShapeType="1"/>
          </p:cNvSpPr>
          <p:nvPr/>
        </p:nvSpPr>
        <p:spPr bwMode="auto">
          <a:xfrm flipV="1">
            <a:off x="3517900" y="3217863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7" name="Line 112"/>
          <p:cNvSpPr>
            <a:spLocks noChangeAspect="1" noChangeShapeType="1"/>
          </p:cNvSpPr>
          <p:nvPr/>
        </p:nvSpPr>
        <p:spPr bwMode="auto">
          <a:xfrm flipV="1">
            <a:off x="3517900" y="2755900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8" name="Line 113"/>
          <p:cNvSpPr>
            <a:spLocks noChangeAspect="1" noChangeShapeType="1"/>
          </p:cNvSpPr>
          <p:nvPr/>
        </p:nvSpPr>
        <p:spPr bwMode="auto">
          <a:xfrm flipV="1">
            <a:off x="3517900" y="2601913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9" name="Line 114"/>
          <p:cNvSpPr>
            <a:spLocks noChangeAspect="1" noChangeShapeType="1"/>
          </p:cNvSpPr>
          <p:nvPr/>
        </p:nvSpPr>
        <p:spPr bwMode="auto">
          <a:xfrm flipV="1">
            <a:off x="3517900" y="2449513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30" name="Line 115"/>
          <p:cNvSpPr>
            <a:spLocks noChangeAspect="1" noChangeShapeType="1"/>
          </p:cNvSpPr>
          <p:nvPr/>
        </p:nvSpPr>
        <p:spPr bwMode="auto">
          <a:xfrm flipV="1">
            <a:off x="3517900" y="2295525"/>
            <a:ext cx="12319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31" name="Line 116"/>
          <p:cNvSpPr>
            <a:spLocks noChangeAspect="1" noChangeShapeType="1"/>
          </p:cNvSpPr>
          <p:nvPr/>
        </p:nvSpPr>
        <p:spPr bwMode="auto">
          <a:xfrm flipV="1">
            <a:off x="3517900" y="2141538"/>
            <a:ext cx="12319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32" name="Line 117"/>
          <p:cNvSpPr>
            <a:spLocks noChangeAspect="1" noChangeShapeType="1"/>
          </p:cNvSpPr>
          <p:nvPr/>
        </p:nvSpPr>
        <p:spPr bwMode="auto">
          <a:xfrm flipV="1">
            <a:off x="3517900" y="1987550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33" name="Line 118"/>
          <p:cNvSpPr>
            <a:spLocks noChangeAspect="1" noChangeShapeType="1"/>
          </p:cNvSpPr>
          <p:nvPr/>
        </p:nvSpPr>
        <p:spPr bwMode="auto">
          <a:xfrm flipV="1">
            <a:off x="3517900" y="183197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34" name="Line 119"/>
          <p:cNvSpPr>
            <a:spLocks noChangeAspect="1" noChangeShapeType="1"/>
          </p:cNvSpPr>
          <p:nvPr/>
        </p:nvSpPr>
        <p:spPr bwMode="auto">
          <a:xfrm flipV="1">
            <a:off x="3517900" y="1679575"/>
            <a:ext cx="12319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04" name="Rectangle 120"/>
          <p:cNvSpPr>
            <a:spLocks noChangeAspect="1" noChangeArrowheads="1"/>
          </p:cNvSpPr>
          <p:nvPr/>
        </p:nvSpPr>
        <p:spPr bwMode="auto">
          <a:xfrm>
            <a:off x="3517900" y="4381500"/>
            <a:ext cx="1847850" cy="1230313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705" name="Rectangle 121"/>
          <p:cNvSpPr>
            <a:spLocks noChangeAspect="1" noChangeArrowheads="1"/>
          </p:cNvSpPr>
          <p:nvPr/>
        </p:nvSpPr>
        <p:spPr bwMode="auto">
          <a:xfrm>
            <a:off x="3671888" y="4535488"/>
            <a:ext cx="307975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706" name="Rectangle 122"/>
          <p:cNvSpPr>
            <a:spLocks noChangeAspect="1" noChangeArrowheads="1"/>
          </p:cNvSpPr>
          <p:nvPr/>
        </p:nvSpPr>
        <p:spPr bwMode="auto">
          <a:xfrm>
            <a:off x="4287838" y="5151438"/>
            <a:ext cx="307975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707" name="Rectangle 123"/>
          <p:cNvSpPr>
            <a:spLocks noChangeAspect="1" noChangeArrowheads="1"/>
          </p:cNvSpPr>
          <p:nvPr/>
        </p:nvSpPr>
        <p:spPr bwMode="auto">
          <a:xfrm>
            <a:off x="4903788" y="5151438"/>
            <a:ext cx="307975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5708" name="Line 124"/>
          <p:cNvSpPr>
            <a:spLocks noChangeAspect="1" noChangeShapeType="1"/>
          </p:cNvSpPr>
          <p:nvPr/>
        </p:nvSpPr>
        <p:spPr bwMode="auto">
          <a:xfrm>
            <a:off x="5056188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09" name="Line 125"/>
          <p:cNvSpPr>
            <a:spLocks noChangeAspect="1" noChangeShapeType="1"/>
          </p:cNvSpPr>
          <p:nvPr/>
        </p:nvSpPr>
        <p:spPr bwMode="auto">
          <a:xfrm flipH="1">
            <a:off x="5210175" y="4381500"/>
            <a:ext cx="1588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0" name="Line 126"/>
          <p:cNvSpPr>
            <a:spLocks noChangeAspect="1" noChangeShapeType="1"/>
          </p:cNvSpPr>
          <p:nvPr/>
        </p:nvSpPr>
        <p:spPr bwMode="auto">
          <a:xfrm>
            <a:off x="4903788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1" name="Line 127"/>
          <p:cNvSpPr>
            <a:spLocks noChangeAspect="1" noChangeShapeType="1"/>
          </p:cNvSpPr>
          <p:nvPr/>
        </p:nvSpPr>
        <p:spPr bwMode="auto">
          <a:xfrm>
            <a:off x="4749800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2" name="Line 128"/>
          <p:cNvSpPr>
            <a:spLocks noChangeAspect="1" noChangeShapeType="1"/>
          </p:cNvSpPr>
          <p:nvPr/>
        </p:nvSpPr>
        <p:spPr bwMode="auto">
          <a:xfrm>
            <a:off x="4595813" y="4381500"/>
            <a:ext cx="1587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3" name="Line 129"/>
          <p:cNvSpPr>
            <a:spLocks noChangeAspect="1" noChangeShapeType="1"/>
          </p:cNvSpPr>
          <p:nvPr/>
        </p:nvSpPr>
        <p:spPr bwMode="auto">
          <a:xfrm>
            <a:off x="4441825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4" name="Line 130"/>
          <p:cNvSpPr>
            <a:spLocks noChangeAspect="1" noChangeShapeType="1"/>
          </p:cNvSpPr>
          <p:nvPr/>
        </p:nvSpPr>
        <p:spPr bwMode="auto">
          <a:xfrm>
            <a:off x="4287838" y="4381500"/>
            <a:ext cx="1587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5" name="Line 131"/>
          <p:cNvSpPr>
            <a:spLocks noChangeAspect="1" noChangeShapeType="1"/>
          </p:cNvSpPr>
          <p:nvPr/>
        </p:nvSpPr>
        <p:spPr bwMode="auto">
          <a:xfrm>
            <a:off x="4133850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6" name="Line 132"/>
          <p:cNvSpPr>
            <a:spLocks noChangeAspect="1" noChangeShapeType="1"/>
          </p:cNvSpPr>
          <p:nvPr/>
        </p:nvSpPr>
        <p:spPr bwMode="auto">
          <a:xfrm>
            <a:off x="3979863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7" name="Line 133"/>
          <p:cNvSpPr>
            <a:spLocks noChangeAspect="1" noChangeShapeType="1"/>
          </p:cNvSpPr>
          <p:nvPr/>
        </p:nvSpPr>
        <p:spPr bwMode="auto">
          <a:xfrm>
            <a:off x="3825875" y="4381500"/>
            <a:ext cx="0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8" name="Line 134"/>
          <p:cNvSpPr>
            <a:spLocks noChangeAspect="1" noChangeShapeType="1"/>
          </p:cNvSpPr>
          <p:nvPr/>
        </p:nvSpPr>
        <p:spPr bwMode="auto">
          <a:xfrm flipH="1">
            <a:off x="3670300" y="4381500"/>
            <a:ext cx="1588" cy="12319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19" name="Line 135"/>
          <p:cNvSpPr>
            <a:spLocks noChangeAspect="1" noChangeShapeType="1"/>
          </p:cNvSpPr>
          <p:nvPr/>
        </p:nvSpPr>
        <p:spPr bwMode="auto">
          <a:xfrm>
            <a:off x="3517900" y="5153025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20" name="Line 136"/>
          <p:cNvSpPr>
            <a:spLocks noChangeAspect="1" noChangeShapeType="1"/>
          </p:cNvSpPr>
          <p:nvPr/>
        </p:nvSpPr>
        <p:spPr bwMode="auto">
          <a:xfrm>
            <a:off x="3517900" y="5307013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21" name="Line 137"/>
          <p:cNvSpPr>
            <a:spLocks noChangeAspect="1" noChangeShapeType="1"/>
          </p:cNvSpPr>
          <p:nvPr/>
        </p:nvSpPr>
        <p:spPr bwMode="auto">
          <a:xfrm>
            <a:off x="3517900" y="5459413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22" name="Line 138"/>
          <p:cNvSpPr>
            <a:spLocks noChangeAspect="1" noChangeShapeType="1"/>
          </p:cNvSpPr>
          <p:nvPr/>
        </p:nvSpPr>
        <p:spPr bwMode="auto">
          <a:xfrm>
            <a:off x="3517900" y="4997450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23" name="Line 139"/>
          <p:cNvSpPr>
            <a:spLocks noChangeAspect="1" noChangeShapeType="1"/>
          </p:cNvSpPr>
          <p:nvPr/>
        </p:nvSpPr>
        <p:spPr bwMode="auto">
          <a:xfrm>
            <a:off x="3517900" y="4845050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24" name="Line 140"/>
          <p:cNvSpPr>
            <a:spLocks noChangeAspect="1" noChangeShapeType="1"/>
          </p:cNvSpPr>
          <p:nvPr/>
        </p:nvSpPr>
        <p:spPr bwMode="auto">
          <a:xfrm>
            <a:off x="3517900" y="4689475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25" name="Line 141"/>
          <p:cNvSpPr>
            <a:spLocks noChangeAspect="1" noChangeShapeType="1"/>
          </p:cNvSpPr>
          <p:nvPr/>
        </p:nvSpPr>
        <p:spPr bwMode="auto">
          <a:xfrm>
            <a:off x="3517900" y="4537075"/>
            <a:ext cx="184785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5726" name="Rectangle 142"/>
          <p:cNvSpPr>
            <a:spLocks noChangeAspect="1" noChangeArrowheads="1"/>
          </p:cNvSpPr>
          <p:nvPr/>
        </p:nvSpPr>
        <p:spPr bwMode="auto">
          <a:xfrm>
            <a:off x="3671888" y="5151438"/>
            <a:ext cx="307975" cy="306387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58" name="Text Box 143"/>
          <p:cNvSpPr txBox="1">
            <a:spLocks noChangeArrowheads="1"/>
          </p:cNvSpPr>
          <p:nvPr/>
        </p:nvSpPr>
        <p:spPr bwMode="auto">
          <a:xfrm>
            <a:off x="830263" y="1096963"/>
            <a:ext cx="2084387" cy="411162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de-DE" altLang="de-DE" sz="1700" i="0"/>
              <a:t>1D-Kompaktierung</a:t>
            </a:r>
            <a:endParaRPr lang="en-US" altLang="de-DE" sz="1700" i="0"/>
          </a:p>
        </p:txBody>
      </p:sp>
      <p:sp>
        <p:nvSpPr>
          <p:cNvPr id="9359" name="Rectangle 1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3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3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3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3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3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35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3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3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3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3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3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3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3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3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3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3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3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3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3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3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3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3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3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3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3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83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83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83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3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83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83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3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83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3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3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83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83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83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35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83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83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83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83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3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83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83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83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83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83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587" grpId="0" animBg="1"/>
      <p:bldP spid="835589" grpId="0" animBg="1"/>
      <p:bldP spid="835595" grpId="0"/>
      <p:bldP spid="835596" grpId="0"/>
      <p:bldP spid="835597" grpId="0"/>
      <p:bldP spid="835600" grpId="0" animBg="1"/>
      <p:bldP spid="835616" grpId="0" animBg="1"/>
      <p:bldP spid="835617" grpId="0" animBg="1"/>
      <p:bldP spid="835618" grpId="0" animBg="1"/>
      <p:bldP spid="835619" grpId="0" animBg="1"/>
      <p:bldP spid="835662" grpId="0" animBg="1"/>
      <p:bldP spid="835663" grpId="0" animBg="1"/>
      <p:bldP spid="835664" grpId="0" animBg="1"/>
      <p:bldP spid="835665" grpId="0" animBg="1"/>
      <p:bldP spid="835666" grpId="0" animBg="1"/>
      <p:bldP spid="835667" grpId="0" animBg="1"/>
      <p:bldP spid="835668" grpId="0" animBg="1"/>
      <p:bldP spid="835669" grpId="0" animBg="1"/>
      <p:bldP spid="835670" grpId="0" animBg="1"/>
      <p:bldP spid="835671" grpId="0" animBg="1"/>
      <p:bldP spid="835672" grpId="0" animBg="1"/>
      <p:bldP spid="835673" grpId="0" animBg="1"/>
      <p:bldP spid="835674" grpId="0" animBg="1"/>
      <p:bldP spid="835675" grpId="0" animBg="1"/>
      <p:bldP spid="835676" grpId="0" animBg="1"/>
      <p:bldP spid="835677" grpId="0" animBg="1"/>
      <p:bldP spid="835678" grpId="0" animBg="1"/>
      <p:bldP spid="835679" grpId="0" animBg="1"/>
      <p:bldP spid="835680" grpId="0" animBg="1"/>
      <p:bldP spid="835704" grpId="0" animBg="1"/>
      <p:bldP spid="835705" grpId="0" animBg="1"/>
      <p:bldP spid="835706" grpId="0" animBg="1"/>
      <p:bldP spid="835707" grpId="0" animBg="1"/>
      <p:bldP spid="835708" grpId="0" animBg="1"/>
      <p:bldP spid="835709" grpId="0" animBg="1"/>
      <p:bldP spid="835710" grpId="0" animBg="1"/>
      <p:bldP spid="835711" grpId="0" animBg="1"/>
      <p:bldP spid="835712" grpId="0" animBg="1"/>
      <p:bldP spid="835713" grpId="0" animBg="1"/>
      <p:bldP spid="835714" grpId="0" animBg="1"/>
      <p:bldP spid="835715" grpId="0" animBg="1"/>
      <p:bldP spid="835716" grpId="0" animBg="1"/>
      <p:bldP spid="835717" grpId="0" animBg="1"/>
      <p:bldP spid="835718" grpId="0" animBg="1"/>
      <p:bldP spid="835719" grpId="0" animBg="1"/>
      <p:bldP spid="835720" grpId="0" animBg="1"/>
      <p:bldP spid="835721" grpId="0" animBg="1"/>
      <p:bldP spid="835722" grpId="0" animBg="1"/>
      <p:bldP spid="835723" grpId="0" animBg="1"/>
      <p:bldP spid="835724" grpId="0" animBg="1"/>
      <p:bldP spid="835725" grpId="0" animBg="1"/>
      <p:bldP spid="8357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ChangeArrowheads="1"/>
          </p:cNvSpPr>
          <p:nvPr/>
        </p:nvSpPr>
        <p:spPr bwMode="auto">
          <a:xfrm>
            <a:off x="5334000" y="3276600"/>
            <a:ext cx="1138238" cy="6921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A7CE7C"/>
              </a:gs>
              <a:gs pos="100000">
                <a:srgbClr val="FFCC99"/>
              </a:gs>
            </a:gsLst>
            <a:lin ang="18900000" scaled="1"/>
          </a:gradFill>
          <a:ln>
            <a:noFill/>
          </a:ln>
          <a:effectLst/>
        </p:spPr>
        <p:txBody>
          <a:bodyPr lIns="180500" tIns="42449" rIns="84899" bIns="64178" anchor="ctr">
            <a:spAutoFit/>
          </a:bodyPr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6612" name="Text Box 4"/>
          <p:cNvSpPr txBox="1">
            <a:spLocks noChangeAspect="1" noChangeArrowheads="1"/>
          </p:cNvSpPr>
          <p:nvPr/>
        </p:nvSpPr>
        <p:spPr bwMode="auto">
          <a:xfrm>
            <a:off x="3824288" y="4541838"/>
            <a:ext cx="28321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 dirty="0">
                <a:solidFill>
                  <a:srgbClr val="000000"/>
                </a:solidFill>
              </a:rPr>
              <a:t>2D-Kompaktierung</a:t>
            </a:r>
            <a:br>
              <a:rPr lang="de-DE" altLang="de-DE" i="0" dirty="0">
                <a:solidFill>
                  <a:srgbClr val="000000"/>
                </a:solidFill>
              </a:rPr>
            </a:br>
            <a:r>
              <a:rPr lang="de-DE" altLang="de-DE" dirty="0">
                <a:solidFill>
                  <a:srgbClr val="CC0000"/>
                </a:solidFill>
              </a:rPr>
              <a:t>x</a:t>
            </a:r>
            <a:r>
              <a:rPr lang="de-DE" altLang="de-DE" i="0" dirty="0">
                <a:solidFill>
                  <a:srgbClr val="CC0000"/>
                </a:solidFill>
              </a:rPr>
              <a:t>-</a:t>
            </a:r>
            <a:r>
              <a:rPr lang="de-DE" altLang="de-DE" i="0" dirty="0" err="1">
                <a:solidFill>
                  <a:srgbClr val="CC0000"/>
                </a:solidFill>
              </a:rPr>
              <a:t>Kompaktierung</a:t>
            </a:r>
            <a:r>
              <a:rPr lang="de-DE" altLang="de-DE" i="0" dirty="0">
                <a:solidFill>
                  <a:srgbClr val="CC0000"/>
                </a:solidFill>
              </a:rPr>
              <a:t>:</a:t>
            </a:r>
            <a:r>
              <a:rPr lang="de-DE" altLang="de-DE" i="0" dirty="0">
                <a:solidFill>
                  <a:srgbClr val="000000"/>
                </a:solidFill>
              </a:rPr>
              <a:t> 12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 dirty="0">
                <a:solidFill>
                  <a:srgbClr val="000000"/>
                </a:solidFill>
              </a:rPr>
              <a:t>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 8 </a:t>
            </a:r>
            <a:b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</a:br>
            <a:r>
              <a:rPr lang="de-DE" altLang="de-DE" dirty="0">
                <a:solidFill>
                  <a:srgbClr val="008000"/>
                </a:solidFill>
                <a:sym typeface="Symbol" pitchFamily="18" charset="2"/>
              </a:rPr>
              <a:t>y</a:t>
            </a:r>
            <a:r>
              <a:rPr lang="de-DE" altLang="de-DE" i="0" dirty="0">
                <a:solidFill>
                  <a:srgbClr val="008000"/>
                </a:solidFill>
                <a:sym typeface="Symbol" pitchFamily="18" charset="2"/>
              </a:rPr>
              <a:t>-</a:t>
            </a:r>
            <a:r>
              <a:rPr lang="de-DE" altLang="de-DE" i="0" dirty="0" err="1">
                <a:solidFill>
                  <a:srgbClr val="008000"/>
                </a:solidFill>
                <a:sym typeface="Symbol" pitchFamily="18" charset="2"/>
              </a:rPr>
              <a:t>Kompaktierung</a:t>
            </a:r>
            <a:r>
              <a:rPr lang="de-DE" altLang="de-DE" i="0" dirty="0">
                <a:solidFill>
                  <a:srgbClr val="008000"/>
                </a:solidFill>
                <a:sym typeface="Symbol" pitchFamily="18" charset="2"/>
              </a:rPr>
              <a:t>: </a:t>
            </a:r>
            <a:r>
              <a:rPr lang="de-DE" altLang="de-DE" i="0" dirty="0">
                <a:solidFill>
                  <a:srgbClr val="000000"/>
                </a:solidFill>
              </a:rPr>
              <a:t>12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 dirty="0">
                <a:solidFill>
                  <a:srgbClr val="000000"/>
                </a:solidFill>
              </a:rPr>
              <a:t>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 8 </a:t>
            </a:r>
          </a:p>
          <a:p>
            <a:pPr algn="l" eaLnBrk="1" hangingPunct="1">
              <a:spcBef>
                <a:spcPct val="0"/>
              </a:spcBef>
            </a:pPr>
            <a:endParaRPr lang="de-DE" altLang="de-DE" i="0" dirty="0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836613" name="Text Box 5"/>
          <p:cNvSpPr txBox="1">
            <a:spLocks noChangeAspect="1" noChangeArrowheads="1"/>
          </p:cNvSpPr>
          <p:nvPr/>
        </p:nvSpPr>
        <p:spPr bwMode="auto">
          <a:xfrm>
            <a:off x="5348288" y="3276600"/>
            <a:ext cx="993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 dirty="0">
                <a:solidFill>
                  <a:srgbClr val="000000"/>
                </a:solidFill>
              </a:rPr>
              <a:t>Ergebnis</a:t>
            </a:r>
            <a:br>
              <a:rPr lang="de-DE" altLang="de-DE" i="0" dirty="0">
                <a:solidFill>
                  <a:srgbClr val="000000"/>
                </a:solidFill>
              </a:rPr>
            </a:br>
            <a:r>
              <a:rPr lang="de-DE" altLang="de-DE" i="0" dirty="0">
                <a:solidFill>
                  <a:srgbClr val="000000"/>
                </a:solidFill>
              </a:rPr>
              <a:t>8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 dirty="0">
                <a:solidFill>
                  <a:srgbClr val="000000"/>
                </a:solidFill>
              </a:rPr>
              <a:t> </a:t>
            </a:r>
            <a:r>
              <a:rPr lang="de-DE" altLang="de-DE" i="0" dirty="0">
                <a:solidFill>
                  <a:srgbClr val="000000"/>
                </a:solidFill>
                <a:sym typeface="Symbol" pitchFamily="18" charset="2"/>
              </a:rPr>
              <a:t>x 8 </a:t>
            </a:r>
          </a:p>
        </p:txBody>
      </p:sp>
      <p:sp>
        <p:nvSpPr>
          <p:cNvPr id="836614" name="Rectangle 6"/>
          <p:cNvSpPr>
            <a:spLocks noChangeAspect="1" noChangeArrowheads="1"/>
          </p:cNvSpPr>
          <p:nvPr/>
        </p:nvSpPr>
        <p:spPr bwMode="auto">
          <a:xfrm>
            <a:off x="3886200" y="3175000"/>
            <a:ext cx="1219200" cy="1220788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6615" name="Rectangle 7"/>
          <p:cNvSpPr>
            <a:spLocks noChangeAspect="1" noChangeArrowheads="1"/>
          </p:cNvSpPr>
          <p:nvPr/>
        </p:nvSpPr>
        <p:spPr bwMode="auto">
          <a:xfrm>
            <a:off x="4038600" y="3327400"/>
            <a:ext cx="303213" cy="304800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6616" name="Rectangle 8"/>
          <p:cNvSpPr>
            <a:spLocks noChangeAspect="1" noChangeArrowheads="1"/>
          </p:cNvSpPr>
          <p:nvPr/>
        </p:nvSpPr>
        <p:spPr bwMode="auto">
          <a:xfrm>
            <a:off x="4646613" y="3327400"/>
            <a:ext cx="304800" cy="304800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6617" name="Rectangle 9"/>
          <p:cNvSpPr>
            <a:spLocks noChangeAspect="1" noChangeArrowheads="1"/>
          </p:cNvSpPr>
          <p:nvPr/>
        </p:nvSpPr>
        <p:spPr bwMode="auto">
          <a:xfrm>
            <a:off x="4646613" y="3937000"/>
            <a:ext cx="304800" cy="303213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6618" name="Rectangle 10"/>
          <p:cNvSpPr>
            <a:spLocks noChangeAspect="1" noChangeArrowheads="1"/>
          </p:cNvSpPr>
          <p:nvPr/>
        </p:nvSpPr>
        <p:spPr bwMode="auto">
          <a:xfrm>
            <a:off x="4038600" y="3937000"/>
            <a:ext cx="303213" cy="303213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6619" name="AutoShape 11"/>
          <p:cNvSpPr>
            <a:spLocks noChangeAspect="1" noChangeArrowheads="1"/>
          </p:cNvSpPr>
          <p:nvPr/>
        </p:nvSpPr>
        <p:spPr bwMode="auto">
          <a:xfrm>
            <a:off x="3094038" y="3235325"/>
            <a:ext cx="434975" cy="48895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6620" name="Line 12"/>
          <p:cNvSpPr>
            <a:spLocks noChangeAspect="1" noChangeShapeType="1"/>
          </p:cNvSpPr>
          <p:nvPr/>
        </p:nvSpPr>
        <p:spPr bwMode="auto">
          <a:xfrm>
            <a:off x="4951413" y="3175000"/>
            <a:ext cx="1587" cy="12223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21" name="Line 13"/>
          <p:cNvSpPr>
            <a:spLocks noChangeAspect="1" noChangeShapeType="1"/>
          </p:cNvSpPr>
          <p:nvPr/>
        </p:nvSpPr>
        <p:spPr bwMode="auto">
          <a:xfrm>
            <a:off x="4799013" y="3175000"/>
            <a:ext cx="0" cy="12223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22" name="Line 14"/>
          <p:cNvSpPr>
            <a:spLocks noChangeAspect="1" noChangeShapeType="1"/>
          </p:cNvSpPr>
          <p:nvPr/>
        </p:nvSpPr>
        <p:spPr bwMode="auto">
          <a:xfrm>
            <a:off x="4645025" y="3175000"/>
            <a:ext cx="1588" cy="12223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23" name="Line 15"/>
          <p:cNvSpPr>
            <a:spLocks noChangeAspect="1" noChangeShapeType="1"/>
          </p:cNvSpPr>
          <p:nvPr/>
        </p:nvSpPr>
        <p:spPr bwMode="auto">
          <a:xfrm>
            <a:off x="4495800" y="3175000"/>
            <a:ext cx="0" cy="12223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24" name="Line 16"/>
          <p:cNvSpPr>
            <a:spLocks noChangeAspect="1" noChangeShapeType="1"/>
          </p:cNvSpPr>
          <p:nvPr/>
        </p:nvSpPr>
        <p:spPr bwMode="auto">
          <a:xfrm flipH="1">
            <a:off x="4341813" y="3175000"/>
            <a:ext cx="3175" cy="12223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25" name="Line 17"/>
          <p:cNvSpPr>
            <a:spLocks noChangeAspect="1" noChangeShapeType="1"/>
          </p:cNvSpPr>
          <p:nvPr/>
        </p:nvSpPr>
        <p:spPr bwMode="auto">
          <a:xfrm>
            <a:off x="4189413" y="3175000"/>
            <a:ext cx="0" cy="12223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26" name="Line 18"/>
          <p:cNvSpPr>
            <a:spLocks noChangeAspect="1" noChangeShapeType="1"/>
          </p:cNvSpPr>
          <p:nvPr/>
        </p:nvSpPr>
        <p:spPr bwMode="auto">
          <a:xfrm flipH="1">
            <a:off x="4037013" y="3175000"/>
            <a:ext cx="1587" cy="12223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27" name="Line 19"/>
          <p:cNvSpPr>
            <a:spLocks noChangeAspect="1" noChangeShapeType="1"/>
          </p:cNvSpPr>
          <p:nvPr/>
        </p:nvSpPr>
        <p:spPr bwMode="auto">
          <a:xfrm flipV="1">
            <a:off x="3886200" y="3937000"/>
            <a:ext cx="1219200" cy="31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28" name="Line 20"/>
          <p:cNvSpPr>
            <a:spLocks noChangeAspect="1" noChangeShapeType="1"/>
          </p:cNvSpPr>
          <p:nvPr/>
        </p:nvSpPr>
        <p:spPr bwMode="auto">
          <a:xfrm flipV="1">
            <a:off x="3886200" y="4089400"/>
            <a:ext cx="12192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29" name="Line 21"/>
          <p:cNvSpPr>
            <a:spLocks noChangeAspect="1" noChangeShapeType="1"/>
          </p:cNvSpPr>
          <p:nvPr/>
        </p:nvSpPr>
        <p:spPr bwMode="auto">
          <a:xfrm flipV="1">
            <a:off x="3886200" y="4240213"/>
            <a:ext cx="1219200" cy="158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30" name="Line 22"/>
          <p:cNvSpPr>
            <a:spLocks noChangeAspect="1" noChangeShapeType="1"/>
          </p:cNvSpPr>
          <p:nvPr/>
        </p:nvSpPr>
        <p:spPr bwMode="auto">
          <a:xfrm flipV="1">
            <a:off x="3886200" y="3784600"/>
            <a:ext cx="12192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31" name="Line 23"/>
          <p:cNvSpPr>
            <a:spLocks noChangeAspect="1" noChangeShapeType="1"/>
          </p:cNvSpPr>
          <p:nvPr/>
        </p:nvSpPr>
        <p:spPr bwMode="auto">
          <a:xfrm flipV="1">
            <a:off x="3886200" y="3632200"/>
            <a:ext cx="12192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32" name="Line 24"/>
          <p:cNvSpPr>
            <a:spLocks noChangeAspect="1" noChangeShapeType="1"/>
          </p:cNvSpPr>
          <p:nvPr/>
        </p:nvSpPr>
        <p:spPr bwMode="auto">
          <a:xfrm flipV="1">
            <a:off x="3886200" y="3479800"/>
            <a:ext cx="1219200" cy="15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6633" name="Line 25"/>
          <p:cNvSpPr>
            <a:spLocks noChangeAspect="1" noChangeShapeType="1"/>
          </p:cNvSpPr>
          <p:nvPr/>
        </p:nvSpPr>
        <p:spPr bwMode="auto">
          <a:xfrm flipV="1">
            <a:off x="3886200" y="3327400"/>
            <a:ext cx="1219200" cy="31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65" name="Rectangle 26"/>
          <p:cNvSpPr>
            <a:spLocks noChangeAspect="1" noChangeArrowheads="1"/>
          </p:cNvSpPr>
          <p:nvPr/>
        </p:nvSpPr>
        <p:spPr bwMode="auto">
          <a:xfrm>
            <a:off x="820738" y="2600325"/>
            <a:ext cx="1846262" cy="184785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66" name="Text Box 27"/>
          <p:cNvSpPr txBox="1">
            <a:spLocks noChangeAspect="1" noChangeArrowheads="1"/>
          </p:cNvSpPr>
          <p:nvPr/>
        </p:nvSpPr>
        <p:spPr bwMode="auto">
          <a:xfrm>
            <a:off x="852488" y="1990725"/>
            <a:ext cx="16367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Ausgangslayout</a:t>
            </a:r>
            <a:br>
              <a:rPr lang="de-DE" altLang="de-DE" i="0">
                <a:solidFill>
                  <a:srgbClr val="000000"/>
                </a:solidFill>
              </a:rPr>
            </a:br>
            <a:r>
              <a:rPr lang="de-DE" altLang="de-DE" i="0">
                <a:solidFill>
                  <a:srgbClr val="000000"/>
                </a:solidFill>
              </a:rPr>
              <a:t>12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x 12 </a:t>
            </a:r>
          </a:p>
        </p:txBody>
      </p:sp>
      <p:sp>
        <p:nvSpPr>
          <p:cNvPr id="10267" name="Rectangle 28"/>
          <p:cNvSpPr>
            <a:spLocks noChangeAspect="1" noChangeArrowheads="1"/>
          </p:cNvSpPr>
          <p:nvPr/>
        </p:nvSpPr>
        <p:spPr bwMode="auto">
          <a:xfrm>
            <a:off x="836613" y="4749800"/>
            <a:ext cx="1970087" cy="1538288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68" name="Text Box 29"/>
          <p:cNvSpPr txBox="1">
            <a:spLocks noChangeAspect="1" noChangeArrowheads="1"/>
          </p:cNvSpPr>
          <p:nvPr/>
        </p:nvSpPr>
        <p:spPr bwMode="auto">
          <a:xfrm>
            <a:off x="882650" y="4827588"/>
            <a:ext cx="1604963" cy="584200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Entwurfsregeln:</a:t>
            </a:r>
          </a:p>
          <a:p>
            <a:pPr algn="l" eaLnBrk="1" hangingPunct="1">
              <a:spcBef>
                <a:spcPct val="0"/>
              </a:spcBef>
            </a:pPr>
            <a:endParaRPr lang="de-DE" altLang="de-DE" i="0">
              <a:solidFill>
                <a:srgbClr val="000000"/>
              </a:solidFill>
            </a:endParaRPr>
          </a:p>
        </p:txBody>
      </p:sp>
      <p:sp>
        <p:nvSpPr>
          <p:cNvPr id="10269" name="Rectangle 30"/>
          <p:cNvSpPr>
            <a:spLocks noChangeAspect="1" noChangeArrowheads="1"/>
          </p:cNvSpPr>
          <p:nvPr/>
        </p:nvSpPr>
        <p:spPr bwMode="auto">
          <a:xfrm>
            <a:off x="968375" y="5181600"/>
            <a:ext cx="276225" cy="276225"/>
          </a:xfrm>
          <a:prstGeom prst="rect">
            <a:avLst/>
          </a:prstGeom>
          <a:solidFill>
            <a:srgbClr val="F8F8F8"/>
          </a:solidFill>
          <a:ln w="0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70" name="Rectangle 31"/>
          <p:cNvSpPr>
            <a:spLocks noChangeAspect="1" noChangeArrowheads="1"/>
          </p:cNvSpPr>
          <p:nvPr/>
        </p:nvSpPr>
        <p:spPr bwMode="auto">
          <a:xfrm>
            <a:off x="968375" y="5181600"/>
            <a:ext cx="276225" cy="27622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71" name="Text Box 32"/>
          <p:cNvSpPr txBox="1">
            <a:spLocks noChangeAspect="1" noChangeArrowheads="1"/>
          </p:cNvSpPr>
          <p:nvPr/>
        </p:nvSpPr>
        <p:spPr bwMode="auto">
          <a:xfrm>
            <a:off x="1322388" y="5216525"/>
            <a:ext cx="971550" cy="339725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</a:rPr>
              <a:t>2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de-DE" altLang="de-DE" i="0">
                <a:solidFill>
                  <a:srgbClr val="000000"/>
                </a:solidFill>
              </a:rPr>
              <a:t> </a:t>
            </a: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x 2 </a:t>
            </a:r>
          </a:p>
        </p:txBody>
      </p:sp>
      <p:sp>
        <p:nvSpPr>
          <p:cNvPr id="10272" name="Text Box 33"/>
          <p:cNvSpPr txBox="1">
            <a:spLocks noChangeAspect="1" noChangeArrowheads="1"/>
          </p:cNvSpPr>
          <p:nvPr/>
        </p:nvSpPr>
        <p:spPr bwMode="auto">
          <a:xfrm>
            <a:off x="868363" y="5524500"/>
            <a:ext cx="1965325" cy="339725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Mindestabstand 2 </a:t>
            </a:r>
          </a:p>
        </p:txBody>
      </p:sp>
      <p:sp>
        <p:nvSpPr>
          <p:cNvPr id="10273" name="Rectangle 34"/>
          <p:cNvSpPr>
            <a:spLocks noChangeAspect="1" noChangeArrowheads="1"/>
          </p:cNvSpPr>
          <p:nvPr/>
        </p:nvSpPr>
        <p:spPr bwMode="auto">
          <a:xfrm>
            <a:off x="974725" y="2754313"/>
            <a:ext cx="309563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74" name="Rectangle 35"/>
          <p:cNvSpPr>
            <a:spLocks noChangeAspect="1" noChangeArrowheads="1"/>
          </p:cNvSpPr>
          <p:nvPr/>
        </p:nvSpPr>
        <p:spPr bwMode="auto">
          <a:xfrm>
            <a:off x="1589088" y="3370263"/>
            <a:ext cx="307975" cy="309562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75" name="Rectangle 36"/>
          <p:cNvSpPr>
            <a:spLocks noChangeAspect="1" noChangeArrowheads="1"/>
          </p:cNvSpPr>
          <p:nvPr/>
        </p:nvSpPr>
        <p:spPr bwMode="auto">
          <a:xfrm>
            <a:off x="2206625" y="3984625"/>
            <a:ext cx="307975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76" name="Rectangle 37"/>
          <p:cNvSpPr>
            <a:spLocks noChangeAspect="1" noChangeArrowheads="1"/>
          </p:cNvSpPr>
          <p:nvPr/>
        </p:nvSpPr>
        <p:spPr bwMode="auto">
          <a:xfrm>
            <a:off x="974725" y="3984625"/>
            <a:ext cx="309563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77" name="Text Box 38"/>
          <p:cNvSpPr txBox="1">
            <a:spLocks noChangeAspect="1" noChangeArrowheads="1"/>
          </p:cNvSpPr>
          <p:nvPr/>
        </p:nvSpPr>
        <p:spPr bwMode="auto">
          <a:xfrm>
            <a:off x="865188" y="5832475"/>
            <a:ext cx="1738312" cy="339725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837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de-DE" altLang="de-DE" i="0">
                <a:solidFill>
                  <a:srgbClr val="000000"/>
                </a:solidFill>
                <a:sym typeface="Symbol" pitchFamily="18" charset="2"/>
              </a:rPr>
              <a:t>Randabstand 1 </a:t>
            </a:r>
          </a:p>
        </p:txBody>
      </p:sp>
      <p:sp>
        <p:nvSpPr>
          <p:cNvPr id="10278" name="Rectangle 39"/>
          <p:cNvSpPr>
            <a:spLocks noChangeAspect="1" noChangeArrowheads="1"/>
          </p:cNvSpPr>
          <p:nvPr/>
        </p:nvSpPr>
        <p:spPr bwMode="auto">
          <a:xfrm>
            <a:off x="958850" y="5178425"/>
            <a:ext cx="309563" cy="307975"/>
          </a:xfrm>
          <a:prstGeom prst="rect">
            <a:avLst/>
          </a:prstGeom>
          <a:solidFill>
            <a:srgbClr val="969696"/>
          </a:solidFill>
          <a:ln w="635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79" name="Line 40"/>
          <p:cNvSpPr>
            <a:spLocks noChangeAspect="1" noChangeShapeType="1"/>
          </p:cNvSpPr>
          <p:nvPr/>
        </p:nvSpPr>
        <p:spPr bwMode="auto">
          <a:xfrm>
            <a:off x="2357438" y="2597150"/>
            <a:ext cx="1587" cy="185102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0" name="Line 41"/>
          <p:cNvSpPr>
            <a:spLocks noChangeAspect="1" noChangeShapeType="1"/>
          </p:cNvSpPr>
          <p:nvPr/>
        </p:nvSpPr>
        <p:spPr bwMode="auto">
          <a:xfrm>
            <a:off x="2511425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1" name="Line 42"/>
          <p:cNvSpPr>
            <a:spLocks noChangeAspect="1" noChangeShapeType="1"/>
          </p:cNvSpPr>
          <p:nvPr/>
        </p:nvSpPr>
        <p:spPr bwMode="auto">
          <a:xfrm>
            <a:off x="2205038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2" name="Line 43"/>
          <p:cNvSpPr>
            <a:spLocks noChangeAspect="1" noChangeShapeType="1"/>
          </p:cNvSpPr>
          <p:nvPr/>
        </p:nvSpPr>
        <p:spPr bwMode="auto">
          <a:xfrm>
            <a:off x="2051050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3" name="Line 44"/>
          <p:cNvSpPr>
            <a:spLocks noChangeAspect="1" noChangeShapeType="1"/>
          </p:cNvSpPr>
          <p:nvPr/>
        </p:nvSpPr>
        <p:spPr bwMode="auto">
          <a:xfrm>
            <a:off x="1897063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4" name="Line 45"/>
          <p:cNvSpPr>
            <a:spLocks noChangeAspect="1" noChangeShapeType="1"/>
          </p:cNvSpPr>
          <p:nvPr/>
        </p:nvSpPr>
        <p:spPr bwMode="auto">
          <a:xfrm>
            <a:off x="1743075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5" name="Line 46"/>
          <p:cNvSpPr>
            <a:spLocks noChangeAspect="1" noChangeShapeType="1"/>
          </p:cNvSpPr>
          <p:nvPr/>
        </p:nvSpPr>
        <p:spPr bwMode="auto">
          <a:xfrm>
            <a:off x="1589088" y="2598738"/>
            <a:ext cx="3175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6" name="Line 47"/>
          <p:cNvSpPr>
            <a:spLocks noChangeAspect="1" noChangeShapeType="1"/>
          </p:cNvSpPr>
          <p:nvPr/>
        </p:nvSpPr>
        <p:spPr bwMode="auto">
          <a:xfrm>
            <a:off x="1435100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7" name="Line 48"/>
          <p:cNvSpPr>
            <a:spLocks noChangeAspect="1" noChangeShapeType="1"/>
          </p:cNvSpPr>
          <p:nvPr/>
        </p:nvSpPr>
        <p:spPr bwMode="auto">
          <a:xfrm>
            <a:off x="1281113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8" name="Line 49"/>
          <p:cNvSpPr>
            <a:spLocks noChangeAspect="1" noChangeShapeType="1"/>
          </p:cNvSpPr>
          <p:nvPr/>
        </p:nvSpPr>
        <p:spPr bwMode="auto">
          <a:xfrm>
            <a:off x="1125538" y="2598738"/>
            <a:ext cx="1587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9" name="Line 50"/>
          <p:cNvSpPr>
            <a:spLocks noChangeAspect="1" noChangeShapeType="1"/>
          </p:cNvSpPr>
          <p:nvPr/>
        </p:nvSpPr>
        <p:spPr bwMode="auto">
          <a:xfrm>
            <a:off x="971550" y="2598738"/>
            <a:ext cx="1588" cy="18494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0" name="Line 51"/>
          <p:cNvSpPr>
            <a:spLocks noChangeAspect="1" noChangeShapeType="1"/>
          </p:cNvSpPr>
          <p:nvPr/>
        </p:nvSpPr>
        <p:spPr bwMode="auto">
          <a:xfrm>
            <a:off x="820738" y="398462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1" name="Line 52"/>
          <p:cNvSpPr>
            <a:spLocks noChangeAspect="1" noChangeShapeType="1"/>
          </p:cNvSpPr>
          <p:nvPr/>
        </p:nvSpPr>
        <p:spPr bwMode="auto">
          <a:xfrm>
            <a:off x="820738" y="4138613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2" name="Line 53"/>
          <p:cNvSpPr>
            <a:spLocks noChangeAspect="1" noChangeShapeType="1"/>
          </p:cNvSpPr>
          <p:nvPr/>
        </p:nvSpPr>
        <p:spPr bwMode="auto">
          <a:xfrm>
            <a:off x="820738" y="4291013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3" name="Line 54"/>
          <p:cNvSpPr>
            <a:spLocks noChangeAspect="1" noChangeShapeType="1"/>
          </p:cNvSpPr>
          <p:nvPr/>
        </p:nvSpPr>
        <p:spPr bwMode="auto">
          <a:xfrm>
            <a:off x="820738" y="3830638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4" name="Line 55"/>
          <p:cNvSpPr>
            <a:spLocks noChangeAspect="1" noChangeShapeType="1"/>
          </p:cNvSpPr>
          <p:nvPr/>
        </p:nvSpPr>
        <p:spPr bwMode="auto">
          <a:xfrm>
            <a:off x="820738" y="3678238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5" name="Line 56"/>
          <p:cNvSpPr>
            <a:spLocks noChangeAspect="1" noChangeShapeType="1"/>
          </p:cNvSpPr>
          <p:nvPr/>
        </p:nvSpPr>
        <p:spPr bwMode="auto">
          <a:xfrm>
            <a:off x="820738" y="3522663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6" name="Line 57"/>
          <p:cNvSpPr>
            <a:spLocks noChangeAspect="1" noChangeShapeType="1"/>
          </p:cNvSpPr>
          <p:nvPr/>
        </p:nvSpPr>
        <p:spPr bwMode="auto">
          <a:xfrm>
            <a:off x="820738" y="336867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7" name="Line 58"/>
          <p:cNvSpPr>
            <a:spLocks noChangeAspect="1" noChangeShapeType="1"/>
          </p:cNvSpPr>
          <p:nvPr/>
        </p:nvSpPr>
        <p:spPr bwMode="auto">
          <a:xfrm>
            <a:off x="820738" y="321627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8" name="Line 59"/>
          <p:cNvSpPr>
            <a:spLocks noChangeAspect="1" noChangeShapeType="1"/>
          </p:cNvSpPr>
          <p:nvPr/>
        </p:nvSpPr>
        <p:spPr bwMode="auto">
          <a:xfrm>
            <a:off x="820738" y="3060700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9" name="Line 60"/>
          <p:cNvSpPr>
            <a:spLocks noChangeAspect="1" noChangeShapeType="1"/>
          </p:cNvSpPr>
          <p:nvPr/>
        </p:nvSpPr>
        <p:spPr bwMode="auto">
          <a:xfrm>
            <a:off x="820738" y="2908300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0" name="Line 61"/>
          <p:cNvSpPr>
            <a:spLocks noChangeAspect="1" noChangeShapeType="1"/>
          </p:cNvSpPr>
          <p:nvPr/>
        </p:nvSpPr>
        <p:spPr bwMode="auto">
          <a:xfrm>
            <a:off x="820738" y="2752725"/>
            <a:ext cx="1846262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1" name="Text Box 62"/>
          <p:cNvSpPr txBox="1">
            <a:spLocks noChangeArrowheads="1"/>
          </p:cNvSpPr>
          <p:nvPr/>
        </p:nvSpPr>
        <p:spPr bwMode="auto">
          <a:xfrm>
            <a:off x="830263" y="1096963"/>
            <a:ext cx="2084387" cy="411162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191095" tIns="44941" rIns="89883" bIns="67945">
            <a:spAutoFit/>
          </a:bodyPr>
          <a:lstStyle>
            <a:lvl1pPr defTabSz="898525"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ts val="2350"/>
              </a:lnSpc>
              <a:spcBef>
                <a:spcPct val="0"/>
              </a:spcBef>
            </a:pPr>
            <a:r>
              <a:rPr lang="de-DE" altLang="de-DE" sz="1700" i="0"/>
              <a:t>2D-Kompaktierung</a:t>
            </a:r>
            <a:endParaRPr lang="en-US" altLang="de-DE" sz="1700" i="0"/>
          </a:p>
        </p:txBody>
      </p:sp>
      <p:sp>
        <p:nvSpPr>
          <p:cNvPr id="10302" name="Rectangle 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3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3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3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3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3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3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3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3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3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3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3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3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3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3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3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3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3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3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3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3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6610" grpId="0" animBg="1"/>
      <p:bldP spid="836612" grpId="0"/>
      <p:bldP spid="836613" grpId="0"/>
      <p:bldP spid="836614" grpId="0" animBg="1"/>
      <p:bldP spid="836615" grpId="0" animBg="1"/>
      <p:bldP spid="836616" grpId="0" animBg="1"/>
      <p:bldP spid="836617" grpId="0" animBg="1"/>
      <p:bldP spid="836618" grpId="0" animBg="1"/>
      <p:bldP spid="836619" grpId="0" animBg="1"/>
      <p:bldP spid="836620" grpId="0" animBg="1"/>
      <p:bldP spid="836621" grpId="0" animBg="1"/>
      <p:bldP spid="836622" grpId="0" animBg="1"/>
      <p:bldP spid="836623" grpId="0" animBg="1"/>
      <p:bldP spid="836624" grpId="0" animBg="1"/>
      <p:bldP spid="836625" grpId="0" animBg="1"/>
      <p:bldP spid="836626" grpId="0" animBg="1"/>
      <p:bldP spid="836627" grpId="0" animBg="1"/>
      <p:bldP spid="836628" grpId="0" animBg="1"/>
      <p:bldP spid="836629" grpId="0" animBg="1"/>
      <p:bldP spid="836630" grpId="0" animBg="1"/>
      <p:bldP spid="836631" grpId="0" animBg="1"/>
      <p:bldP spid="836632" grpId="0" animBg="1"/>
      <p:bldP spid="8366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8782" name="Group 670"/>
          <p:cNvGrpSpPr>
            <a:grpSpLocks/>
          </p:cNvGrpSpPr>
          <p:nvPr/>
        </p:nvGrpSpPr>
        <p:grpSpPr bwMode="auto">
          <a:xfrm>
            <a:off x="5772150" y="3573463"/>
            <a:ext cx="2400300" cy="2220912"/>
            <a:chOff x="3636" y="2432"/>
            <a:chExt cx="1512" cy="1399"/>
          </a:xfrm>
        </p:grpSpPr>
        <p:sp>
          <p:nvSpPr>
            <p:cNvPr id="11584" name="Rectangle 509"/>
            <p:cNvSpPr>
              <a:spLocks noChangeAspect="1" noChangeArrowheads="1"/>
            </p:cNvSpPr>
            <p:nvPr/>
          </p:nvSpPr>
          <p:spPr bwMode="auto">
            <a:xfrm>
              <a:off x="3636" y="2432"/>
              <a:ext cx="1512" cy="139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85" name="Rectangle 510"/>
            <p:cNvSpPr>
              <a:spLocks noChangeAspect="1" noChangeArrowheads="1"/>
            </p:cNvSpPr>
            <p:nvPr/>
          </p:nvSpPr>
          <p:spPr bwMode="auto">
            <a:xfrm rot="-5400000">
              <a:off x="4789" y="2423"/>
              <a:ext cx="272" cy="37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86" name="Rectangle 511"/>
            <p:cNvSpPr>
              <a:spLocks noChangeAspect="1" noChangeArrowheads="1"/>
            </p:cNvSpPr>
            <p:nvPr/>
          </p:nvSpPr>
          <p:spPr bwMode="auto">
            <a:xfrm rot="-5400000">
              <a:off x="3747" y="2815"/>
              <a:ext cx="383" cy="50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87" name="Rectangle 512"/>
            <p:cNvSpPr>
              <a:spLocks noChangeAspect="1" noChangeArrowheads="1"/>
            </p:cNvSpPr>
            <p:nvPr/>
          </p:nvSpPr>
          <p:spPr bwMode="auto">
            <a:xfrm rot="-5400000">
              <a:off x="4535" y="3204"/>
              <a:ext cx="917" cy="246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88" name="Rectangle 513"/>
            <p:cNvSpPr>
              <a:spLocks noChangeAspect="1" noChangeArrowheads="1"/>
            </p:cNvSpPr>
            <p:nvPr/>
          </p:nvSpPr>
          <p:spPr bwMode="auto">
            <a:xfrm rot="-5400000">
              <a:off x="4274" y="2407"/>
              <a:ext cx="256" cy="39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89" name="Rectangle 514"/>
            <p:cNvSpPr>
              <a:spLocks noChangeAspect="1" noChangeArrowheads="1"/>
            </p:cNvSpPr>
            <p:nvPr/>
          </p:nvSpPr>
          <p:spPr bwMode="auto">
            <a:xfrm rot="-5400000">
              <a:off x="4130" y="3210"/>
              <a:ext cx="795" cy="37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0" name="Rectangle 515"/>
            <p:cNvSpPr>
              <a:spLocks noChangeAspect="1" noChangeArrowheads="1"/>
            </p:cNvSpPr>
            <p:nvPr/>
          </p:nvSpPr>
          <p:spPr bwMode="auto">
            <a:xfrm rot="-5400000">
              <a:off x="3681" y="3406"/>
              <a:ext cx="381" cy="37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1" name="Rectangle 516"/>
            <p:cNvSpPr>
              <a:spLocks noChangeAspect="1" noChangeArrowheads="1"/>
            </p:cNvSpPr>
            <p:nvPr/>
          </p:nvSpPr>
          <p:spPr bwMode="auto">
            <a:xfrm>
              <a:off x="3682" y="2482"/>
              <a:ext cx="249" cy="257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2" name="Rectangle 517"/>
            <p:cNvSpPr>
              <a:spLocks noChangeAspect="1" noChangeArrowheads="1"/>
            </p:cNvSpPr>
            <p:nvPr/>
          </p:nvSpPr>
          <p:spPr bwMode="auto">
            <a:xfrm>
              <a:off x="3808" y="352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3" name="Rectangle 518"/>
            <p:cNvSpPr>
              <a:spLocks noChangeAspect="1" noChangeArrowheads="1"/>
            </p:cNvSpPr>
            <p:nvPr/>
          </p:nvSpPr>
          <p:spPr bwMode="auto">
            <a:xfrm>
              <a:off x="3939" y="352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4" name="Rectangle 519"/>
            <p:cNvSpPr>
              <a:spLocks noChangeAspect="1" noChangeArrowheads="1"/>
            </p:cNvSpPr>
            <p:nvPr/>
          </p:nvSpPr>
          <p:spPr bwMode="auto">
            <a:xfrm>
              <a:off x="4071" y="352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5" name="Rectangle 520"/>
            <p:cNvSpPr>
              <a:spLocks noChangeAspect="1" noChangeArrowheads="1"/>
            </p:cNvSpPr>
            <p:nvPr/>
          </p:nvSpPr>
          <p:spPr bwMode="auto">
            <a:xfrm>
              <a:off x="4203" y="352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6" name="Rectangle 521"/>
            <p:cNvSpPr>
              <a:spLocks noChangeAspect="1" noChangeArrowheads="1"/>
            </p:cNvSpPr>
            <p:nvPr/>
          </p:nvSpPr>
          <p:spPr bwMode="auto">
            <a:xfrm>
              <a:off x="4334" y="352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7" name="Rectangle 522"/>
            <p:cNvSpPr>
              <a:spLocks noChangeAspect="1" noChangeArrowheads="1"/>
            </p:cNvSpPr>
            <p:nvPr/>
          </p:nvSpPr>
          <p:spPr bwMode="auto">
            <a:xfrm>
              <a:off x="4466" y="352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8" name="Rectangle 523"/>
            <p:cNvSpPr>
              <a:spLocks noChangeAspect="1" noChangeArrowheads="1"/>
            </p:cNvSpPr>
            <p:nvPr/>
          </p:nvSpPr>
          <p:spPr bwMode="auto">
            <a:xfrm>
              <a:off x="4598" y="352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599" name="Rectangle 524"/>
            <p:cNvSpPr>
              <a:spLocks noChangeAspect="1" noChangeArrowheads="1"/>
            </p:cNvSpPr>
            <p:nvPr/>
          </p:nvSpPr>
          <p:spPr bwMode="auto">
            <a:xfrm>
              <a:off x="4730" y="352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0" name="Rectangle 525"/>
            <p:cNvSpPr>
              <a:spLocks noChangeAspect="1" noChangeArrowheads="1"/>
            </p:cNvSpPr>
            <p:nvPr/>
          </p:nvSpPr>
          <p:spPr bwMode="auto">
            <a:xfrm>
              <a:off x="4861" y="3528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1" name="Rectangle 526"/>
            <p:cNvSpPr>
              <a:spLocks noChangeAspect="1" noChangeArrowheads="1"/>
            </p:cNvSpPr>
            <p:nvPr/>
          </p:nvSpPr>
          <p:spPr bwMode="auto">
            <a:xfrm>
              <a:off x="4994" y="3528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2" name="Rectangle 527"/>
            <p:cNvSpPr>
              <a:spLocks noChangeAspect="1" noChangeArrowheads="1"/>
            </p:cNvSpPr>
            <p:nvPr/>
          </p:nvSpPr>
          <p:spPr bwMode="auto">
            <a:xfrm>
              <a:off x="3676" y="3528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3" name="Rectangle 528"/>
            <p:cNvSpPr>
              <a:spLocks noChangeAspect="1" noChangeArrowheads="1"/>
            </p:cNvSpPr>
            <p:nvPr/>
          </p:nvSpPr>
          <p:spPr bwMode="auto">
            <a:xfrm>
              <a:off x="3808" y="3660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4" name="Rectangle 529"/>
            <p:cNvSpPr>
              <a:spLocks noChangeAspect="1" noChangeArrowheads="1"/>
            </p:cNvSpPr>
            <p:nvPr/>
          </p:nvSpPr>
          <p:spPr bwMode="auto">
            <a:xfrm>
              <a:off x="3939" y="3660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5" name="Rectangle 530"/>
            <p:cNvSpPr>
              <a:spLocks noChangeAspect="1" noChangeArrowheads="1"/>
            </p:cNvSpPr>
            <p:nvPr/>
          </p:nvSpPr>
          <p:spPr bwMode="auto">
            <a:xfrm>
              <a:off x="4071" y="3660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6" name="Rectangle 531"/>
            <p:cNvSpPr>
              <a:spLocks noChangeAspect="1" noChangeArrowheads="1"/>
            </p:cNvSpPr>
            <p:nvPr/>
          </p:nvSpPr>
          <p:spPr bwMode="auto">
            <a:xfrm>
              <a:off x="4203" y="3660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7" name="Rectangle 532"/>
            <p:cNvSpPr>
              <a:spLocks noChangeAspect="1" noChangeArrowheads="1"/>
            </p:cNvSpPr>
            <p:nvPr/>
          </p:nvSpPr>
          <p:spPr bwMode="auto">
            <a:xfrm>
              <a:off x="4334" y="3660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8" name="Rectangle 533"/>
            <p:cNvSpPr>
              <a:spLocks noChangeAspect="1" noChangeArrowheads="1"/>
            </p:cNvSpPr>
            <p:nvPr/>
          </p:nvSpPr>
          <p:spPr bwMode="auto">
            <a:xfrm>
              <a:off x="4466" y="3660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09" name="Rectangle 534"/>
            <p:cNvSpPr>
              <a:spLocks noChangeAspect="1" noChangeArrowheads="1"/>
            </p:cNvSpPr>
            <p:nvPr/>
          </p:nvSpPr>
          <p:spPr bwMode="auto">
            <a:xfrm>
              <a:off x="4598" y="3660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0" name="Rectangle 535"/>
            <p:cNvSpPr>
              <a:spLocks noChangeAspect="1" noChangeArrowheads="1"/>
            </p:cNvSpPr>
            <p:nvPr/>
          </p:nvSpPr>
          <p:spPr bwMode="auto">
            <a:xfrm>
              <a:off x="4730" y="3660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1" name="Rectangle 536"/>
            <p:cNvSpPr>
              <a:spLocks noChangeAspect="1" noChangeArrowheads="1"/>
            </p:cNvSpPr>
            <p:nvPr/>
          </p:nvSpPr>
          <p:spPr bwMode="auto">
            <a:xfrm>
              <a:off x="4861" y="3660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2" name="Rectangle 537"/>
            <p:cNvSpPr>
              <a:spLocks noChangeAspect="1" noChangeArrowheads="1"/>
            </p:cNvSpPr>
            <p:nvPr/>
          </p:nvSpPr>
          <p:spPr bwMode="auto">
            <a:xfrm>
              <a:off x="4994" y="3660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3" name="Rectangle 538"/>
            <p:cNvSpPr>
              <a:spLocks noChangeAspect="1" noChangeArrowheads="1"/>
            </p:cNvSpPr>
            <p:nvPr/>
          </p:nvSpPr>
          <p:spPr bwMode="auto">
            <a:xfrm>
              <a:off x="3676" y="3660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4" name="Rectangle 539"/>
            <p:cNvSpPr>
              <a:spLocks noChangeAspect="1" noChangeArrowheads="1"/>
            </p:cNvSpPr>
            <p:nvPr/>
          </p:nvSpPr>
          <p:spPr bwMode="auto">
            <a:xfrm>
              <a:off x="3808" y="2474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5" name="Rectangle 540"/>
            <p:cNvSpPr>
              <a:spLocks noChangeAspect="1" noChangeArrowheads="1"/>
            </p:cNvSpPr>
            <p:nvPr/>
          </p:nvSpPr>
          <p:spPr bwMode="auto">
            <a:xfrm>
              <a:off x="3939" y="2474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6" name="Rectangle 541"/>
            <p:cNvSpPr>
              <a:spLocks noChangeAspect="1" noChangeArrowheads="1"/>
            </p:cNvSpPr>
            <p:nvPr/>
          </p:nvSpPr>
          <p:spPr bwMode="auto">
            <a:xfrm>
              <a:off x="4071" y="2474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7" name="Rectangle 542"/>
            <p:cNvSpPr>
              <a:spLocks noChangeAspect="1" noChangeArrowheads="1"/>
            </p:cNvSpPr>
            <p:nvPr/>
          </p:nvSpPr>
          <p:spPr bwMode="auto">
            <a:xfrm>
              <a:off x="4203" y="2474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8" name="Rectangle 543"/>
            <p:cNvSpPr>
              <a:spLocks noChangeAspect="1" noChangeArrowheads="1"/>
            </p:cNvSpPr>
            <p:nvPr/>
          </p:nvSpPr>
          <p:spPr bwMode="auto">
            <a:xfrm>
              <a:off x="4334" y="2474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19" name="Rectangle 544"/>
            <p:cNvSpPr>
              <a:spLocks noChangeAspect="1" noChangeArrowheads="1"/>
            </p:cNvSpPr>
            <p:nvPr/>
          </p:nvSpPr>
          <p:spPr bwMode="auto">
            <a:xfrm>
              <a:off x="4466" y="2474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0" name="Rectangle 545"/>
            <p:cNvSpPr>
              <a:spLocks noChangeAspect="1" noChangeArrowheads="1"/>
            </p:cNvSpPr>
            <p:nvPr/>
          </p:nvSpPr>
          <p:spPr bwMode="auto">
            <a:xfrm>
              <a:off x="4598" y="2474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1" name="Rectangle 546"/>
            <p:cNvSpPr>
              <a:spLocks noChangeAspect="1" noChangeArrowheads="1"/>
            </p:cNvSpPr>
            <p:nvPr/>
          </p:nvSpPr>
          <p:spPr bwMode="auto">
            <a:xfrm>
              <a:off x="4730" y="2474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2" name="Rectangle 547"/>
            <p:cNvSpPr>
              <a:spLocks noChangeAspect="1" noChangeArrowheads="1"/>
            </p:cNvSpPr>
            <p:nvPr/>
          </p:nvSpPr>
          <p:spPr bwMode="auto">
            <a:xfrm>
              <a:off x="4861" y="2474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3" name="Rectangle 548"/>
            <p:cNvSpPr>
              <a:spLocks noChangeAspect="1" noChangeArrowheads="1"/>
            </p:cNvSpPr>
            <p:nvPr/>
          </p:nvSpPr>
          <p:spPr bwMode="auto">
            <a:xfrm>
              <a:off x="4994" y="2474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4" name="Rectangle 549"/>
            <p:cNvSpPr>
              <a:spLocks noChangeAspect="1" noChangeArrowheads="1"/>
            </p:cNvSpPr>
            <p:nvPr/>
          </p:nvSpPr>
          <p:spPr bwMode="auto">
            <a:xfrm>
              <a:off x="3676" y="2474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5" name="Rectangle 550"/>
            <p:cNvSpPr>
              <a:spLocks noChangeAspect="1" noChangeArrowheads="1"/>
            </p:cNvSpPr>
            <p:nvPr/>
          </p:nvSpPr>
          <p:spPr bwMode="auto">
            <a:xfrm>
              <a:off x="3808" y="2606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6" name="Rectangle 551"/>
            <p:cNvSpPr>
              <a:spLocks noChangeAspect="1" noChangeArrowheads="1"/>
            </p:cNvSpPr>
            <p:nvPr/>
          </p:nvSpPr>
          <p:spPr bwMode="auto">
            <a:xfrm>
              <a:off x="3939" y="260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7" name="Rectangle 552"/>
            <p:cNvSpPr>
              <a:spLocks noChangeAspect="1" noChangeArrowheads="1"/>
            </p:cNvSpPr>
            <p:nvPr/>
          </p:nvSpPr>
          <p:spPr bwMode="auto">
            <a:xfrm>
              <a:off x="4071" y="260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8" name="Rectangle 553"/>
            <p:cNvSpPr>
              <a:spLocks noChangeAspect="1" noChangeArrowheads="1"/>
            </p:cNvSpPr>
            <p:nvPr/>
          </p:nvSpPr>
          <p:spPr bwMode="auto">
            <a:xfrm>
              <a:off x="4203" y="2606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29" name="Rectangle 554"/>
            <p:cNvSpPr>
              <a:spLocks noChangeAspect="1" noChangeArrowheads="1"/>
            </p:cNvSpPr>
            <p:nvPr/>
          </p:nvSpPr>
          <p:spPr bwMode="auto">
            <a:xfrm>
              <a:off x="4334" y="260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0" name="Rectangle 555"/>
            <p:cNvSpPr>
              <a:spLocks noChangeAspect="1" noChangeArrowheads="1"/>
            </p:cNvSpPr>
            <p:nvPr/>
          </p:nvSpPr>
          <p:spPr bwMode="auto">
            <a:xfrm>
              <a:off x="4466" y="260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1" name="Rectangle 556"/>
            <p:cNvSpPr>
              <a:spLocks noChangeAspect="1" noChangeArrowheads="1"/>
            </p:cNvSpPr>
            <p:nvPr/>
          </p:nvSpPr>
          <p:spPr bwMode="auto">
            <a:xfrm>
              <a:off x="4598" y="260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2" name="Rectangle 557"/>
            <p:cNvSpPr>
              <a:spLocks noChangeAspect="1" noChangeArrowheads="1"/>
            </p:cNvSpPr>
            <p:nvPr/>
          </p:nvSpPr>
          <p:spPr bwMode="auto">
            <a:xfrm>
              <a:off x="4730" y="2606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3" name="Rectangle 558"/>
            <p:cNvSpPr>
              <a:spLocks noChangeAspect="1" noChangeArrowheads="1"/>
            </p:cNvSpPr>
            <p:nvPr/>
          </p:nvSpPr>
          <p:spPr bwMode="auto">
            <a:xfrm>
              <a:off x="4861" y="2606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4" name="Rectangle 559"/>
            <p:cNvSpPr>
              <a:spLocks noChangeAspect="1" noChangeArrowheads="1"/>
            </p:cNvSpPr>
            <p:nvPr/>
          </p:nvSpPr>
          <p:spPr bwMode="auto">
            <a:xfrm>
              <a:off x="4994" y="2606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5" name="Rectangle 560"/>
            <p:cNvSpPr>
              <a:spLocks noChangeAspect="1" noChangeArrowheads="1"/>
            </p:cNvSpPr>
            <p:nvPr/>
          </p:nvSpPr>
          <p:spPr bwMode="auto">
            <a:xfrm>
              <a:off x="3676" y="260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6" name="Rectangle 561"/>
            <p:cNvSpPr>
              <a:spLocks noChangeAspect="1" noChangeArrowheads="1"/>
            </p:cNvSpPr>
            <p:nvPr/>
          </p:nvSpPr>
          <p:spPr bwMode="auto">
            <a:xfrm>
              <a:off x="3808" y="2738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7" name="Rectangle 562"/>
            <p:cNvSpPr>
              <a:spLocks noChangeAspect="1" noChangeArrowheads="1"/>
            </p:cNvSpPr>
            <p:nvPr/>
          </p:nvSpPr>
          <p:spPr bwMode="auto">
            <a:xfrm>
              <a:off x="3939" y="2738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8" name="Rectangle 563"/>
            <p:cNvSpPr>
              <a:spLocks noChangeAspect="1" noChangeArrowheads="1"/>
            </p:cNvSpPr>
            <p:nvPr/>
          </p:nvSpPr>
          <p:spPr bwMode="auto">
            <a:xfrm>
              <a:off x="4071" y="2738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39" name="Rectangle 564"/>
            <p:cNvSpPr>
              <a:spLocks noChangeAspect="1" noChangeArrowheads="1"/>
            </p:cNvSpPr>
            <p:nvPr/>
          </p:nvSpPr>
          <p:spPr bwMode="auto">
            <a:xfrm>
              <a:off x="4203" y="2738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0" name="Rectangle 565"/>
            <p:cNvSpPr>
              <a:spLocks noChangeAspect="1" noChangeArrowheads="1"/>
            </p:cNvSpPr>
            <p:nvPr/>
          </p:nvSpPr>
          <p:spPr bwMode="auto">
            <a:xfrm>
              <a:off x="4334" y="2738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1" name="Rectangle 566"/>
            <p:cNvSpPr>
              <a:spLocks noChangeAspect="1" noChangeArrowheads="1"/>
            </p:cNvSpPr>
            <p:nvPr/>
          </p:nvSpPr>
          <p:spPr bwMode="auto">
            <a:xfrm>
              <a:off x="4466" y="2738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2" name="Rectangle 567"/>
            <p:cNvSpPr>
              <a:spLocks noChangeAspect="1" noChangeArrowheads="1"/>
            </p:cNvSpPr>
            <p:nvPr/>
          </p:nvSpPr>
          <p:spPr bwMode="auto">
            <a:xfrm>
              <a:off x="4598" y="2738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3" name="Rectangle 568"/>
            <p:cNvSpPr>
              <a:spLocks noChangeAspect="1" noChangeArrowheads="1"/>
            </p:cNvSpPr>
            <p:nvPr/>
          </p:nvSpPr>
          <p:spPr bwMode="auto">
            <a:xfrm>
              <a:off x="4730" y="2738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4" name="Rectangle 569"/>
            <p:cNvSpPr>
              <a:spLocks noChangeAspect="1" noChangeArrowheads="1"/>
            </p:cNvSpPr>
            <p:nvPr/>
          </p:nvSpPr>
          <p:spPr bwMode="auto">
            <a:xfrm>
              <a:off x="4861" y="2738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5" name="Rectangle 570"/>
            <p:cNvSpPr>
              <a:spLocks noChangeAspect="1" noChangeArrowheads="1"/>
            </p:cNvSpPr>
            <p:nvPr/>
          </p:nvSpPr>
          <p:spPr bwMode="auto">
            <a:xfrm>
              <a:off x="4994" y="2738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6" name="Rectangle 571"/>
            <p:cNvSpPr>
              <a:spLocks noChangeAspect="1" noChangeArrowheads="1"/>
            </p:cNvSpPr>
            <p:nvPr/>
          </p:nvSpPr>
          <p:spPr bwMode="auto">
            <a:xfrm>
              <a:off x="3676" y="2738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7" name="Rectangle 572"/>
            <p:cNvSpPr>
              <a:spLocks noChangeAspect="1" noChangeArrowheads="1"/>
            </p:cNvSpPr>
            <p:nvPr/>
          </p:nvSpPr>
          <p:spPr bwMode="auto">
            <a:xfrm>
              <a:off x="3808" y="2869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8" name="Rectangle 573"/>
            <p:cNvSpPr>
              <a:spLocks noChangeAspect="1" noChangeArrowheads="1"/>
            </p:cNvSpPr>
            <p:nvPr/>
          </p:nvSpPr>
          <p:spPr bwMode="auto">
            <a:xfrm>
              <a:off x="3939" y="2869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49" name="Rectangle 574"/>
            <p:cNvSpPr>
              <a:spLocks noChangeAspect="1" noChangeArrowheads="1"/>
            </p:cNvSpPr>
            <p:nvPr/>
          </p:nvSpPr>
          <p:spPr bwMode="auto">
            <a:xfrm>
              <a:off x="4071" y="2869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0" name="Rectangle 575"/>
            <p:cNvSpPr>
              <a:spLocks noChangeAspect="1" noChangeArrowheads="1"/>
            </p:cNvSpPr>
            <p:nvPr/>
          </p:nvSpPr>
          <p:spPr bwMode="auto">
            <a:xfrm>
              <a:off x="4203" y="2869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1" name="Rectangle 576"/>
            <p:cNvSpPr>
              <a:spLocks noChangeAspect="1" noChangeArrowheads="1"/>
            </p:cNvSpPr>
            <p:nvPr/>
          </p:nvSpPr>
          <p:spPr bwMode="auto">
            <a:xfrm>
              <a:off x="4334" y="2869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2" name="Rectangle 577"/>
            <p:cNvSpPr>
              <a:spLocks noChangeAspect="1" noChangeArrowheads="1"/>
            </p:cNvSpPr>
            <p:nvPr/>
          </p:nvSpPr>
          <p:spPr bwMode="auto">
            <a:xfrm>
              <a:off x="4466" y="2869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3" name="Rectangle 578"/>
            <p:cNvSpPr>
              <a:spLocks noChangeAspect="1" noChangeArrowheads="1"/>
            </p:cNvSpPr>
            <p:nvPr/>
          </p:nvSpPr>
          <p:spPr bwMode="auto">
            <a:xfrm>
              <a:off x="4598" y="2869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4" name="Rectangle 579"/>
            <p:cNvSpPr>
              <a:spLocks noChangeAspect="1" noChangeArrowheads="1"/>
            </p:cNvSpPr>
            <p:nvPr/>
          </p:nvSpPr>
          <p:spPr bwMode="auto">
            <a:xfrm>
              <a:off x="4730" y="2869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5" name="Rectangle 580"/>
            <p:cNvSpPr>
              <a:spLocks noChangeAspect="1" noChangeArrowheads="1"/>
            </p:cNvSpPr>
            <p:nvPr/>
          </p:nvSpPr>
          <p:spPr bwMode="auto">
            <a:xfrm>
              <a:off x="4861" y="2869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6" name="Rectangle 581"/>
            <p:cNvSpPr>
              <a:spLocks noChangeAspect="1" noChangeArrowheads="1"/>
            </p:cNvSpPr>
            <p:nvPr/>
          </p:nvSpPr>
          <p:spPr bwMode="auto">
            <a:xfrm>
              <a:off x="4994" y="2869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7" name="Rectangle 582"/>
            <p:cNvSpPr>
              <a:spLocks noChangeAspect="1" noChangeArrowheads="1"/>
            </p:cNvSpPr>
            <p:nvPr/>
          </p:nvSpPr>
          <p:spPr bwMode="auto">
            <a:xfrm>
              <a:off x="3676" y="2869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8" name="Rectangle 583"/>
            <p:cNvSpPr>
              <a:spLocks noChangeAspect="1" noChangeArrowheads="1"/>
            </p:cNvSpPr>
            <p:nvPr/>
          </p:nvSpPr>
          <p:spPr bwMode="auto">
            <a:xfrm>
              <a:off x="3808" y="3001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59" name="Rectangle 584"/>
            <p:cNvSpPr>
              <a:spLocks noChangeAspect="1" noChangeArrowheads="1"/>
            </p:cNvSpPr>
            <p:nvPr/>
          </p:nvSpPr>
          <p:spPr bwMode="auto">
            <a:xfrm>
              <a:off x="3939" y="3001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0" name="Rectangle 585"/>
            <p:cNvSpPr>
              <a:spLocks noChangeAspect="1" noChangeArrowheads="1"/>
            </p:cNvSpPr>
            <p:nvPr/>
          </p:nvSpPr>
          <p:spPr bwMode="auto">
            <a:xfrm>
              <a:off x="4071" y="3001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1" name="Rectangle 586"/>
            <p:cNvSpPr>
              <a:spLocks noChangeAspect="1" noChangeArrowheads="1"/>
            </p:cNvSpPr>
            <p:nvPr/>
          </p:nvSpPr>
          <p:spPr bwMode="auto">
            <a:xfrm>
              <a:off x="4203" y="3001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2" name="Rectangle 587"/>
            <p:cNvSpPr>
              <a:spLocks noChangeAspect="1" noChangeArrowheads="1"/>
            </p:cNvSpPr>
            <p:nvPr/>
          </p:nvSpPr>
          <p:spPr bwMode="auto">
            <a:xfrm>
              <a:off x="4334" y="3001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3" name="Rectangle 588"/>
            <p:cNvSpPr>
              <a:spLocks noChangeAspect="1" noChangeArrowheads="1"/>
            </p:cNvSpPr>
            <p:nvPr/>
          </p:nvSpPr>
          <p:spPr bwMode="auto">
            <a:xfrm>
              <a:off x="4466" y="3001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4" name="Rectangle 589"/>
            <p:cNvSpPr>
              <a:spLocks noChangeAspect="1" noChangeArrowheads="1"/>
            </p:cNvSpPr>
            <p:nvPr/>
          </p:nvSpPr>
          <p:spPr bwMode="auto">
            <a:xfrm>
              <a:off x="4598" y="3001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5" name="Rectangle 590"/>
            <p:cNvSpPr>
              <a:spLocks noChangeAspect="1" noChangeArrowheads="1"/>
            </p:cNvSpPr>
            <p:nvPr/>
          </p:nvSpPr>
          <p:spPr bwMode="auto">
            <a:xfrm>
              <a:off x="4730" y="3001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6" name="Rectangle 591"/>
            <p:cNvSpPr>
              <a:spLocks noChangeAspect="1" noChangeArrowheads="1"/>
            </p:cNvSpPr>
            <p:nvPr/>
          </p:nvSpPr>
          <p:spPr bwMode="auto">
            <a:xfrm>
              <a:off x="4861" y="3001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7" name="Rectangle 592"/>
            <p:cNvSpPr>
              <a:spLocks noChangeAspect="1" noChangeArrowheads="1"/>
            </p:cNvSpPr>
            <p:nvPr/>
          </p:nvSpPr>
          <p:spPr bwMode="auto">
            <a:xfrm>
              <a:off x="4994" y="3001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8" name="Rectangle 593"/>
            <p:cNvSpPr>
              <a:spLocks noChangeAspect="1" noChangeArrowheads="1"/>
            </p:cNvSpPr>
            <p:nvPr/>
          </p:nvSpPr>
          <p:spPr bwMode="auto">
            <a:xfrm>
              <a:off x="3676" y="3001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69" name="Rectangle 594"/>
            <p:cNvSpPr>
              <a:spLocks noChangeAspect="1" noChangeArrowheads="1"/>
            </p:cNvSpPr>
            <p:nvPr/>
          </p:nvSpPr>
          <p:spPr bwMode="auto">
            <a:xfrm>
              <a:off x="3808" y="3132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0" name="Rectangle 595"/>
            <p:cNvSpPr>
              <a:spLocks noChangeAspect="1" noChangeArrowheads="1"/>
            </p:cNvSpPr>
            <p:nvPr/>
          </p:nvSpPr>
          <p:spPr bwMode="auto">
            <a:xfrm>
              <a:off x="3939" y="3132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1" name="Rectangle 596"/>
            <p:cNvSpPr>
              <a:spLocks noChangeAspect="1" noChangeArrowheads="1"/>
            </p:cNvSpPr>
            <p:nvPr/>
          </p:nvSpPr>
          <p:spPr bwMode="auto">
            <a:xfrm>
              <a:off x="4071" y="3132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2" name="Rectangle 597"/>
            <p:cNvSpPr>
              <a:spLocks noChangeAspect="1" noChangeArrowheads="1"/>
            </p:cNvSpPr>
            <p:nvPr/>
          </p:nvSpPr>
          <p:spPr bwMode="auto">
            <a:xfrm>
              <a:off x="4203" y="3132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3" name="Rectangle 598"/>
            <p:cNvSpPr>
              <a:spLocks noChangeAspect="1" noChangeArrowheads="1"/>
            </p:cNvSpPr>
            <p:nvPr/>
          </p:nvSpPr>
          <p:spPr bwMode="auto">
            <a:xfrm>
              <a:off x="4334" y="3132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4" name="Rectangle 599"/>
            <p:cNvSpPr>
              <a:spLocks noChangeAspect="1" noChangeArrowheads="1"/>
            </p:cNvSpPr>
            <p:nvPr/>
          </p:nvSpPr>
          <p:spPr bwMode="auto">
            <a:xfrm>
              <a:off x="4466" y="3132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5" name="Rectangle 600"/>
            <p:cNvSpPr>
              <a:spLocks noChangeAspect="1" noChangeArrowheads="1"/>
            </p:cNvSpPr>
            <p:nvPr/>
          </p:nvSpPr>
          <p:spPr bwMode="auto">
            <a:xfrm>
              <a:off x="4598" y="3132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6" name="Rectangle 601"/>
            <p:cNvSpPr>
              <a:spLocks noChangeAspect="1" noChangeArrowheads="1"/>
            </p:cNvSpPr>
            <p:nvPr/>
          </p:nvSpPr>
          <p:spPr bwMode="auto">
            <a:xfrm>
              <a:off x="4730" y="3132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7" name="Rectangle 602"/>
            <p:cNvSpPr>
              <a:spLocks noChangeAspect="1" noChangeArrowheads="1"/>
            </p:cNvSpPr>
            <p:nvPr/>
          </p:nvSpPr>
          <p:spPr bwMode="auto">
            <a:xfrm>
              <a:off x="4861" y="3132"/>
              <a:ext cx="133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8" name="Rectangle 603"/>
            <p:cNvSpPr>
              <a:spLocks noChangeAspect="1" noChangeArrowheads="1"/>
            </p:cNvSpPr>
            <p:nvPr/>
          </p:nvSpPr>
          <p:spPr bwMode="auto">
            <a:xfrm>
              <a:off x="4994" y="3132"/>
              <a:ext cx="131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79" name="Rectangle 604"/>
            <p:cNvSpPr>
              <a:spLocks noChangeAspect="1" noChangeArrowheads="1"/>
            </p:cNvSpPr>
            <p:nvPr/>
          </p:nvSpPr>
          <p:spPr bwMode="auto">
            <a:xfrm>
              <a:off x="3676" y="3132"/>
              <a:ext cx="132" cy="13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0" name="Rectangle 605"/>
            <p:cNvSpPr>
              <a:spLocks noChangeAspect="1" noChangeArrowheads="1"/>
            </p:cNvSpPr>
            <p:nvPr/>
          </p:nvSpPr>
          <p:spPr bwMode="auto">
            <a:xfrm>
              <a:off x="3808" y="3265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1" name="Rectangle 606"/>
            <p:cNvSpPr>
              <a:spLocks noChangeAspect="1" noChangeArrowheads="1"/>
            </p:cNvSpPr>
            <p:nvPr/>
          </p:nvSpPr>
          <p:spPr bwMode="auto">
            <a:xfrm>
              <a:off x="3939" y="3265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2" name="Rectangle 607"/>
            <p:cNvSpPr>
              <a:spLocks noChangeAspect="1" noChangeArrowheads="1"/>
            </p:cNvSpPr>
            <p:nvPr/>
          </p:nvSpPr>
          <p:spPr bwMode="auto">
            <a:xfrm>
              <a:off x="4071" y="3265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3" name="Rectangle 608"/>
            <p:cNvSpPr>
              <a:spLocks noChangeAspect="1" noChangeArrowheads="1"/>
            </p:cNvSpPr>
            <p:nvPr/>
          </p:nvSpPr>
          <p:spPr bwMode="auto">
            <a:xfrm>
              <a:off x="4203" y="3265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4" name="Rectangle 609"/>
            <p:cNvSpPr>
              <a:spLocks noChangeAspect="1" noChangeArrowheads="1"/>
            </p:cNvSpPr>
            <p:nvPr/>
          </p:nvSpPr>
          <p:spPr bwMode="auto">
            <a:xfrm>
              <a:off x="4334" y="3265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5" name="Rectangle 610"/>
            <p:cNvSpPr>
              <a:spLocks noChangeAspect="1" noChangeArrowheads="1"/>
            </p:cNvSpPr>
            <p:nvPr/>
          </p:nvSpPr>
          <p:spPr bwMode="auto">
            <a:xfrm>
              <a:off x="4466" y="3265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6" name="Rectangle 611"/>
            <p:cNvSpPr>
              <a:spLocks noChangeAspect="1" noChangeArrowheads="1"/>
            </p:cNvSpPr>
            <p:nvPr/>
          </p:nvSpPr>
          <p:spPr bwMode="auto">
            <a:xfrm>
              <a:off x="4598" y="3265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7" name="Rectangle 612"/>
            <p:cNvSpPr>
              <a:spLocks noChangeAspect="1" noChangeArrowheads="1"/>
            </p:cNvSpPr>
            <p:nvPr/>
          </p:nvSpPr>
          <p:spPr bwMode="auto">
            <a:xfrm>
              <a:off x="4730" y="3265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8" name="Rectangle 613"/>
            <p:cNvSpPr>
              <a:spLocks noChangeAspect="1" noChangeArrowheads="1"/>
            </p:cNvSpPr>
            <p:nvPr/>
          </p:nvSpPr>
          <p:spPr bwMode="auto">
            <a:xfrm>
              <a:off x="4861" y="3265"/>
              <a:ext cx="133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89" name="Rectangle 614"/>
            <p:cNvSpPr>
              <a:spLocks noChangeAspect="1" noChangeArrowheads="1"/>
            </p:cNvSpPr>
            <p:nvPr/>
          </p:nvSpPr>
          <p:spPr bwMode="auto">
            <a:xfrm>
              <a:off x="4994" y="3265"/>
              <a:ext cx="13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0" name="Rectangle 615"/>
            <p:cNvSpPr>
              <a:spLocks noChangeAspect="1" noChangeArrowheads="1"/>
            </p:cNvSpPr>
            <p:nvPr/>
          </p:nvSpPr>
          <p:spPr bwMode="auto">
            <a:xfrm>
              <a:off x="3676" y="3265"/>
              <a:ext cx="132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1" name="Rectangle 616"/>
            <p:cNvSpPr>
              <a:spLocks noChangeAspect="1" noChangeArrowheads="1"/>
            </p:cNvSpPr>
            <p:nvPr/>
          </p:nvSpPr>
          <p:spPr bwMode="auto">
            <a:xfrm>
              <a:off x="3808" y="3396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2" name="Rectangle 617"/>
            <p:cNvSpPr>
              <a:spLocks noChangeAspect="1" noChangeArrowheads="1"/>
            </p:cNvSpPr>
            <p:nvPr/>
          </p:nvSpPr>
          <p:spPr bwMode="auto">
            <a:xfrm>
              <a:off x="3939" y="339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3" name="Rectangle 618"/>
            <p:cNvSpPr>
              <a:spLocks noChangeAspect="1" noChangeArrowheads="1"/>
            </p:cNvSpPr>
            <p:nvPr/>
          </p:nvSpPr>
          <p:spPr bwMode="auto">
            <a:xfrm>
              <a:off x="4071" y="339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4" name="Rectangle 619"/>
            <p:cNvSpPr>
              <a:spLocks noChangeAspect="1" noChangeArrowheads="1"/>
            </p:cNvSpPr>
            <p:nvPr/>
          </p:nvSpPr>
          <p:spPr bwMode="auto">
            <a:xfrm>
              <a:off x="4203" y="3396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5" name="Rectangle 620"/>
            <p:cNvSpPr>
              <a:spLocks noChangeAspect="1" noChangeArrowheads="1"/>
            </p:cNvSpPr>
            <p:nvPr/>
          </p:nvSpPr>
          <p:spPr bwMode="auto">
            <a:xfrm>
              <a:off x="4334" y="339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6" name="Rectangle 621"/>
            <p:cNvSpPr>
              <a:spLocks noChangeAspect="1" noChangeArrowheads="1"/>
            </p:cNvSpPr>
            <p:nvPr/>
          </p:nvSpPr>
          <p:spPr bwMode="auto">
            <a:xfrm>
              <a:off x="4466" y="339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7" name="Rectangle 622"/>
            <p:cNvSpPr>
              <a:spLocks noChangeAspect="1" noChangeArrowheads="1"/>
            </p:cNvSpPr>
            <p:nvPr/>
          </p:nvSpPr>
          <p:spPr bwMode="auto">
            <a:xfrm>
              <a:off x="4598" y="339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8" name="Rectangle 623"/>
            <p:cNvSpPr>
              <a:spLocks noChangeAspect="1" noChangeArrowheads="1"/>
            </p:cNvSpPr>
            <p:nvPr/>
          </p:nvSpPr>
          <p:spPr bwMode="auto">
            <a:xfrm>
              <a:off x="4730" y="3396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699" name="Rectangle 624"/>
            <p:cNvSpPr>
              <a:spLocks noChangeAspect="1" noChangeArrowheads="1"/>
            </p:cNvSpPr>
            <p:nvPr/>
          </p:nvSpPr>
          <p:spPr bwMode="auto">
            <a:xfrm>
              <a:off x="4861" y="3396"/>
              <a:ext cx="133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0" name="Rectangle 625"/>
            <p:cNvSpPr>
              <a:spLocks noChangeAspect="1" noChangeArrowheads="1"/>
            </p:cNvSpPr>
            <p:nvPr/>
          </p:nvSpPr>
          <p:spPr bwMode="auto">
            <a:xfrm>
              <a:off x="4994" y="3396"/>
              <a:ext cx="13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1" name="Rectangle 626"/>
            <p:cNvSpPr>
              <a:spLocks noChangeAspect="1" noChangeArrowheads="1"/>
            </p:cNvSpPr>
            <p:nvPr/>
          </p:nvSpPr>
          <p:spPr bwMode="auto">
            <a:xfrm>
              <a:off x="3676" y="3396"/>
              <a:ext cx="132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2" name="Rectangle 627"/>
            <p:cNvSpPr>
              <a:spLocks noChangeAspect="1" noChangeArrowheads="1"/>
            </p:cNvSpPr>
            <p:nvPr/>
          </p:nvSpPr>
          <p:spPr bwMode="auto">
            <a:xfrm>
              <a:off x="3673" y="2477"/>
              <a:ext cx="264" cy="25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3" name="Rectangle 628"/>
            <p:cNvSpPr>
              <a:spLocks noChangeAspect="1" noChangeArrowheads="1"/>
            </p:cNvSpPr>
            <p:nvPr/>
          </p:nvSpPr>
          <p:spPr bwMode="auto">
            <a:xfrm>
              <a:off x="4203" y="2477"/>
              <a:ext cx="398" cy="257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4" name="Rectangle 629"/>
            <p:cNvSpPr>
              <a:spLocks noChangeAspect="1" noChangeArrowheads="1"/>
            </p:cNvSpPr>
            <p:nvPr/>
          </p:nvSpPr>
          <p:spPr bwMode="auto">
            <a:xfrm>
              <a:off x="4727" y="2472"/>
              <a:ext cx="395" cy="26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5" name="Rectangle 630"/>
            <p:cNvSpPr>
              <a:spLocks noChangeAspect="1" noChangeArrowheads="1"/>
            </p:cNvSpPr>
            <p:nvPr/>
          </p:nvSpPr>
          <p:spPr bwMode="auto">
            <a:xfrm>
              <a:off x="3679" y="2872"/>
              <a:ext cx="518" cy="39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6" name="Rectangle 631"/>
            <p:cNvSpPr>
              <a:spLocks noChangeAspect="1" noChangeArrowheads="1"/>
            </p:cNvSpPr>
            <p:nvPr/>
          </p:nvSpPr>
          <p:spPr bwMode="auto">
            <a:xfrm>
              <a:off x="3673" y="3399"/>
              <a:ext cx="395" cy="39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7" name="Rectangle 632"/>
            <p:cNvSpPr>
              <a:spLocks noChangeAspect="1" noChangeArrowheads="1"/>
            </p:cNvSpPr>
            <p:nvPr/>
          </p:nvSpPr>
          <p:spPr bwMode="auto">
            <a:xfrm>
              <a:off x="4332" y="3001"/>
              <a:ext cx="395" cy="79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8" name="Rectangle 633"/>
            <p:cNvSpPr>
              <a:spLocks noChangeAspect="1" noChangeArrowheads="1"/>
            </p:cNvSpPr>
            <p:nvPr/>
          </p:nvSpPr>
          <p:spPr bwMode="auto">
            <a:xfrm>
              <a:off x="4864" y="2867"/>
              <a:ext cx="258" cy="92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1709" name="Text Box 643"/>
            <p:cNvSpPr txBox="1">
              <a:spLocks noChangeAspect="1" noChangeArrowheads="1"/>
            </p:cNvSpPr>
            <p:nvPr/>
          </p:nvSpPr>
          <p:spPr bwMode="auto">
            <a:xfrm>
              <a:off x="3708" y="2489"/>
              <a:ext cx="70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A</a:t>
              </a:r>
              <a:endParaRPr lang="de-DE" altLang="de-DE" sz="1900"/>
            </a:p>
          </p:txBody>
        </p:sp>
        <p:sp>
          <p:nvSpPr>
            <p:cNvPr id="11710" name="Text Box 644"/>
            <p:cNvSpPr txBox="1">
              <a:spLocks noChangeAspect="1" noChangeArrowheads="1"/>
            </p:cNvSpPr>
            <p:nvPr/>
          </p:nvSpPr>
          <p:spPr bwMode="auto">
            <a:xfrm>
              <a:off x="3707" y="2876"/>
              <a:ext cx="71" cy="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D</a:t>
              </a:r>
              <a:endParaRPr lang="de-DE" altLang="de-DE" sz="1900"/>
            </a:p>
          </p:txBody>
        </p:sp>
        <p:sp>
          <p:nvSpPr>
            <p:cNvPr id="11711" name="Text Box 645"/>
            <p:cNvSpPr txBox="1">
              <a:spLocks noChangeAspect="1" noChangeArrowheads="1"/>
            </p:cNvSpPr>
            <p:nvPr/>
          </p:nvSpPr>
          <p:spPr bwMode="auto">
            <a:xfrm>
              <a:off x="3696" y="3416"/>
              <a:ext cx="69" cy="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G</a:t>
              </a:r>
              <a:endParaRPr lang="de-DE" altLang="de-DE" sz="1900"/>
            </a:p>
          </p:txBody>
        </p:sp>
        <p:sp>
          <p:nvSpPr>
            <p:cNvPr id="11712" name="Text Box 646"/>
            <p:cNvSpPr txBox="1">
              <a:spLocks noChangeAspect="1" noChangeArrowheads="1"/>
            </p:cNvSpPr>
            <p:nvPr/>
          </p:nvSpPr>
          <p:spPr bwMode="auto">
            <a:xfrm>
              <a:off x="4217" y="2489"/>
              <a:ext cx="6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B</a:t>
              </a:r>
              <a:endParaRPr lang="de-DE" altLang="de-DE" sz="1900"/>
            </a:p>
          </p:txBody>
        </p:sp>
        <p:sp>
          <p:nvSpPr>
            <p:cNvPr id="11713" name="Text Box 647"/>
            <p:cNvSpPr txBox="1">
              <a:spLocks noChangeAspect="1" noChangeArrowheads="1"/>
            </p:cNvSpPr>
            <p:nvPr/>
          </p:nvSpPr>
          <p:spPr bwMode="auto">
            <a:xfrm>
              <a:off x="4359" y="3001"/>
              <a:ext cx="70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E</a:t>
              </a:r>
              <a:endParaRPr lang="de-DE" altLang="de-DE" sz="1900"/>
            </a:p>
          </p:txBody>
        </p:sp>
        <p:sp>
          <p:nvSpPr>
            <p:cNvPr id="11714" name="Text Box 648"/>
            <p:cNvSpPr txBox="1">
              <a:spLocks noChangeAspect="1" noChangeArrowheads="1"/>
            </p:cNvSpPr>
            <p:nvPr/>
          </p:nvSpPr>
          <p:spPr bwMode="auto">
            <a:xfrm>
              <a:off x="4763" y="2487"/>
              <a:ext cx="70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C</a:t>
              </a:r>
              <a:endParaRPr lang="de-DE" altLang="de-DE" sz="1900"/>
            </a:p>
          </p:txBody>
        </p:sp>
        <p:sp>
          <p:nvSpPr>
            <p:cNvPr id="11715" name="Text Box 649"/>
            <p:cNvSpPr txBox="1">
              <a:spLocks noChangeAspect="1" noChangeArrowheads="1"/>
            </p:cNvSpPr>
            <p:nvPr/>
          </p:nvSpPr>
          <p:spPr bwMode="auto">
            <a:xfrm>
              <a:off x="4911" y="2876"/>
              <a:ext cx="70" cy="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6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de-DE" sz="1300" b="1"/>
                <a:t>F</a:t>
              </a:r>
              <a:endParaRPr lang="de-DE" altLang="de-DE" sz="1900"/>
            </a:p>
          </p:txBody>
        </p:sp>
      </p:grpSp>
      <p:sp>
        <p:nvSpPr>
          <p:cNvPr id="858765" name="AutoShape 653"/>
          <p:cNvSpPr>
            <a:spLocks noChangeAspect="1" noChangeArrowheads="1"/>
          </p:cNvSpPr>
          <p:nvPr/>
        </p:nvSpPr>
        <p:spPr bwMode="auto">
          <a:xfrm>
            <a:off x="4929188" y="4510088"/>
            <a:ext cx="434975" cy="48895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8766" name="Line 654"/>
          <p:cNvSpPr>
            <a:spLocks noChangeShapeType="1"/>
          </p:cNvSpPr>
          <p:nvPr/>
        </p:nvSpPr>
        <p:spPr bwMode="auto">
          <a:xfrm>
            <a:off x="2339975" y="3286125"/>
            <a:ext cx="0" cy="2873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858767" name="Line 655"/>
          <p:cNvSpPr>
            <a:spLocks noChangeShapeType="1"/>
          </p:cNvSpPr>
          <p:nvPr/>
        </p:nvSpPr>
        <p:spPr bwMode="auto">
          <a:xfrm>
            <a:off x="3419475" y="3286125"/>
            <a:ext cx="0" cy="2873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858768" name="Line 656"/>
          <p:cNvSpPr>
            <a:spLocks noChangeShapeType="1"/>
          </p:cNvSpPr>
          <p:nvPr/>
        </p:nvSpPr>
        <p:spPr bwMode="auto">
          <a:xfrm>
            <a:off x="3635375" y="3286125"/>
            <a:ext cx="0" cy="2873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858779" name="Rectangle 667"/>
          <p:cNvSpPr>
            <a:spLocks noGrp="1" noChangeArrowheads="1"/>
          </p:cNvSpPr>
          <p:nvPr>
            <p:ph type="body" idx="1"/>
          </p:nvPr>
        </p:nvSpPr>
        <p:spPr>
          <a:xfrm>
            <a:off x="608013" y="1249363"/>
            <a:ext cx="7631112" cy="18923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Bei der </a:t>
            </a:r>
            <a:r>
              <a:rPr lang="de-DE" altLang="de-DE">
                <a:solidFill>
                  <a:srgbClr val="CC0000"/>
                </a:solidFill>
              </a:rPr>
              <a:t>rasterbasierten Kompaktierung</a:t>
            </a:r>
            <a:r>
              <a:rPr lang="de-DE" altLang="de-DE"/>
              <a:t> werden die Layoutobjekte mittels der Zuordnung zu Rasterpunkten modelliert.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Festes Raster (Fixed grid)</a:t>
            </a:r>
            <a:r>
              <a:rPr lang="de-DE" altLang="de-DE"/>
              <a:t>: Rasterabstand entspricht der kleinsten technologisch realisierbaren Layouteinheit</a:t>
            </a:r>
          </a:p>
        </p:txBody>
      </p:sp>
      <p:grpSp>
        <p:nvGrpSpPr>
          <p:cNvPr id="858784" name="Group 672"/>
          <p:cNvGrpSpPr>
            <a:grpSpLocks/>
          </p:cNvGrpSpPr>
          <p:nvPr/>
        </p:nvGrpSpPr>
        <p:grpSpPr bwMode="auto">
          <a:xfrm>
            <a:off x="1166813" y="2997200"/>
            <a:ext cx="3290887" cy="2843213"/>
            <a:chOff x="735" y="2069"/>
            <a:chExt cx="2073" cy="1791"/>
          </a:xfrm>
        </p:grpSpPr>
        <p:sp>
          <p:nvSpPr>
            <p:cNvPr id="11274" name="Line 660"/>
            <p:cNvSpPr>
              <a:spLocks noChangeShapeType="1"/>
            </p:cNvSpPr>
            <p:nvPr/>
          </p:nvSpPr>
          <p:spPr bwMode="auto">
            <a:xfrm flipV="1">
              <a:off x="996" y="2251"/>
              <a:ext cx="0" cy="2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1275" name="Line 661"/>
            <p:cNvSpPr>
              <a:spLocks noChangeShapeType="1"/>
            </p:cNvSpPr>
            <p:nvPr/>
          </p:nvSpPr>
          <p:spPr bwMode="auto">
            <a:xfrm flipV="1">
              <a:off x="861" y="2251"/>
              <a:ext cx="0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grpSp>
          <p:nvGrpSpPr>
            <p:cNvPr id="11276" name="Group 671"/>
            <p:cNvGrpSpPr>
              <a:grpSpLocks/>
            </p:cNvGrpSpPr>
            <p:nvPr/>
          </p:nvGrpSpPr>
          <p:grpSpPr bwMode="auto">
            <a:xfrm>
              <a:off x="735" y="2069"/>
              <a:ext cx="2073" cy="1791"/>
              <a:chOff x="735" y="2069"/>
              <a:chExt cx="2073" cy="1791"/>
            </a:xfrm>
          </p:grpSpPr>
          <p:sp>
            <p:nvSpPr>
              <p:cNvPr id="11277" name="Rectangle 652"/>
              <p:cNvSpPr>
                <a:spLocks noChangeAspect="1" noChangeArrowheads="1"/>
              </p:cNvSpPr>
              <p:nvPr/>
            </p:nvSpPr>
            <p:spPr bwMode="auto">
              <a:xfrm>
                <a:off x="839" y="2432"/>
                <a:ext cx="1969" cy="142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78" name="Rectangle 34"/>
              <p:cNvSpPr>
                <a:spLocks noChangeAspect="1" noChangeArrowheads="1"/>
              </p:cNvSpPr>
              <p:nvPr/>
            </p:nvSpPr>
            <p:spPr bwMode="auto">
              <a:xfrm rot="-5400000">
                <a:off x="1618" y="2394"/>
                <a:ext cx="264" cy="408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79" name="Rectangle 35"/>
              <p:cNvSpPr>
                <a:spLocks noChangeAspect="1" noChangeArrowheads="1"/>
              </p:cNvSpPr>
              <p:nvPr/>
            </p:nvSpPr>
            <p:spPr bwMode="auto">
              <a:xfrm rot="-5400000">
                <a:off x="2172" y="3223"/>
                <a:ext cx="942" cy="257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80" name="Rectangle 36"/>
              <p:cNvSpPr>
                <a:spLocks noChangeAspect="1" noChangeArrowheads="1"/>
              </p:cNvSpPr>
              <p:nvPr/>
            </p:nvSpPr>
            <p:spPr bwMode="auto">
              <a:xfrm rot="-5400000">
                <a:off x="934" y="2810"/>
                <a:ext cx="403" cy="546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81" name="Rectangle 37"/>
              <p:cNvSpPr>
                <a:spLocks noChangeAspect="1" noChangeArrowheads="1"/>
              </p:cNvSpPr>
              <p:nvPr/>
            </p:nvSpPr>
            <p:spPr bwMode="auto">
              <a:xfrm rot="-5400000">
                <a:off x="1483" y="3228"/>
                <a:ext cx="810" cy="393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82" name="Rectangle 38"/>
              <p:cNvSpPr>
                <a:spLocks noChangeAspect="1" noChangeArrowheads="1"/>
              </p:cNvSpPr>
              <p:nvPr/>
            </p:nvSpPr>
            <p:spPr bwMode="auto">
              <a:xfrm rot="-5400000">
                <a:off x="2438" y="2407"/>
                <a:ext cx="265" cy="393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83" name="Rectangle 39"/>
              <p:cNvSpPr>
                <a:spLocks noChangeAspect="1" noChangeArrowheads="1"/>
              </p:cNvSpPr>
              <p:nvPr/>
            </p:nvSpPr>
            <p:spPr bwMode="auto">
              <a:xfrm rot="-5400000">
                <a:off x="873" y="3436"/>
                <a:ext cx="392" cy="394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84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869" y="2473"/>
                <a:ext cx="259" cy="258"/>
              </a:xfrm>
              <a:prstGeom prst="rect">
                <a:avLst/>
              </a:prstGeom>
              <a:solidFill>
                <a:srgbClr val="B2B2B2"/>
              </a:soli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85" name="Text Box 41"/>
              <p:cNvSpPr txBox="1">
                <a:spLocks noChangeAspect="1" noChangeArrowheads="1"/>
              </p:cNvSpPr>
              <p:nvPr/>
            </p:nvSpPr>
            <p:spPr bwMode="auto">
              <a:xfrm>
                <a:off x="839" y="3222"/>
                <a:ext cx="122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>
                <a:spAutoFit/>
              </a:bodyPr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endParaRPr lang="de-DE" altLang="de-DE" sz="1900" i="0"/>
              </a:p>
            </p:txBody>
          </p:sp>
          <p:sp>
            <p:nvSpPr>
              <p:cNvPr id="11286" name="Rectangle 42"/>
              <p:cNvSpPr>
                <a:spLocks noChangeAspect="1" noChangeArrowheads="1"/>
              </p:cNvSpPr>
              <p:nvPr/>
            </p:nvSpPr>
            <p:spPr bwMode="auto">
              <a:xfrm>
                <a:off x="862" y="2470"/>
                <a:ext cx="274" cy="266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87" name="Rectangle 43"/>
              <p:cNvSpPr>
                <a:spLocks noChangeAspect="1" noChangeArrowheads="1"/>
              </p:cNvSpPr>
              <p:nvPr/>
            </p:nvSpPr>
            <p:spPr bwMode="auto">
              <a:xfrm>
                <a:off x="862" y="3428"/>
                <a:ext cx="410" cy="41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88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2510" y="2880"/>
                <a:ext cx="268" cy="947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89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998" y="3562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0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1136" y="3562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1" name="Rectangle 47"/>
              <p:cNvSpPr>
                <a:spLocks noChangeAspect="1" noChangeArrowheads="1"/>
              </p:cNvSpPr>
              <p:nvPr/>
            </p:nvSpPr>
            <p:spPr bwMode="auto">
              <a:xfrm>
                <a:off x="1272" y="3562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2" name="Rectangle 48"/>
              <p:cNvSpPr>
                <a:spLocks noChangeAspect="1" noChangeArrowheads="1"/>
              </p:cNvSpPr>
              <p:nvPr/>
            </p:nvSpPr>
            <p:spPr bwMode="auto">
              <a:xfrm>
                <a:off x="1410" y="3562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3" name="Rectangle 49"/>
              <p:cNvSpPr>
                <a:spLocks noChangeAspect="1" noChangeArrowheads="1"/>
              </p:cNvSpPr>
              <p:nvPr/>
            </p:nvSpPr>
            <p:spPr bwMode="auto">
              <a:xfrm>
                <a:off x="1546" y="3562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4" name="Rectangle 50"/>
              <p:cNvSpPr>
                <a:spLocks noChangeAspect="1" noChangeArrowheads="1"/>
              </p:cNvSpPr>
              <p:nvPr/>
            </p:nvSpPr>
            <p:spPr bwMode="auto">
              <a:xfrm>
                <a:off x="1683" y="3562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5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1820" y="3562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1956" y="3562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2094" y="3562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2230" y="3562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9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2367" y="3562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2504" y="3562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2641" y="3562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862" y="3562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998" y="3698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1136" y="3698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1272" y="3698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6" name="Rectangle 62"/>
              <p:cNvSpPr>
                <a:spLocks noChangeAspect="1" noChangeArrowheads="1"/>
              </p:cNvSpPr>
              <p:nvPr/>
            </p:nvSpPr>
            <p:spPr bwMode="auto">
              <a:xfrm>
                <a:off x="1410" y="3698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7" name="Rectangle 63"/>
              <p:cNvSpPr>
                <a:spLocks noChangeAspect="1" noChangeArrowheads="1"/>
              </p:cNvSpPr>
              <p:nvPr/>
            </p:nvSpPr>
            <p:spPr bwMode="auto">
              <a:xfrm>
                <a:off x="1546" y="3698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8" name="Rectangle 64"/>
              <p:cNvSpPr>
                <a:spLocks noChangeAspect="1" noChangeArrowheads="1"/>
              </p:cNvSpPr>
              <p:nvPr/>
            </p:nvSpPr>
            <p:spPr bwMode="auto">
              <a:xfrm>
                <a:off x="1683" y="3698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09" name="Rectangle 65"/>
              <p:cNvSpPr>
                <a:spLocks noChangeAspect="1" noChangeArrowheads="1"/>
              </p:cNvSpPr>
              <p:nvPr/>
            </p:nvSpPr>
            <p:spPr bwMode="auto">
              <a:xfrm>
                <a:off x="1820" y="3698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0" name="Rectangle 66"/>
              <p:cNvSpPr>
                <a:spLocks noChangeAspect="1" noChangeArrowheads="1"/>
              </p:cNvSpPr>
              <p:nvPr/>
            </p:nvSpPr>
            <p:spPr bwMode="auto">
              <a:xfrm>
                <a:off x="1956" y="3698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1" name="Rectangle 67"/>
              <p:cNvSpPr>
                <a:spLocks noChangeAspect="1" noChangeArrowheads="1"/>
              </p:cNvSpPr>
              <p:nvPr/>
            </p:nvSpPr>
            <p:spPr bwMode="auto">
              <a:xfrm>
                <a:off x="2094" y="3698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2" name="Rectangle 68"/>
              <p:cNvSpPr>
                <a:spLocks noChangeAspect="1" noChangeArrowheads="1"/>
              </p:cNvSpPr>
              <p:nvPr/>
            </p:nvSpPr>
            <p:spPr bwMode="auto">
              <a:xfrm>
                <a:off x="2230" y="3698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3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2367" y="3698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4" name="Rectangle 70"/>
              <p:cNvSpPr>
                <a:spLocks noChangeAspect="1" noChangeArrowheads="1"/>
              </p:cNvSpPr>
              <p:nvPr/>
            </p:nvSpPr>
            <p:spPr bwMode="auto">
              <a:xfrm>
                <a:off x="2504" y="3698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5" name="Rectangle 71"/>
              <p:cNvSpPr>
                <a:spLocks noChangeAspect="1" noChangeArrowheads="1"/>
              </p:cNvSpPr>
              <p:nvPr/>
            </p:nvSpPr>
            <p:spPr bwMode="auto">
              <a:xfrm>
                <a:off x="2641" y="3698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6" name="Rectangle 73"/>
              <p:cNvSpPr>
                <a:spLocks noChangeAspect="1" noChangeArrowheads="1"/>
              </p:cNvSpPr>
              <p:nvPr/>
            </p:nvSpPr>
            <p:spPr bwMode="auto">
              <a:xfrm>
                <a:off x="1136" y="2466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7" name="Rectangle 74"/>
              <p:cNvSpPr>
                <a:spLocks noChangeAspect="1" noChangeArrowheads="1"/>
              </p:cNvSpPr>
              <p:nvPr/>
            </p:nvSpPr>
            <p:spPr bwMode="auto">
              <a:xfrm>
                <a:off x="1272" y="2466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8" name="Rectangle 75"/>
              <p:cNvSpPr>
                <a:spLocks noChangeAspect="1" noChangeArrowheads="1"/>
              </p:cNvSpPr>
              <p:nvPr/>
            </p:nvSpPr>
            <p:spPr bwMode="auto">
              <a:xfrm>
                <a:off x="1546" y="2466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19" name="Rectangle 76"/>
              <p:cNvSpPr>
                <a:spLocks noChangeAspect="1" noChangeArrowheads="1"/>
              </p:cNvSpPr>
              <p:nvPr/>
            </p:nvSpPr>
            <p:spPr bwMode="auto">
              <a:xfrm>
                <a:off x="1683" y="2466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0" name="Rectangle 77"/>
              <p:cNvSpPr>
                <a:spLocks noChangeAspect="1" noChangeArrowheads="1"/>
              </p:cNvSpPr>
              <p:nvPr/>
            </p:nvSpPr>
            <p:spPr bwMode="auto">
              <a:xfrm>
                <a:off x="1820" y="2466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1" name="Rectangle 78"/>
              <p:cNvSpPr>
                <a:spLocks noChangeAspect="1" noChangeArrowheads="1"/>
              </p:cNvSpPr>
              <p:nvPr/>
            </p:nvSpPr>
            <p:spPr bwMode="auto">
              <a:xfrm>
                <a:off x="1956" y="2466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2" name="Rectangle 79"/>
              <p:cNvSpPr>
                <a:spLocks noChangeAspect="1" noChangeArrowheads="1"/>
              </p:cNvSpPr>
              <p:nvPr/>
            </p:nvSpPr>
            <p:spPr bwMode="auto">
              <a:xfrm>
                <a:off x="2094" y="2466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3" name="Rectangle 80"/>
              <p:cNvSpPr>
                <a:spLocks noChangeAspect="1" noChangeArrowheads="1"/>
              </p:cNvSpPr>
              <p:nvPr/>
            </p:nvSpPr>
            <p:spPr bwMode="auto">
              <a:xfrm>
                <a:off x="2230" y="2466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4" name="Rectangle 81"/>
              <p:cNvSpPr>
                <a:spLocks noChangeAspect="1" noChangeArrowheads="1"/>
              </p:cNvSpPr>
              <p:nvPr/>
            </p:nvSpPr>
            <p:spPr bwMode="auto">
              <a:xfrm>
                <a:off x="2367" y="2466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5" name="Rectangle 82"/>
              <p:cNvSpPr>
                <a:spLocks noChangeAspect="1" noChangeArrowheads="1"/>
              </p:cNvSpPr>
              <p:nvPr/>
            </p:nvSpPr>
            <p:spPr bwMode="auto">
              <a:xfrm>
                <a:off x="2504" y="2466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6" name="Rectangle 83"/>
              <p:cNvSpPr>
                <a:spLocks noChangeAspect="1" noChangeArrowheads="1"/>
              </p:cNvSpPr>
              <p:nvPr/>
            </p:nvSpPr>
            <p:spPr bwMode="auto">
              <a:xfrm>
                <a:off x="2641" y="2466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7" name="Rectangle 85"/>
              <p:cNvSpPr>
                <a:spLocks noChangeAspect="1" noChangeArrowheads="1"/>
              </p:cNvSpPr>
              <p:nvPr/>
            </p:nvSpPr>
            <p:spPr bwMode="auto">
              <a:xfrm>
                <a:off x="1136" y="2604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8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1272" y="2604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29" name="Rectangle 88"/>
              <p:cNvSpPr>
                <a:spLocks noChangeAspect="1" noChangeArrowheads="1"/>
              </p:cNvSpPr>
              <p:nvPr/>
            </p:nvSpPr>
            <p:spPr bwMode="auto">
              <a:xfrm>
                <a:off x="1546" y="2604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0" name="Rectangle 89"/>
              <p:cNvSpPr>
                <a:spLocks noChangeAspect="1" noChangeArrowheads="1"/>
              </p:cNvSpPr>
              <p:nvPr/>
            </p:nvSpPr>
            <p:spPr bwMode="auto">
              <a:xfrm>
                <a:off x="1683" y="2604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1" name="Rectangle 98"/>
              <p:cNvSpPr>
                <a:spLocks noChangeAspect="1" noChangeArrowheads="1"/>
              </p:cNvSpPr>
              <p:nvPr/>
            </p:nvSpPr>
            <p:spPr bwMode="auto">
              <a:xfrm>
                <a:off x="998" y="2740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2" name="Rectangle 99"/>
              <p:cNvSpPr>
                <a:spLocks noChangeAspect="1" noChangeArrowheads="1"/>
              </p:cNvSpPr>
              <p:nvPr/>
            </p:nvSpPr>
            <p:spPr bwMode="auto">
              <a:xfrm>
                <a:off x="1272" y="2740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3" name="Rectangle 100"/>
              <p:cNvSpPr>
                <a:spLocks noChangeAspect="1" noChangeArrowheads="1"/>
              </p:cNvSpPr>
              <p:nvPr/>
            </p:nvSpPr>
            <p:spPr bwMode="auto">
              <a:xfrm>
                <a:off x="1410" y="2740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4" name="Rectangle 101"/>
              <p:cNvSpPr>
                <a:spLocks noChangeAspect="1" noChangeArrowheads="1"/>
              </p:cNvSpPr>
              <p:nvPr/>
            </p:nvSpPr>
            <p:spPr bwMode="auto">
              <a:xfrm>
                <a:off x="1546" y="2740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5" name="Rectangle 102"/>
              <p:cNvSpPr>
                <a:spLocks noChangeAspect="1" noChangeArrowheads="1"/>
              </p:cNvSpPr>
              <p:nvPr/>
            </p:nvSpPr>
            <p:spPr bwMode="auto">
              <a:xfrm>
                <a:off x="1683" y="2740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6" name="Rectangle 103"/>
              <p:cNvSpPr>
                <a:spLocks noChangeAspect="1" noChangeArrowheads="1"/>
              </p:cNvSpPr>
              <p:nvPr/>
            </p:nvSpPr>
            <p:spPr bwMode="auto">
              <a:xfrm>
                <a:off x="1956" y="2740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7" name="Rectangle 104"/>
              <p:cNvSpPr>
                <a:spLocks noChangeAspect="1" noChangeArrowheads="1"/>
              </p:cNvSpPr>
              <p:nvPr/>
            </p:nvSpPr>
            <p:spPr bwMode="auto">
              <a:xfrm>
                <a:off x="2094" y="2740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8" name="Rectangle 105"/>
              <p:cNvSpPr>
                <a:spLocks noChangeAspect="1" noChangeArrowheads="1"/>
              </p:cNvSpPr>
              <p:nvPr/>
            </p:nvSpPr>
            <p:spPr bwMode="auto">
              <a:xfrm>
                <a:off x="2230" y="2740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39" name="Rectangle 106"/>
              <p:cNvSpPr>
                <a:spLocks noChangeAspect="1" noChangeArrowheads="1"/>
              </p:cNvSpPr>
              <p:nvPr/>
            </p:nvSpPr>
            <p:spPr bwMode="auto">
              <a:xfrm>
                <a:off x="2504" y="2740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0" name="Rectangle 107"/>
              <p:cNvSpPr>
                <a:spLocks noChangeAspect="1" noChangeArrowheads="1"/>
              </p:cNvSpPr>
              <p:nvPr/>
            </p:nvSpPr>
            <p:spPr bwMode="auto">
              <a:xfrm>
                <a:off x="2641" y="2740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1" name="Rectangle 108"/>
              <p:cNvSpPr>
                <a:spLocks noChangeAspect="1" noChangeArrowheads="1"/>
              </p:cNvSpPr>
              <p:nvPr/>
            </p:nvSpPr>
            <p:spPr bwMode="auto">
              <a:xfrm>
                <a:off x="998" y="2878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2" name="Rectangle 109"/>
              <p:cNvSpPr>
                <a:spLocks noChangeAspect="1" noChangeArrowheads="1"/>
              </p:cNvSpPr>
              <p:nvPr/>
            </p:nvSpPr>
            <p:spPr bwMode="auto">
              <a:xfrm>
                <a:off x="1272" y="2878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3" name="Rectangle 110"/>
              <p:cNvSpPr>
                <a:spLocks noChangeAspect="1" noChangeArrowheads="1"/>
              </p:cNvSpPr>
              <p:nvPr/>
            </p:nvSpPr>
            <p:spPr bwMode="auto">
              <a:xfrm>
                <a:off x="1410" y="2878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4" name="Rectangle 111"/>
              <p:cNvSpPr>
                <a:spLocks noChangeAspect="1" noChangeArrowheads="1"/>
              </p:cNvSpPr>
              <p:nvPr/>
            </p:nvSpPr>
            <p:spPr bwMode="auto">
              <a:xfrm>
                <a:off x="1546" y="287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5" name="Rectangle 112"/>
              <p:cNvSpPr>
                <a:spLocks noChangeAspect="1" noChangeArrowheads="1"/>
              </p:cNvSpPr>
              <p:nvPr/>
            </p:nvSpPr>
            <p:spPr bwMode="auto">
              <a:xfrm>
                <a:off x="1683" y="287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6" name="Rectangle 113"/>
              <p:cNvSpPr>
                <a:spLocks noChangeAspect="1" noChangeArrowheads="1"/>
              </p:cNvSpPr>
              <p:nvPr/>
            </p:nvSpPr>
            <p:spPr bwMode="auto">
              <a:xfrm>
                <a:off x="1956" y="2878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7" name="Rectangle 114"/>
              <p:cNvSpPr>
                <a:spLocks noChangeAspect="1" noChangeArrowheads="1"/>
              </p:cNvSpPr>
              <p:nvPr/>
            </p:nvSpPr>
            <p:spPr bwMode="auto">
              <a:xfrm>
                <a:off x="2094" y="2878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8" name="Rectangle 115"/>
              <p:cNvSpPr>
                <a:spLocks noChangeAspect="1" noChangeArrowheads="1"/>
              </p:cNvSpPr>
              <p:nvPr/>
            </p:nvSpPr>
            <p:spPr bwMode="auto">
              <a:xfrm>
                <a:off x="2230" y="287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49" name="Rectangle 116"/>
              <p:cNvSpPr>
                <a:spLocks noChangeAspect="1" noChangeArrowheads="1"/>
              </p:cNvSpPr>
              <p:nvPr/>
            </p:nvSpPr>
            <p:spPr bwMode="auto">
              <a:xfrm>
                <a:off x="2504" y="287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0" name="Rectangle 117"/>
              <p:cNvSpPr>
                <a:spLocks noChangeAspect="1" noChangeArrowheads="1"/>
              </p:cNvSpPr>
              <p:nvPr/>
            </p:nvSpPr>
            <p:spPr bwMode="auto">
              <a:xfrm>
                <a:off x="1272" y="3014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1" name="Rectangle 118"/>
              <p:cNvSpPr>
                <a:spLocks noChangeAspect="1" noChangeArrowheads="1"/>
              </p:cNvSpPr>
              <p:nvPr/>
            </p:nvSpPr>
            <p:spPr bwMode="auto">
              <a:xfrm>
                <a:off x="1410" y="301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2" name="Rectangle 119"/>
              <p:cNvSpPr>
                <a:spLocks noChangeAspect="1" noChangeArrowheads="1"/>
              </p:cNvSpPr>
              <p:nvPr/>
            </p:nvSpPr>
            <p:spPr bwMode="auto">
              <a:xfrm>
                <a:off x="1546" y="3014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3" name="Rectangle 120"/>
              <p:cNvSpPr>
                <a:spLocks noChangeAspect="1" noChangeArrowheads="1"/>
              </p:cNvSpPr>
              <p:nvPr/>
            </p:nvSpPr>
            <p:spPr bwMode="auto">
              <a:xfrm>
                <a:off x="1683" y="3014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4" name="Rectangle 121"/>
              <p:cNvSpPr>
                <a:spLocks noChangeAspect="1" noChangeArrowheads="1"/>
              </p:cNvSpPr>
              <p:nvPr/>
            </p:nvSpPr>
            <p:spPr bwMode="auto">
              <a:xfrm>
                <a:off x="1820" y="301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5" name="Rectangle 122"/>
              <p:cNvSpPr>
                <a:spLocks noChangeAspect="1" noChangeArrowheads="1"/>
              </p:cNvSpPr>
              <p:nvPr/>
            </p:nvSpPr>
            <p:spPr bwMode="auto">
              <a:xfrm>
                <a:off x="1956" y="3014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6" name="Rectangle 123"/>
              <p:cNvSpPr>
                <a:spLocks noChangeAspect="1" noChangeArrowheads="1"/>
              </p:cNvSpPr>
              <p:nvPr/>
            </p:nvSpPr>
            <p:spPr bwMode="auto">
              <a:xfrm>
                <a:off x="2094" y="301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7" name="Rectangle 124"/>
              <p:cNvSpPr>
                <a:spLocks noChangeAspect="1" noChangeArrowheads="1"/>
              </p:cNvSpPr>
              <p:nvPr/>
            </p:nvSpPr>
            <p:spPr bwMode="auto">
              <a:xfrm>
                <a:off x="2230" y="3014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8" name="Rectangle 125"/>
              <p:cNvSpPr>
                <a:spLocks noChangeAspect="1" noChangeArrowheads="1"/>
              </p:cNvSpPr>
              <p:nvPr/>
            </p:nvSpPr>
            <p:spPr bwMode="auto">
              <a:xfrm>
                <a:off x="2367" y="3014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59" name="Rectangle 126"/>
              <p:cNvSpPr>
                <a:spLocks noChangeAspect="1" noChangeArrowheads="1"/>
              </p:cNvSpPr>
              <p:nvPr/>
            </p:nvSpPr>
            <p:spPr bwMode="auto">
              <a:xfrm>
                <a:off x="2504" y="3014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0" name="Rectangle 127"/>
              <p:cNvSpPr>
                <a:spLocks noChangeAspect="1" noChangeArrowheads="1"/>
              </p:cNvSpPr>
              <p:nvPr/>
            </p:nvSpPr>
            <p:spPr bwMode="auto">
              <a:xfrm>
                <a:off x="862" y="301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1" name="Rectangle 128"/>
              <p:cNvSpPr>
                <a:spLocks noChangeAspect="1" noChangeArrowheads="1"/>
              </p:cNvSpPr>
              <p:nvPr/>
            </p:nvSpPr>
            <p:spPr bwMode="auto">
              <a:xfrm>
                <a:off x="1136" y="315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2" name="Rectangle 129"/>
              <p:cNvSpPr>
                <a:spLocks noChangeAspect="1" noChangeArrowheads="1"/>
              </p:cNvSpPr>
              <p:nvPr/>
            </p:nvSpPr>
            <p:spPr bwMode="auto">
              <a:xfrm>
                <a:off x="1272" y="3151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3" name="Rectangle 130"/>
              <p:cNvSpPr>
                <a:spLocks noChangeAspect="1" noChangeArrowheads="1"/>
              </p:cNvSpPr>
              <p:nvPr/>
            </p:nvSpPr>
            <p:spPr bwMode="auto">
              <a:xfrm>
                <a:off x="1410" y="315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4" name="Rectangle 131"/>
              <p:cNvSpPr>
                <a:spLocks noChangeAspect="1" noChangeArrowheads="1"/>
              </p:cNvSpPr>
              <p:nvPr/>
            </p:nvSpPr>
            <p:spPr bwMode="auto">
              <a:xfrm>
                <a:off x="1546" y="3151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5" name="Rectangle 132"/>
              <p:cNvSpPr>
                <a:spLocks noChangeAspect="1" noChangeArrowheads="1"/>
              </p:cNvSpPr>
              <p:nvPr/>
            </p:nvSpPr>
            <p:spPr bwMode="auto">
              <a:xfrm>
                <a:off x="1683" y="3151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6" name="Rectangle 133"/>
              <p:cNvSpPr>
                <a:spLocks noChangeAspect="1" noChangeArrowheads="1"/>
              </p:cNvSpPr>
              <p:nvPr/>
            </p:nvSpPr>
            <p:spPr bwMode="auto">
              <a:xfrm>
                <a:off x="1820" y="315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7" name="Rectangle 134"/>
              <p:cNvSpPr>
                <a:spLocks noChangeAspect="1" noChangeArrowheads="1"/>
              </p:cNvSpPr>
              <p:nvPr/>
            </p:nvSpPr>
            <p:spPr bwMode="auto">
              <a:xfrm>
                <a:off x="1956" y="3151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8" name="Rectangle 135"/>
              <p:cNvSpPr>
                <a:spLocks noChangeAspect="1" noChangeArrowheads="1"/>
              </p:cNvSpPr>
              <p:nvPr/>
            </p:nvSpPr>
            <p:spPr bwMode="auto">
              <a:xfrm>
                <a:off x="2094" y="315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69" name="Rectangle 136"/>
              <p:cNvSpPr>
                <a:spLocks noChangeAspect="1" noChangeArrowheads="1"/>
              </p:cNvSpPr>
              <p:nvPr/>
            </p:nvSpPr>
            <p:spPr bwMode="auto">
              <a:xfrm>
                <a:off x="2230" y="3151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0" name="Rectangle 137"/>
              <p:cNvSpPr>
                <a:spLocks noChangeAspect="1" noChangeArrowheads="1"/>
              </p:cNvSpPr>
              <p:nvPr/>
            </p:nvSpPr>
            <p:spPr bwMode="auto">
              <a:xfrm>
                <a:off x="2367" y="3151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1" name="Rectangle 138"/>
              <p:cNvSpPr>
                <a:spLocks noChangeAspect="1" noChangeArrowheads="1"/>
              </p:cNvSpPr>
              <p:nvPr/>
            </p:nvSpPr>
            <p:spPr bwMode="auto">
              <a:xfrm>
                <a:off x="2504" y="3151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2" name="Rectangle 139"/>
              <p:cNvSpPr>
                <a:spLocks noChangeAspect="1" noChangeArrowheads="1"/>
              </p:cNvSpPr>
              <p:nvPr/>
            </p:nvSpPr>
            <p:spPr bwMode="auto">
              <a:xfrm>
                <a:off x="2641" y="3151"/>
                <a:ext cx="137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3" name="Rectangle 140"/>
              <p:cNvSpPr>
                <a:spLocks noChangeAspect="1" noChangeArrowheads="1"/>
              </p:cNvSpPr>
              <p:nvPr/>
            </p:nvSpPr>
            <p:spPr bwMode="auto">
              <a:xfrm>
                <a:off x="862" y="315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4" name="Rectangle 141"/>
              <p:cNvSpPr>
                <a:spLocks noChangeAspect="1" noChangeArrowheads="1"/>
              </p:cNvSpPr>
              <p:nvPr/>
            </p:nvSpPr>
            <p:spPr bwMode="auto">
              <a:xfrm>
                <a:off x="998" y="3288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5" name="Rectangle 142"/>
              <p:cNvSpPr>
                <a:spLocks noChangeAspect="1" noChangeArrowheads="1"/>
              </p:cNvSpPr>
              <p:nvPr/>
            </p:nvSpPr>
            <p:spPr bwMode="auto">
              <a:xfrm>
                <a:off x="1136" y="3288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6" name="Rectangle 143"/>
              <p:cNvSpPr>
                <a:spLocks noChangeAspect="1" noChangeArrowheads="1"/>
              </p:cNvSpPr>
              <p:nvPr/>
            </p:nvSpPr>
            <p:spPr bwMode="auto">
              <a:xfrm>
                <a:off x="1272" y="3288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7" name="Rectangle 144"/>
              <p:cNvSpPr>
                <a:spLocks noChangeAspect="1" noChangeArrowheads="1"/>
              </p:cNvSpPr>
              <p:nvPr/>
            </p:nvSpPr>
            <p:spPr bwMode="auto">
              <a:xfrm>
                <a:off x="1410" y="3288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8" name="Rectangle 145"/>
              <p:cNvSpPr>
                <a:spLocks noChangeAspect="1" noChangeArrowheads="1"/>
              </p:cNvSpPr>
              <p:nvPr/>
            </p:nvSpPr>
            <p:spPr bwMode="auto">
              <a:xfrm>
                <a:off x="1546" y="328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79" name="Rectangle 146"/>
              <p:cNvSpPr>
                <a:spLocks noChangeAspect="1" noChangeArrowheads="1"/>
              </p:cNvSpPr>
              <p:nvPr/>
            </p:nvSpPr>
            <p:spPr bwMode="auto">
              <a:xfrm>
                <a:off x="1683" y="328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0" name="Rectangle 147"/>
              <p:cNvSpPr>
                <a:spLocks noChangeAspect="1" noChangeArrowheads="1"/>
              </p:cNvSpPr>
              <p:nvPr/>
            </p:nvSpPr>
            <p:spPr bwMode="auto">
              <a:xfrm>
                <a:off x="1820" y="3288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1" name="Rectangle 148"/>
              <p:cNvSpPr>
                <a:spLocks noChangeAspect="1" noChangeArrowheads="1"/>
              </p:cNvSpPr>
              <p:nvPr/>
            </p:nvSpPr>
            <p:spPr bwMode="auto">
              <a:xfrm>
                <a:off x="1956" y="3288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2" name="Rectangle 149"/>
              <p:cNvSpPr>
                <a:spLocks noChangeAspect="1" noChangeArrowheads="1"/>
              </p:cNvSpPr>
              <p:nvPr/>
            </p:nvSpPr>
            <p:spPr bwMode="auto">
              <a:xfrm>
                <a:off x="2094" y="3288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3" name="Rectangle 150"/>
              <p:cNvSpPr>
                <a:spLocks noChangeAspect="1" noChangeArrowheads="1"/>
              </p:cNvSpPr>
              <p:nvPr/>
            </p:nvSpPr>
            <p:spPr bwMode="auto">
              <a:xfrm>
                <a:off x="2230" y="328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4" name="Rectangle 151"/>
              <p:cNvSpPr>
                <a:spLocks noChangeAspect="1" noChangeArrowheads="1"/>
              </p:cNvSpPr>
              <p:nvPr/>
            </p:nvSpPr>
            <p:spPr bwMode="auto">
              <a:xfrm>
                <a:off x="2367" y="328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5" name="Rectangle 152"/>
              <p:cNvSpPr>
                <a:spLocks noChangeAspect="1" noChangeArrowheads="1"/>
              </p:cNvSpPr>
              <p:nvPr/>
            </p:nvSpPr>
            <p:spPr bwMode="auto">
              <a:xfrm>
                <a:off x="2504" y="328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6" name="Rectangle 153"/>
              <p:cNvSpPr>
                <a:spLocks noChangeAspect="1" noChangeArrowheads="1"/>
              </p:cNvSpPr>
              <p:nvPr/>
            </p:nvSpPr>
            <p:spPr bwMode="auto">
              <a:xfrm>
                <a:off x="2641" y="328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7" name="Rectangle 154"/>
              <p:cNvSpPr>
                <a:spLocks noChangeAspect="1" noChangeArrowheads="1"/>
              </p:cNvSpPr>
              <p:nvPr/>
            </p:nvSpPr>
            <p:spPr bwMode="auto">
              <a:xfrm>
                <a:off x="862" y="3288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8" name="Rectangle 155"/>
              <p:cNvSpPr>
                <a:spLocks noChangeAspect="1" noChangeArrowheads="1"/>
              </p:cNvSpPr>
              <p:nvPr/>
            </p:nvSpPr>
            <p:spPr bwMode="auto">
              <a:xfrm>
                <a:off x="998" y="3424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89" name="Rectangle 156"/>
              <p:cNvSpPr>
                <a:spLocks noChangeAspect="1" noChangeArrowheads="1"/>
              </p:cNvSpPr>
              <p:nvPr/>
            </p:nvSpPr>
            <p:spPr bwMode="auto">
              <a:xfrm>
                <a:off x="1136" y="3424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0" name="Rectangle 157"/>
              <p:cNvSpPr>
                <a:spLocks noChangeAspect="1" noChangeArrowheads="1"/>
              </p:cNvSpPr>
              <p:nvPr/>
            </p:nvSpPr>
            <p:spPr bwMode="auto">
              <a:xfrm>
                <a:off x="1272" y="3424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1" name="Rectangle 158"/>
              <p:cNvSpPr>
                <a:spLocks noChangeAspect="1" noChangeArrowheads="1"/>
              </p:cNvSpPr>
              <p:nvPr/>
            </p:nvSpPr>
            <p:spPr bwMode="auto">
              <a:xfrm>
                <a:off x="1410" y="3424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2" name="Rectangle 159"/>
              <p:cNvSpPr>
                <a:spLocks noChangeAspect="1" noChangeArrowheads="1"/>
              </p:cNvSpPr>
              <p:nvPr/>
            </p:nvSpPr>
            <p:spPr bwMode="auto">
              <a:xfrm>
                <a:off x="1546" y="3424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3" name="Rectangle 160"/>
              <p:cNvSpPr>
                <a:spLocks noChangeAspect="1" noChangeArrowheads="1"/>
              </p:cNvSpPr>
              <p:nvPr/>
            </p:nvSpPr>
            <p:spPr bwMode="auto">
              <a:xfrm>
                <a:off x="1683" y="3424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4" name="Rectangle 161"/>
              <p:cNvSpPr>
                <a:spLocks noChangeAspect="1" noChangeArrowheads="1"/>
              </p:cNvSpPr>
              <p:nvPr/>
            </p:nvSpPr>
            <p:spPr bwMode="auto">
              <a:xfrm>
                <a:off x="1820" y="3424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5" name="Rectangle 162"/>
              <p:cNvSpPr>
                <a:spLocks noChangeAspect="1" noChangeArrowheads="1"/>
              </p:cNvSpPr>
              <p:nvPr/>
            </p:nvSpPr>
            <p:spPr bwMode="auto">
              <a:xfrm>
                <a:off x="1956" y="3424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6" name="Rectangle 163"/>
              <p:cNvSpPr>
                <a:spLocks noChangeAspect="1" noChangeArrowheads="1"/>
              </p:cNvSpPr>
              <p:nvPr/>
            </p:nvSpPr>
            <p:spPr bwMode="auto">
              <a:xfrm>
                <a:off x="2094" y="3424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7" name="Rectangle 164"/>
              <p:cNvSpPr>
                <a:spLocks noChangeAspect="1" noChangeArrowheads="1"/>
              </p:cNvSpPr>
              <p:nvPr/>
            </p:nvSpPr>
            <p:spPr bwMode="auto">
              <a:xfrm>
                <a:off x="2230" y="3424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8" name="Rectangle 165"/>
              <p:cNvSpPr>
                <a:spLocks noChangeAspect="1" noChangeArrowheads="1"/>
              </p:cNvSpPr>
              <p:nvPr/>
            </p:nvSpPr>
            <p:spPr bwMode="auto">
              <a:xfrm>
                <a:off x="2367" y="3424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399" name="Rectangle 166"/>
              <p:cNvSpPr>
                <a:spLocks noChangeAspect="1" noChangeArrowheads="1"/>
              </p:cNvSpPr>
              <p:nvPr/>
            </p:nvSpPr>
            <p:spPr bwMode="auto">
              <a:xfrm>
                <a:off x="2504" y="3424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0" name="Rectangle 167"/>
              <p:cNvSpPr>
                <a:spLocks noChangeAspect="1" noChangeArrowheads="1"/>
              </p:cNvSpPr>
              <p:nvPr/>
            </p:nvSpPr>
            <p:spPr bwMode="auto">
              <a:xfrm>
                <a:off x="2641" y="3424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1" name="Rectangle 168"/>
              <p:cNvSpPr>
                <a:spLocks noChangeAspect="1" noChangeArrowheads="1"/>
              </p:cNvSpPr>
              <p:nvPr/>
            </p:nvSpPr>
            <p:spPr bwMode="auto">
              <a:xfrm>
                <a:off x="862" y="3424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2" name="Rectangle 177"/>
              <p:cNvSpPr>
                <a:spLocks noChangeAspect="1" noChangeArrowheads="1"/>
              </p:cNvSpPr>
              <p:nvPr/>
            </p:nvSpPr>
            <p:spPr bwMode="auto">
              <a:xfrm>
                <a:off x="2367" y="2740"/>
                <a:ext cx="137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3" name="Rectangle 178"/>
              <p:cNvSpPr>
                <a:spLocks noChangeAspect="1" noChangeArrowheads="1"/>
              </p:cNvSpPr>
              <p:nvPr/>
            </p:nvSpPr>
            <p:spPr bwMode="auto">
              <a:xfrm>
                <a:off x="2367" y="287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4" name="Rectangle 179"/>
              <p:cNvSpPr>
                <a:spLocks noChangeAspect="1" noChangeArrowheads="1"/>
              </p:cNvSpPr>
              <p:nvPr/>
            </p:nvSpPr>
            <p:spPr bwMode="auto">
              <a:xfrm>
                <a:off x="2641" y="2878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5" name="Rectangle 180"/>
              <p:cNvSpPr>
                <a:spLocks noChangeAspect="1" noChangeArrowheads="1"/>
              </p:cNvSpPr>
              <p:nvPr/>
            </p:nvSpPr>
            <p:spPr bwMode="auto">
              <a:xfrm>
                <a:off x="862" y="2740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6" name="Rectangle 181"/>
              <p:cNvSpPr>
                <a:spLocks noChangeAspect="1" noChangeArrowheads="1"/>
              </p:cNvSpPr>
              <p:nvPr/>
            </p:nvSpPr>
            <p:spPr bwMode="auto">
              <a:xfrm>
                <a:off x="862" y="2876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7" name="Rectangle 182"/>
              <p:cNvSpPr>
                <a:spLocks noChangeAspect="1" noChangeArrowheads="1"/>
              </p:cNvSpPr>
              <p:nvPr/>
            </p:nvSpPr>
            <p:spPr bwMode="auto">
              <a:xfrm>
                <a:off x="862" y="3698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8" name="Rectangle 183"/>
              <p:cNvSpPr>
                <a:spLocks noChangeAspect="1" noChangeArrowheads="1"/>
              </p:cNvSpPr>
              <p:nvPr/>
            </p:nvSpPr>
            <p:spPr bwMode="auto">
              <a:xfrm>
                <a:off x="1820" y="2740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09" name="Rectangle 185"/>
              <p:cNvSpPr>
                <a:spLocks noChangeAspect="1" noChangeArrowheads="1"/>
              </p:cNvSpPr>
              <p:nvPr/>
            </p:nvSpPr>
            <p:spPr bwMode="auto">
              <a:xfrm>
                <a:off x="1136" y="301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0" name="Rectangle 186"/>
              <p:cNvSpPr>
                <a:spLocks noChangeAspect="1" noChangeArrowheads="1"/>
              </p:cNvSpPr>
              <p:nvPr/>
            </p:nvSpPr>
            <p:spPr bwMode="auto">
              <a:xfrm>
                <a:off x="1134" y="2878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1" name="Rectangle 187"/>
              <p:cNvSpPr>
                <a:spLocks noChangeAspect="1" noChangeArrowheads="1"/>
              </p:cNvSpPr>
              <p:nvPr/>
            </p:nvSpPr>
            <p:spPr bwMode="auto">
              <a:xfrm>
                <a:off x="997" y="3558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2" name="Rectangle 188"/>
              <p:cNvSpPr>
                <a:spLocks noChangeAspect="1" noChangeArrowheads="1"/>
              </p:cNvSpPr>
              <p:nvPr/>
            </p:nvSpPr>
            <p:spPr bwMode="auto">
              <a:xfrm>
                <a:off x="1135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3" name="Rectangle 189"/>
              <p:cNvSpPr>
                <a:spLocks noChangeAspect="1" noChangeArrowheads="1"/>
              </p:cNvSpPr>
              <p:nvPr/>
            </p:nvSpPr>
            <p:spPr bwMode="auto">
              <a:xfrm>
                <a:off x="1271" y="3558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4" name="Rectangle 190"/>
              <p:cNvSpPr>
                <a:spLocks noChangeAspect="1" noChangeArrowheads="1"/>
              </p:cNvSpPr>
              <p:nvPr/>
            </p:nvSpPr>
            <p:spPr bwMode="auto">
              <a:xfrm>
                <a:off x="1271" y="3558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5" name="Rectangle 191"/>
              <p:cNvSpPr>
                <a:spLocks noChangeAspect="1" noChangeArrowheads="1"/>
              </p:cNvSpPr>
              <p:nvPr/>
            </p:nvSpPr>
            <p:spPr bwMode="auto">
              <a:xfrm>
                <a:off x="1409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6" name="Rectangle 192"/>
              <p:cNvSpPr>
                <a:spLocks noChangeAspect="1" noChangeArrowheads="1"/>
              </p:cNvSpPr>
              <p:nvPr/>
            </p:nvSpPr>
            <p:spPr bwMode="auto">
              <a:xfrm>
                <a:off x="1545" y="3558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7" name="Rectangle 193"/>
              <p:cNvSpPr>
                <a:spLocks noChangeAspect="1" noChangeArrowheads="1"/>
              </p:cNvSpPr>
              <p:nvPr/>
            </p:nvSpPr>
            <p:spPr bwMode="auto">
              <a:xfrm>
                <a:off x="1683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8" name="Rectangle 194"/>
              <p:cNvSpPr>
                <a:spLocks noChangeAspect="1" noChangeArrowheads="1"/>
              </p:cNvSpPr>
              <p:nvPr/>
            </p:nvSpPr>
            <p:spPr bwMode="auto">
              <a:xfrm>
                <a:off x="1819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19" name="Rectangle 195"/>
              <p:cNvSpPr>
                <a:spLocks noChangeAspect="1" noChangeArrowheads="1"/>
              </p:cNvSpPr>
              <p:nvPr/>
            </p:nvSpPr>
            <p:spPr bwMode="auto">
              <a:xfrm>
                <a:off x="1955" y="3558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0" name="Rectangle 196"/>
              <p:cNvSpPr>
                <a:spLocks noChangeAspect="1" noChangeArrowheads="1"/>
              </p:cNvSpPr>
              <p:nvPr/>
            </p:nvSpPr>
            <p:spPr bwMode="auto">
              <a:xfrm>
                <a:off x="2093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1" name="Rectangle 197"/>
              <p:cNvSpPr>
                <a:spLocks noChangeAspect="1" noChangeArrowheads="1"/>
              </p:cNvSpPr>
              <p:nvPr/>
            </p:nvSpPr>
            <p:spPr bwMode="auto">
              <a:xfrm>
                <a:off x="2093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2" name="Rectangle 198"/>
              <p:cNvSpPr>
                <a:spLocks noChangeAspect="1" noChangeArrowheads="1"/>
              </p:cNvSpPr>
              <p:nvPr/>
            </p:nvSpPr>
            <p:spPr bwMode="auto">
              <a:xfrm>
                <a:off x="2229" y="3558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3" name="Rectangle 199"/>
              <p:cNvSpPr>
                <a:spLocks noChangeAspect="1" noChangeArrowheads="1"/>
              </p:cNvSpPr>
              <p:nvPr/>
            </p:nvSpPr>
            <p:spPr bwMode="auto">
              <a:xfrm>
                <a:off x="2367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4" name="Rectangle 200"/>
              <p:cNvSpPr>
                <a:spLocks noChangeAspect="1" noChangeArrowheads="1"/>
              </p:cNvSpPr>
              <p:nvPr/>
            </p:nvSpPr>
            <p:spPr bwMode="auto">
              <a:xfrm>
                <a:off x="2367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5" name="Rectangle 201"/>
              <p:cNvSpPr>
                <a:spLocks noChangeAspect="1" noChangeArrowheads="1"/>
              </p:cNvSpPr>
              <p:nvPr/>
            </p:nvSpPr>
            <p:spPr bwMode="auto">
              <a:xfrm>
                <a:off x="2503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6" name="Rectangle 202"/>
              <p:cNvSpPr>
                <a:spLocks noChangeAspect="1" noChangeArrowheads="1"/>
              </p:cNvSpPr>
              <p:nvPr/>
            </p:nvSpPr>
            <p:spPr bwMode="auto">
              <a:xfrm>
                <a:off x="2639" y="3558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7" name="Rectangle 203"/>
              <p:cNvSpPr>
                <a:spLocks noChangeAspect="1" noChangeArrowheads="1"/>
              </p:cNvSpPr>
              <p:nvPr/>
            </p:nvSpPr>
            <p:spPr bwMode="auto">
              <a:xfrm>
                <a:off x="861" y="3558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8" name="Rectangle 204"/>
              <p:cNvSpPr>
                <a:spLocks noChangeAspect="1" noChangeArrowheads="1"/>
              </p:cNvSpPr>
              <p:nvPr/>
            </p:nvSpPr>
            <p:spPr bwMode="auto">
              <a:xfrm>
                <a:off x="997" y="3695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29" name="Rectangle 205"/>
              <p:cNvSpPr>
                <a:spLocks noChangeAspect="1" noChangeArrowheads="1"/>
              </p:cNvSpPr>
              <p:nvPr/>
            </p:nvSpPr>
            <p:spPr bwMode="auto">
              <a:xfrm>
                <a:off x="1135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0" name="Rectangle 206"/>
              <p:cNvSpPr>
                <a:spLocks noChangeAspect="1" noChangeArrowheads="1"/>
              </p:cNvSpPr>
              <p:nvPr/>
            </p:nvSpPr>
            <p:spPr bwMode="auto">
              <a:xfrm>
                <a:off x="1271" y="3695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1" name="Rectangle 207"/>
              <p:cNvSpPr>
                <a:spLocks noChangeAspect="1" noChangeArrowheads="1"/>
              </p:cNvSpPr>
              <p:nvPr/>
            </p:nvSpPr>
            <p:spPr bwMode="auto">
              <a:xfrm>
                <a:off x="1271" y="3695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2" name="Rectangle 208"/>
              <p:cNvSpPr>
                <a:spLocks noChangeAspect="1" noChangeArrowheads="1"/>
              </p:cNvSpPr>
              <p:nvPr/>
            </p:nvSpPr>
            <p:spPr bwMode="auto">
              <a:xfrm>
                <a:off x="1409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3" name="Rectangle 209"/>
              <p:cNvSpPr>
                <a:spLocks noChangeAspect="1" noChangeArrowheads="1"/>
              </p:cNvSpPr>
              <p:nvPr/>
            </p:nvSpPr>
            <p:spPr bwMode="auto">
              <a:xfrm>
                <a:off x="1545" y="3695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4" name="Rectangle 210"/>
              <p:cNvSpPr>
                <a:spLocks noChangeAspect="1" noChangeArrowheads="1"/>
              </p:cNvSpPr>
              <p:nvPr/>
            </p:nvSpPr>
            <p:spPr bwMode="auto">
              <a:xfrm>
                <a:off x="1683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5" name="Rectangle 211"/>
              <p:cNvSpPr>
                <a:spLocks noChangeAspect="1" noChangeArrowheads="1"/>
              </p:cNvSpPr>
              <p:nvPr/>
            </p:nvSpPr>
            <p:spPr bwMode="auto">
              <a:xfrm>
                <a:off x="1819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6" name="Rectangle 212"/>
              <p:cNvSpPr>
                <a:spLocks noChangeAspect="1" noChangeArrowheads="1"/>
              </p:cNvSpPr>
              <p:nvPr/>
            </p:nvSpPr>
            <p:spPr bwMode="auto">
              <a:xfrm>
                <a:off x="1955" y="3695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7" name="Rectangle 213"/>
              <p:cNvSpPr>
                <a:spLocks noChangeAspect="1" noChangeArrowheads="1"/>
              </p:cNvSpPr>
              <p:nvPr/>
            </p:nvSpPr>
            <p:spPr bwMode="auto">
              <a:xfrm>
                <a:off x="2093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8" name="Rectangle 214"/>
              <p:cNvSpPr>
                <a:spLocks noChangeAspect="1" noChangeArrowheads="1"/>
              </p:cNvSpPr>
              <p:nvPr/>
            </p:nvSpPr>
            <p:spPr bwMode="auto">
              <a:xfrm>
                <a:off x="2093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39" name="Rectangle 215"/>
              <p:cNvSpPr>
                <a:spLocks noChangeAspect="1" noChangeArrowheads="1"/>
              </p:cNvSpPr>
              <p:nvPr/>
            </p:nvSpPr>
            <p:spPr bwMode="auto">
              <a:xfrm>
                <a:off x="2229" y="3695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0" name="Rectangle 216"/>
              <p:cNvSpPr>
                <a:spLocks noChangeAspect="1" noChangeArrowheads="1"/>
              </p:cNvSpPr>
              <p:nvPr/>
            </p:nvSpPr>
            <p:spPr bwMode="auto">
              <a:xfrm>
                <a:off x="2367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1" name="Rectangle 217"/>
              <p:cNvSpPr>
                <a:spLocks noChangeAspect="1" noChangeArrowheads="1"/>
              </p:cNvSpPr>
              <p:nvPr/>
            </p:nvSpPr>
            <p:spPr bwMode="auto">
              <a:xfrm>
                <a:off x="2367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2" name="Rectangle 218"/>
              <p:cNvSpPr>
                <a:spLocks noChangeAspect="1" noChangeArrowheads="1"/>
              </p:cNvSpPr>
              <p:nvPr/>
            </p:nvSpPr>
            <p:spPr bwMode="auto">
              <a:xfrm>
                <a:off x="2503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3" name="Rectangle 219"/>
              <p:cNvSpPr>
                <a:spLocks noChangeAspect="1" noChangeArrowheads="1"/>
              </p:cNvSpPr>
              <p:nvPr/>
            </p:nvSpPr>
            <p:spPr bwMode="auto">
              <a:xfrm>
                <a:off x="2639" y="3695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4" name="Rectangle 220"/>
              <p:cNvSpPr>
                <a:spLocks noChangeAspect="1" noChangeArrowheads="1"/>
              </p:cNvSpPr>
              <p:nvPr/>
            </p:nvSpPr>
            <p:spPr bwMode="auto">
              <a:xfrm>
                <a:off x="861" y="369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5" name="Rectangle 221"/>
              <p:cNvSpPr>
                <a:spLocks noChangeAspect="1" noChangeArrowheads="1"/>
              </p:cNvSpPr>
              <p:nvPr/>
            </p:nvSpPr>
            <p:spPr bwMode="auto">
              <a:xfrm>
                <a:off x="997" y="2463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6" name="Rectangle 223"/>
              <p:cNvSpPr>
                <a:spLocks noChangeAspect="1" noChangeArrowheads="1"/>
              </p:cNvSpPr>
              <p:nvPr/>
            </p:nvSpPr>
            <p:spPr bwMode="auto">
              <a:xfrm>
                <a:off x="1271" y="2463"/>
                <a:ext cx="138" cy="143"/>
              </a:xfrm>
              <a:prstGeom prst="rect">
                <a:avLst/>
              </a:prstGeom>
              <a:noFill/>
              <a:ln w="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7" name="Rectangle 225"/>
              <p:cNvSpPr>
                <a:spLocks noChangeAspect="1" noChangeArrowheads="1"/>
              </p:cNvSpPr>
              <p:nvPr/>
            </p:nvSpPr>
            <p:spPr bwMode="auto">
              <a:xfrm>
                <a:off x="1409" y="2463"/>
                <a:ext cx="136" cy="143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8" name="Rectangle 226"/>
              <p:cNvSpPr>
                <a:spLocks noChangeAspect="1" noChangeArrowheads="1"/>
              </p:cNvSpPr>
              <p:nvPr/>
            </p:nvSpPr>
            <p:spPr bwMode="auto">
              <a:xfrm>
                <a:off x="1545" y="2463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49" name="Rectangle 227"/>
              <p:cNvSpPr>
                <a:spLocks noChangeAspect="1" noChangeArrowheads="1"/>
              </p:cNvSpPr>
              <p:nvPr/>
            </p:nvSpPr>
            <p:spPr bwMode="auto">
              <a:xfrm>
                <a:off x="1683" y="2463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0" name="Rectangle 228"/>
              <p:cNvSpPr>
                <a:spLocks noChangeAspect="1" noChangeArrowheads="1"/>
              </p:cNvSpPr>
              <p:nvPr/>
            </p:nvSpPr>
            <p:spPr bwMode="auto">
              <a:xfrm>
                <a:off x="1819" y="2463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1" name="Rectangle 229"/>
              <p:cNvSpPr>
                <a:spLocks noChangeAspect="1" noChangeArrowheads="1"/>
              </p:cNvSpPr>
              <p:nvPr/>
            </p:nvSpPr>
            <p:spPr bwMode="auto">
              <a:xfrm>
                <a:off x="1955" y="2463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2" name="Rectangle 230"/>
              <p:cNvSpPr>
                <a:spLocks noChangeAspect="1" noChangeArrowheads="1"/>
              </p:cNvSpPr>
              <p:nvPr/>
            </p:nvSpPr>
            <p:spPr bwMode="auto">
              <a:xfrm>
                <a:off x="2093" y="2463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3" name="Rectangle 231"/>
              <p:cNvSpPr>
                <a:spLocks noChangeAspect="1" noChangeArrowheads="1"/>
              </p:cNvSpPr>
              <p:nvPr/>
            </p:nvSpPr>
            <p:spPr bwMode="auto">
              <a:xfrm>
                <a:off x="2093" y="2463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4" name="Rectangle 232"/>
              <p:cNvSpPr>
                <a:spLocks noChangeAspect="1" noChangeArrowheads="1"/>
              </p:cNvSpPr>
              <p:nvPr/>
            </p:nvSpPr>
            <p:spPr bwMode="auto">
              <a:xfrm>
                <a:off x="2229" y="2463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5" name="Rectangle 233"/>
              <p:cNvSpPr>
                <a:spLocks noChangeAspect="1" noChangeArrowheads="1"/>
              </p:cNvSpPr>
              <p:nvPr/>
            </p:nvSpPr>
            <p:spPr bwMode="auto">
              <a:xfrm>
                <a:off x="2229" y="2463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6" name="Rectangle 234"/>
              <p:cNvSpPr>
                <a:spLocks noChangeAspect="1" noChangeArrowheads="1"/>
              </p:cNvSpPr>
              <p:nvPr/>
            </p:nvSpPr>
            <p:spPr bwMode="auto">
              <a:xfrm>
                <a:off x="2367" y="2463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7" name="Rectangle 235"/>
              <p:cNvSpPr>
                <a:spLocks noChangeAspect="1" noChangeArrowheads="1"/>
              </p:cNvSpPr>
              <p:nvPr/>
            </p:nvSpPr>
            <p:spPr bwMode="auto">
              <a:xfrm>
                <a:off x="2503" y="2463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8" name="Rectangle 236"/>
              <p:cNvSpPr>
                <a:spLocks noChangeAspect="1" noChangeArrowheads="1"/>
              </p:cNvSpPr>
              <p:nvPr/>
            </p:nvSpPr>
            <p:spPr bwMode="auto">
              <a:xfrm>
                <a:off x="2639" y="2463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59" name="Rectangle 239"/>
              <p:cNvSpPr>
                <a:spLocks noChangeAspect="1" noChangeArrowheads="1"/>
              </p:cNvSpPr>
              <p:nvPr/>
            </p:nvSpPr>
            <p:spPr bwMode="auto">
              <a:xfrm>
                <a:off x="1271" y="2606"/>
                <a:ext cx="138" cy="131"/>
              </a:xfrm>
              <a:prstGeom prst="rect">
                <a:avLst/>
              </a:prstGeom>
              <a:noFill/>
              <a:ln w="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0" name="Rectangle 242"/>
              <p:cNvSpPr>
                <a:spLocks noChangeAspect="1" noChangeArrowheads="1"/>
              </p:cNvSpPr>
              <p:nvPr/>
            </p:nvSpPr>
            <p:spPr bwMode="auto">
              <a:xfrm>
                <a:off x="1545" y="2604"/>
                <a:ext cx="138" cy="133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1" name="Rectangle 244"/>
              <p:cNvSpPr>
                <a:spLocks noChangeAspect="1" noChangeArrowheads="1"/>
              </p:cNvSpPr>
              <p:nvPr/>
            </p:nvSpPr>
            <p:spPr bwMode="auto">
              <a:xfrm>
                <a:off x="1819" y="2599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2" name="Rectangle 245"/>
              <p:cNvSpPr>
                <a:spLocks noChangeAspect="1" noChangeArrowheads="1"/>
              </p:cNvSpPr>
              <p:nvPr/>
            </p:nvSpPr>
            <p:spPr bwMode="auto">
              <a:xfrm>
                <a:off x="1955" y="2599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3" name="Rectangle 246"/>
              <p:cNvSpPr>
                <a:spLocks noChangeAspect="1" noChangeArrowheads="1"/>
              </p:cNvSpPr>
              <p:nvPr/>
            </p:nvSpPr>
            <p:spPr bwMode="auto">
              <a:xfrm>
                <a:off x="2093" y="2599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4" name="Rectangle 247"/>
              <p:cNvSpPr>
                <a:spLocks noChangeAspect="1" noChangeArrowheads="1"/>
              </p:cNvSpPr>
              <p:nvPr/>
            </p:nvSpPr>
            <p:spPr bwMode="auto">
              <a:xfrm>
                <a:off x="2093" y="2599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5" name="Rectangle 248"/>
              <p:cNvSpPr>
                <a:spLocks noChangeAspect="1" noChangeArrowheads="1"/>
              </p:cNvSpPr>
              <p:nvPr/>
            </p:nvSpPr>
            <p:spPr bwMode="auto">
              <a:xfrm>
                <a:off x="2229" y="2599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6" name="Rectangle 249"/>
              <p:cNvSpPr>
                <a:spLocks noChangeAspect="1" noChangeArrowheads="1"/>
              </p:cNvSpPr>
              <p:nvPr/>
            </p:nvSpPr>
            <p:spPr bwMode="auto">
              <a:xfrm>
                <a:off x="2229" y="2599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7" name="Rectangle 250"/>
              <p:cNvSpPr>
                <a:spLocks noChangeAspect="1" noChangeArrowheads="1"/>
              </p:cNvSpPr>
              <p:nvPr/>
            </p:nvSpPr>
            <p:spPr bwMode="auto">
              <a:xfrm>
                <a:off x="2367" y="2599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8" name="Rectangle 251"/>
              <p:cNvSpPr>
                <a:spLocks noChangeAspect="1" noChangeArrowheads="1"/>
              </p:cNvSpPr>
              <p:nvPr/>
            </p:nvSpPr>
            <p:spPr bwMode="auto">
              <a:xfrm>
                <a:off x="2503" y="2599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69" name="Rectangle 252"/>
              <p:cNvSpPr>
                <a:spLocks noChangeAspect="1" noChangeArrowheads="1"/>
              </p:cNvSpPr>
              <p:nvPr/>
            </p:nvSpPr>
            <p:spPr bwMode="auto">
              <a:xfrm>
                <a:off x="2639" y="2599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0" name="Rectangle 254"/>
              <p:cNvSpPr>
                <a:spLocks noChangeAspect="1" noChangeArrowheads="1"/>
              </p:cNvSpPr>
              <p:nvPr/>
            </p:nvSpPr>
            <p:spPr bwMode="auto">
              <a:xfrm>
                <a:off x="997" y="2737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1" name="Rectangle 255"/>
              <p:cNvSpPr>
                <a:spLocks noChangeAspect="1" noChangeArrowheads="1"/>
              </p:cNvSpPr>
              <p:nvPr/>
            </p:nvSpPr>
            <p:spPr bwMode="auto">
              <a:xfrm>
                <a:off x="1271" y="2737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2" name="Rectangle 256"/>
              <p:cNvSpPr>
                <a:spLocks noChangeAspect="1" noChangeArrowheads="1"/>
              </p:cNvSpPr>
              <p:nvPr/>
            </p:nvSpPr>
            <p:spPr bwMode="auto">
              <a:xfrm>
                <a:off x="1271" y="2737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3" name="Rectangle 257"/>
              <p:cNvSpPr>
                <a:spLocks noChangeAspect="1" noChangeArrowheads="1"/>
              </p:cNvSpPr>
              <p:nvPr/>
            </p:nvSpPr>
            <p:spPr bwMode="auto">
              <a:xfrm>
                <a:off x="1409" y="2737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4" name="Rectangle 258"/>
              <p:cNvSpPr>
                <a:spLocks noChangeAspect="1" noChangeArrowheads="1"/>
              </p:cNvSpPr>
              <p:nvPr/>
            </p:nvSpPr>
            <p:spPr bwMode="auto">
              <a:xfrm>
                <a:off x="1545" y="2737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5" name="Rectangle 259"/>
              <p:cNvSpPr>
                <a:spLocks noChangeAspect="1" noChangeArrowheads="1"/>
              </p:cNvSpPr>
              <p:nvPr/>
            </p:nvSpPr>
            <p:spPr bwMode="auto">
              <a:xfrm>
                <a:off x="1683" y="2737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6" name="Rectangle 260"/>
              <p:cNvSpPr>
                <a:spLocks noChangeAspect="1" noChangeArrowheads="1"/>
              </p:cNvSpPr>
              <p:nvPr/>
            </p:nvSpPr>
            <p:spPr bwMode="auto">
              <a:xfrm>
                <a:off x="1819" y="2737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7" name="Rectangle 261"/>
              <p:cNvSpPr>
                <a:spLocks noChangeAspect="1" noChangeArrowheads="1"/>
              </p:cNvSpPr>
              <p:nvPr/>
            </p:nvSpPr>
            <p:spPr bwMode="auto">
              <a:xfrm>
                <a:off x="1955" y="2737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8" name="Rectangle 262"/>
              <p:cNvSpPr>
                <a:spLocks noChangeAspect="1" noChangeArrowheads="1"/>
              </p:cNvSpPr>
              <p:nvPr/>
            </p:nvSpPr>
            <p:spPr bwMode="auto">
              <a:xfrm>
                <a:off x="2093" y="2737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79" name="Rectangle 263"/>
              <p:cNvSpPr>
                <a:spLocks noChangeAspect="1" noChangeArrowheads="1"/>
              </p:cNvSpPr>
              <p:nvPr/>
            </p:nvSpPr>
            <p:spPr bwMode="auto">
              <a:xfrm>
                <a:off x="2093" y="2737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0" name="Rectangle 264"/>
              <p:cNvSpPr>
                <a:spLocks noChangeAspect="1" noChangeArrowheads="1"/>
              </p:cNvSpPr>
              <p:nvPr/>
            </p:nvSpPr>
            <p:spPr bwMode="auto">
              <a:xfrm>
                <a:off x="2368" y="2737"/>
                <a:ext cx="137" cy="136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1" name="Rectangle 265"/>
              <p:cNvSpPr>
                <a:spLocks noChangeAspect="1" noChangeArrowheads="1"/>
              </p:cNvSpPr>
              <p:nvPr/>
            </p:nvSpPr>
            <p:spPr bwMode="auto">
              <a:xfrm>
                <a:off x="2229" y="2737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2" name="Rectangle 266"/>
              <p:cNvSpPr>
                <a:spLocks noChangeAspect="1" noChangeArrowheads="1"/>
              </p:cNvSpPr>
              <p:nvPr/>
            </p:nvSpPr>
            <p:spPr bwMode="auto">
              <a:xfrm>
                <a:off x="2367" y="2737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3" name="Rectangle 267"/>
              <p:cNvSpPr>
                <a:spLocks noChangeAspect="1" noChangeArrowheads="1"/>
              </p:cNvSpPr>
              <p:nvPr/>
            </p:nvSpPr>
            <p:spPr bwMode="auto">
              <a:xfrm>
                <a:off x="2503" y="2737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4" name="Rectangle 268"/>
              <p:cNvSpPr>
                <a:spLocks noChangeAspect="1" noChangeArrowheads="1"/>
              </p:cNvSpPr>
              <p:nvPr/>
            </p:nvSpPr>
            <p:spPr bwMode="auto">
              <a:xfrm>
                <a:off x="2639" y="2737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5" name="Rectangle 269"/>
              <p:cNvSpPr>
                <a:spLocks noChangeAspect="1" noChangeArrowheads="1"/>
              </p:cNvSpPr>
              <p:nvPr/>
            </p:nvSpPr>
            <p:spPr bwMode="auto">
              <a:xfrm>
                <a:off x="861" y="2737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6" name="Rectangle 270"/>
              <p:cNvSpPr>
                <a:spLocks noChangeAspect="1" noChangeArrowheads="1"/>
              </p:cNvSpPr>
              <p:nvPr/>
            </p:nvSpPr>
            <p:spPr bwMode="auto">
              <a:xfrm>
                <a:off x="997" y="2878"/>
                <a:ext cx="138" cy="133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7" name="Rectangle 271"/>
              <p:cNvSpPr>
                <a:spLocks noChangeAspect="1" noChangeArrowheads="1"/>
              </p:cNvSpPr>
              <p:nvPr/>
            </p:nvSpPr>
            <p:spPr bwMode="auto">
              <a:xfrm>
                <a:off x="1134" y="2875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8" name="Rectangle 272"/>
              <p:cNvSpPr>
                <a:spLocks noChangeAspect="1" noChangeArrowheads="1"/>
              </p:cNvSpPr>
              <p:nvPr/>
            </p:nvSpPr>
            <p:spPr bwMode="auto">
              <a:xfrm>
                <a:off x="1271" y="2873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89" name="Rectangle 273"/>
              <p:cNvSpPr>
                <a:spLocks noChangeAspect="1" noChangeArrowheads="1"/>
              </p:cNvSpPr>
              <p:nvPr/>
            </p:nvSpPr>
            <p:spPr bwMode="auto">
              <a:xfrm>
                <a:off x="1271" y="2875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0" name="Rectangle 274"/>
              <p:cNvSpPr>
                <a:spLocks noChangeAspect="1" noChangeArrowheads="1"/>
              </p:cNvSpPr>
              <p:nvPr/>
            </p:nvSpPr>
            <p:spPr bwMode="auto">
              <a:xfrm>
                <a:off x="1409" y="2873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1" name="Rectangle 275"/>
              <p:cNvSpPr>
                <a:spLocks noChangeAspect="1" noChangeArrowheads="1"/>
              </p:cNvSpPr>
              <p:nvPr/>
            </p:nvSpPr>
            <p:spPr bwMode="auto">
              <a:xfrm>
                <a:off x="1545" y="2873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2" name="Rectangle 276"/>
              <p:cNvSpPr>
                <a:spLocks noChangeAspect="1" noChangeArrowheads="1"/>
              </p:cNvSpPr>
              <p:nvPr/>
            </p:nvSpPr>
            <p:spPr bwMode="auto">
              <a:xfrm>
                <a:off x="1683" y="2873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3" name="Rectangle 277"/>
              <p:cNvSpPr>
                <a:spLocks noChangeAspect="1" noChangeArrowheads="1"/>
              </p:cNvSpPr>
              <p:nvPr/>
            </p:nvSpPr>
            <p:spPr bwMode="auto">
              <a:xfrm>
                <a:off x="1819" y="2873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4" name="Rectangle 278"/>
              <p:cNvSpPr>
                <a:spLocks noChangeAspect="1" noChangeArrowheads="1"/>
              </p:cNvSpPr>
              <p:nvPr/>
            </p:nvSpPr>
            <p:spPr bwMode="auto">
              <a:xfrm>
                <a:off x="1955" y="2873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5" name="Rectangle 279"/>
              <p:cNvSpPr>
                <a:spLocks noChangeAspect="1" noChangeArrowheads="1"/>
              </p:cNvSpPr>
              <p:nvPr/>
            </p:nvSpPr>
            <p:spPr bwMode="auto">
              <a:xfrm>
                <a:off x="2093" y="2873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6" name="Rectangle 280"/>
              <p:cNvSpPr>
                <a:spLocks noChangeAspect="1" noChangeArrowheads="1"/>
              </p:cNvSpPr>
              <p:nvPr/>
            </p:nvSpPr>
            <p:spPr bwMode="auto">
              <a:xfrm>
                <a:off x="2093" y="2873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7" name="Rectangle 281"/>
              <p:cNvSpPr>
                <a:spLocks noChangeAspect="1" noChangeArrowheads="1"/>
              </p:cNvSpPr>
              <p:nvPr/>
            </p:nvSpPr>
            <p:spPr bwMode="auto">
              <a:xfrm>
                <a:off x="2229" y="2873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8" name="Rectangle 282"/>
              <p:cNvSpPr>
                <a:spLocks noChangeAspect="1" noChangeArrowheads="1"/>
              </p:cNvSpPr>
              <p:nvPr/>
            </p:nvSpPr>
            <p:spPr bwMode="auto">
              <a:xfrm>
                <a:off x="2367" y="2873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499" name="Rectangle 283"/>
              <p:cNvSpPr>
                <a:spLocks noChangeAspect="1" noChangeArrowheads="1"/>
              </p:cNvSpPr>
              <p:nvPr/>
            </p:nvSpPr>
            <p:spPr bwMode="auto">
              <a:xfrm>
                <a:off x="2367" y="2873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0" name="Rectangle 284"/>
              <p:cNvSpPr>
                <a:spLocks noChangeAspect="1" noChangeArrowheads="1"/>
              </p:cNvSpPr>
              <p:nvPr/>
            </p:nvSpPr>
            <p:spPr bwMode="auto">
              <a:xfrm>
                <a:off x="2503" y="2873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1" name="Rectangle 285"/>
              <p:cNvSpPr>
                <a:spLocks noChangeAspect="1" noChangeArrowheads="1"/>
              </p:cNvSpPr>
              <p:nvPr/>
            </p:nvSpPr>
            <p:spPr bwMode="auto">
              <a:xfrm>
                <a:off x="2639" y="2873"/>
                <a:ext cx="138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2" name="Rectangle 286"/>
              <p:cNvSpPr>
                <a:spLocks noChangeAspect="1" noChangeArrowheads="1"/>
              </p:cNvSpPr>
              <p:nvPr/>
            </p:nvSpPr>
            <p:spPr bwMode="auto">
              <a:xfrm>
                <a:off x="861" y="2873"/>
                <a:ext cx="136" cy="13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3" name="Rectangle 288"/>
              <p:cNvSpPr>
                <a:spLocks noChangeAspect="1" noChangeArrowheads="1"/>
              </p:cNvSpPr>
              <p:nvPr/>
            </p:nvSpPr>
            <p:spPr bwMode="auto">
              <a:xfrm>
                <a:off x="1135" y="301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4" name="Rectangle 289"/>
              <p:cNvSpPr>
                <a:spLocks noChangeAspect="1" noChangeArrowheads="1"/>
              </p:cNvSpPr>
              <p:nvPr/>
            </p:nvSpPr>
            <p:spPr bwMode="auto">
              <a:xfrm>
                <a:off x="1271" y="3011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5" name="Rectangle 290"/>
              <p:cNvSpPr>
                <a:spLocks noChangeAspect="1" noChangeArrowheads="1"/>
              </p:cNvSpPr>
              <p:nvPr/>
            </p:nvSpPr>
            <p:spPr bwMode="auto">
              <a:xfrm>
                <a:off x="1271" y="3011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6" name="Rectangle 291"/>
              <p:cNvSpPr>
                <a:spLocks noChangeAspect="1" noChangeArrowheads="1"/>
              </p:cNvSpPr>
              <p:nvPr/>
            </p:nvSpPr>
            <p:spPr bwMode="auto">
              <a:xfrm>
                <a:off x="1409" y="3011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7" name="Rectangle 292"/>
              <p:cNvSpPr>
                <a:spLocks noChangeAspect="1" noChangeArrowheads="1"/>
              </p:cNvSpPr>
              <p:nvPr/>
            </p:nvSpPr>
            <p:spPr bwMode="auto">
              <a:xfrm>
                <a:off x="1545" y="3011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8" name="Rectangle 293"/>
              <p:cNvSpPr>
                <a:spLocks noChangeAspect="1" noChangeArrowheads="1"/>
              </p:cNvSpPr>
              <p:nvPr/>
            </p:nvSpPr>
            <p:spPr bwMode="auto">
              <a:xfrm>
                <a:off x="1683" y="3011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09" name="Rectangle 294"/>
              <p:cNvSpPr>
                <a:spLocks noChangeAspect="1" noChangeArrowheads="1"/>
              </p:cNvSpPr>
              <p:nvPr/>
            </p:nvSpPr>
            <p:spPr bwMode="auto">
              <a:xfrm>
                <a:off x="1819" y="3011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0" name="Rectangle 295"/>
              <p:cNvSpPr>
                <a:spLocks noChangeAspect="1" noChangeArrowheads="1"/>
              </p:cNvSpPr>
              <p:nvPr/>
            </p:nvSpPr>
            <p:spPr bwMode="auto">
              <a:xfrm>
                <a:off x="1955" y="3011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1" name="Rectangle 296"/>
              <p:cNvSpPr>
                <a:spLocks noChangeAspect="1" noChangeArrowheads="1"/>
              </p:cNvSpPr>
              <p:nvPr/>
            </p:nvSpPr>
            <p:spPr bwMode="auto">
              <a:xfrm>
                <a:off x="2093" y="3011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2" name="Rectangle 297"/>
              <p:cNvSpPr>
                <a:spLocks noChangeAspect="1" noChangeArrowheads="1"/>
              </p:cNvSpPr>
              <p:nvPr/>
            </p:nvSpPr>
            <p:spPr bwMode="auto">
              <a:xfrm>
                <a:off x="2093" y="3011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3" name="Rectangle 298"/>
              <p:cNvSpPr>
                <a:spLocks noChangeAspect="1" noChangeArrowheads="1"/>
              </p:cNvSpPr>
              <p:nvPr/>
            </p:nvSpPr>
            <p:spPr bwMode="auto">
              <a:xfrm>
                <a:off x="2229" y="3011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4" name="Rectangle 299"/>
              <p:cNvSpPr>
                <a:spLocks noChangeAspect="1" noChangeArrowheads="1"/>
              </p:cNvSpPr>
              <p:nvPr/>
            </p:nvSpPr>
            <p:spPr bwMode="auto">
              <a:xfrm>
                <a:off x="2367" y="3011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5" name="Rectangle 300"/>
              <p:cNvSpPr>
                <a:spLocks noChangeAspect="1" noChangeArrowheads="1"/>
              </p:cNvSpPr>
              <p:nvPr/>
            </p:nvSpPr>
            <p:spPr bwMode="auto">
              <a:xfrm>
                <a:off x="2367" y="3011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6" name="Rectangle 301"/>
              <p:cNvSpPr>
                <a:spLocks noChangeAspect="1" noChangeArrowheads="1"/>
              </p:cNvSpPr>
              <p:nvPr/>
            </p:nvSpPr>
            <p:spPr bwMode="auto">
              <a:xfrm>
                <a:off x="2503" y="3011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7" name="Rectangle 302"/>
              <p:cNvSpPr>
                <a:spLocks noChangeAspect="1" noChangeArrowheads="1"/>
              </p:cNvSpPr>
              <p:nvPr/>
            </p:nvSpPr>
            <p:spPr bwMode="auto">
              <a:xfrm>
                <a:off x="2639" y="3011"/>
                <a:ext cx="138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8" name="Rectangle 303"/>
              <p:cNvSpPr>
                <a:spLocks noChangeAspect="1" noChangeArrowheads="1"/>
              </p:cNvSpPr>
              <p:nvPr/>
            </p:nvSpPr>
            <p:spPr bwMode="auto">
              <a:xfrm>
                <a:off x="861" y="3011"/>
                <a:ext cx="136" cy="136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19" name="Rectangle 304"/>
              <p:cNvSpPr>
                <a:spLocks noChangeAspect="1" noChangeArrowheads="1"/>
              </p:cNvSpPr>
              <p:nvPr/>
            </p:nvSpPr>
            <p:spPr bwMode="auto">
              <a:xfrm>
                <a:off x="997" y="3147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0" name="Rectangle 305"/>
              <p:cNvSpPr>
                <a:spLocks noChangeAspect="1" noChangeArrowheads="1"/>
              </p:cNvSpPr>
              <p:nvPr/>
            </p:nvSpPr>
            <p:spPr bwMode="auto">
              <a:xfrm>
                <a:off x="1135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1" name="Rectangle 306"/>
              <p:cNvSpPr>
                <a:spLocks noChangeAspect="1" noChangeArrowheads="1"/>
              </p:cNvSpPr>
              <p:nvPr/>
            </p:nvSpPr>
            <p:spPr bwMode="auto">
              <a:xfrm>
                <a:off x="1271" y="3147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2" name="Rectangle 307"/>
              <p:cNvSpPr>
                <a:spLocks noChangeAspect="1" noChangeArrowheads="1"/>
              </p:cNvSpPr>
              <p:nvPr/>
            </p:nvSpPr>
            <p:spPr bwMode="auto">
              <a:xfrm>
                <a:off x="1271" y="3147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3" name="Rectangle 308"/>
              <p:cNvSpPr>
                <a:spLocks noChangeAspect="1" noChangeArrowheads="1"/>
              </p:cNvSpPr>
              <p:nvPr/>
            </p:nvSpPr>
            <p:spPr bwMode="auto">
              <a:xfrm>
                <a:off x="1409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4" name="Rectangle 309"/>
              <p:cNvSpPr>
                <a:spLocks noChangeAspect="1" noChangeArrowheads="1"/>
              </p:cNvSpPr>
              <p:nvPr/>
            </p:nvSpPr>
            <p:spPr bwMode="auto">
              <a:xfrm>
                <a:off x="1545" y="3147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5" name="Rectangle 310"/>
              <p:cNvSpPr>
                <a:spLocks noChangeAspect="1" noChangeArrowheads="1"/>
              </p:cNvSpPr>
              <p:nvPr/>
            </p:nvSpPr>
            <p:spPr bwMode="auto">
              <a:xfrm>
                <a:off x="1683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6" name="Rectangle 311"/>
              <p:cNvSpPr>
                <a:spLocks noChangeAspect="1" noChangeArrowheads="1"/>
              </p:cNvSpPr>
              <p:nvPr/>
            </p:nvSpPr>
            <p:spPr bwMode="auto">
              <a:xfrm>
                <a:off x="1819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7" name="Rectangle 312"/>
              <p:cNvSpPr>
                <a:spLocks noChangeAspect="1" noChangeArrowheads="1"/>
              </p:cNvSpPr>
              <p:nvPr/>
            </p:nvSpPr>
            <p:spPr bwMode="auto">
              <a:xfrm>
                <a:off x="1955" y="3147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8" name="Rectangle 313"/>
              <p:cNvSpPr>
                <a:spLocks noChangeAspect="1" noChangeArrowheads="1"/>
              </p:cNvSpPr>
              <p:nvPr/>
            </p:nvSpPr>
            <p:spPr bwMode="auto">
              <a:xfrm>
                <a:off x="2093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29" name="Rectangle 314"/>
              <p:cNvSpPr>
                <a:spLocks noChangeAspect="1" noChangeArrowheads="1"/>
              </p:cNvSpPr>
              <p:nvPr/>
            </p:nvSpPr>
            <p:spPr bwMode="auto">
              <a:xfrm>
                <a:off x="2093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0" name="Rectangle 315"/>
              <p:cNvSpPr>
                <a:spLocks noChangeAspect="1" noChangeArrowheads="1"/>
              </p:cNvSpPr>
              <p:nvPr/>
            </p:nvSpPr>
            <p:spPr bwMode="auto">
              <a:xfrm>
                <a:off x="2229" y="3147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1" name="Rectangle 316"/>
              <p:cNvSpPr>
                <a:spLocks noChangeAspect="1" noChangeArrowheads="1"/>
              </p:cNvSpPr>
              <p:nvPr/>
            </p:nvSpPr>
            <p:spPr bwMode="auto">
              <a:xfrm>
                <a:off x="2367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2" name="Rectangle 317"/>
              <p:cNvSpPr>
                <a:spLocks noChangeAspect="1" noChangeArrowheads="1"/>
              </p:cNvSpPr>
              <p:nvPr/>
            </p:nvSpPr>
            <p:spPr bwMode="auto">
              <a:xfrm>
                <a:off x="2367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3" name="Rectangle 318"/>
              <p:cNvSpPr>
                <a:spLocks noChangeAspect="1" noChangeArrowheads="1"/>
              </p:cNvSpPr>
              <p:nvPr/>
            </p:nvSpPr>
            <p:spPr bwMode="auto">
              <a:xfrm>
                <a:off x="2503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4" name="Rectangle 319"/>
              <p:cNvSpPr>
                <a:spLocks noChangeAspect="1" noChangeArrowheads="1"/>
              </p:cNvSpPr>
              <p:nvPr/>
            </p:nvSpPr>
            <p:spPr bwMode="auto">
              <a:xfrm>
                <a:off x="2639" y="3147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5" name="Rectangle 320"/>
              <p:cNvSpPr>
                <a:spLocks noChangeAspect="1" noChangeArrowheads="1"/>
              </p:cNvSpPr>
              <p:nvPr/>
            </p:nvSpPr>
            <p:spPr bwMode="auto">
              <a:xfrm>
                <a:off x="861" y="3147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6" name="Rectangle 321"/>
              <p:cNvSpPr>
                <a:spLocks noChangeAspect="1" noChangeArrowheads="1"/>
              </p:cNvSpPr>
              <p:nvPr/>
            </p:nvSpPr>
            <p:spPr bwMode="auto">
              <a:xfrm>
                <a:off x="997" y="3284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7" name="Rectangle 322"/>
              <p:cNvSpPr>
                <a:spLocks noChangeAspect="1" noChangeArrowheads="1"/>
              </p:cNvSpPr>
              <p:nvPr/>
            </p:nvSpPr>
            <p:spPr bwMode="auto">
              <a:xfrm>
                <a:off x="1135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8" name="Rectangle 323"/>
              <p:cNvSpPr>
                <a:spLocks noChangeAspect="1" noChangeArrowheads="1"/>
              </p:cNvSpPr>
              <p:nvPr/>
            </p:nvSpPr>
            <p:spPr bwMode="auto">
              <a:xfrm>
                <a:off x="1271" y="3284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39" name="Rectangle 324"/>
              <p:cNvSpPr>
                <a:spLocks noChangeAspect="1" noChangeArrowheads="1"/>
              </p:cNvSpPr>
              <p:nvPr/>
            </p:nvSpPr>
            <p:spPr bwMode="auto">
              <a:xfrm>
                <a:off x="1271" y="3284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0" name="Rectangle 325"/>
              <p:cNvSpPr>
                <a:spLocks noChangeAspect="1" noChangeArrowheads="1"/>
              </p:cNvSpPr>
              <p:nvPr/>
            </p:nvSpPr>
            <p:spPr bwMode="auto">
              <a:xfrm>
                <a:off x="1409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1" name="Rectangle 326"/>
              <p:cNvSpPr>
                <a:spLocks noChangeAspect="1" noChangeArrowheads="1"/>
              </p:cNvSpPr>
              <p:nvPr/>
            </p:nvSpPr>
            <p:spPr bwMode="auto">
              <a:xfrm>
                <a:off x="1545" y="3284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2" name="Rectangle 327"/>
              <p:cNvSpPr>
                <a:spLocks noChangeAspect="1" noChangeArrowheads="1"/>
              </p:cNvSpPr>
              <p:nvPr/>
            </p:nvSpPr>
            <p:spPr bwMode="auto">
              <a:xfrm>
                <a:off x="1683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3" name="Rectangle 328"/>
              <p:cNvSpPr>
                <a:spLocks noChangeAspect="1" noChangeArrowheads="1"/>
              </p:cNvSpPr>
              <p:nvPr/>
            </p:nvSpPr>
            <p:spPr bwMode="auto">
              <a:xfrm>
                <a:off x="1819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4" name="Rectangle 329"/>
              <p:cNvSpPr>
                <a:spLocks noChangeAspect="1" noChangeArrowheads="1"/>
              </p:cNvSpPr>
              <p:nvPr/>
            </p:nvSpPr>
            <p:spPr bwMode="auto">
              <a:xfrm>
                <a:off x="1955" y="3284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5" name="Rectangle 330"/>
              <p:cNvSpPr>
                <a:spLocks noChangeAspect="1" noChangeArrowheads="1"/>
              </p:cNvSpPr>
              <p:nvPr/>
            </p:nvSpPr>
            <p:spPr bwMode="auto">
              <a:xfrm>
                <a:off x="2093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6" name="Rectangle 331"/>
              <p:cNvSpPr>
                <a:spLocks noChangeAspect="1" noChangeArrowheads="1"/>
              </p:cNvSpPr>
              <p:nvPr/>
            </p:nvSpPr>
            <p:spPr bwMode="auto">
              <a:xfrm>
                <a:off x="2093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7" name="Rectangle 332"/>
              <p:cNvSpPr>
                <a:spLocks noChangeAspect="1" noChangeArrowheads="1"/>
              </p:cNvSpPr>
              <p:nvPr/>
            </p:nvSpPr>
            <p:spPr bwMode="auto">
              <a:xfrm>
                <a:off x="2229" y="3284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8" name="Rectangle 333"/>
              <p:cNvSpPr>
                <a:spLocks noChangeAspect="1" noChangeArrowheads="1"/>
              </p:cNvSpPr>
              <p:nvPr/>
            </p:nvSpPr>
            <p:spPr bwMode="auto">
              <a:xfrm>
                <a:off x="2367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49" name="Rectangle 334"/>
              <p:cNvSpPr>
                <a:spLocks noChangeAspect="1" noChangeArrowheads="1"/>
              </p:cNvSpPr>
              <p:nvPr/>
            </p:nvSpPr>
            <p:spPr bwMode="auto">
              <a:xfrm>
                <a:off x="2367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0" name="Rectangle 335"/>
              <p:cNvSpPr>
                <a:spLocks noChangeAspect="1" noChangeArrowheads="1"/>
              </p:cNvSpPr>
              <p:nvPr/>
            </p:nvSpPr>
            <p:spPr bwMode="auto">
              <a:xfrm>
                <a:off x="2503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1" name="Rectangle 336"/>
              <p:cNvSpPr>
                <a:spLocks noChangeAspect="1" noChangeArrowheads="1"/>
              </p:cNvSpPr>
              <p:nvPr/>
            </p:nvSpPr>
            <p:spPr bwMode="auto">
              <a:xfrm>
                <a:off x="2639" y="3284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2" name="Rectangle 337"/>
              <p:cNvSpPr>
                <a:spLocks noChangeAspect="1" noChangeArrowheads="1"/>
              </p:cNvSpPr>
              <p:nvPr/>
            </p:nvSpPr>
            <p:spPr bwMode="auto">
              <a:xfrm>
                <a:off x="861" y="3284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3" name="Rectangle 338"/>
              <p:cNvSpPr>
                <a:spLocks noChangeAspect="1" noChangeArrowheads="1"/>
              </p:cNvSpPr>
              <p:nvPr/>
            </p:nvSpPr>
            <p:spPr bwMode="auto">
              <a:xfrm>
                <a:off x="997" y="3421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4" name="Rectangle 339"/>
              <p:cNvSpPr>
                <a:spLocks noChangeAspect="1" noChangeArrowheads="1"/>
              </p:cNvSpPr>
              <p:nvPr/>
            </p:nvSpPr>
            <p:spPr bwMode="auto">
              <a:xfrm>
                <a:off x="1135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5" name="Rectangle 340"/>
              <p:cNvSpPr>
                <a:spLocks noChangeAspect="1" noChangeArrowheads="1"/>
              </p:cNvSpPr>
              <p:nvPr/>
            </p:nvSpPr>
            <p:spPr bwMode="auto">
              <a:xfrm>
                <a:off x="1271" y="3421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6" name="Rectangle 341"/>
              <p:cNvSpPr>
                <a:spLocks noChangeAspect="1" noChangeArrowheads="1"/>
              </p:cNvSpPr>
              <p:nvPr/>
            </p:nvSpPr>
            <p:spPr bwMode="auto">
              <a:xfrm>
                <a:off x="1271" y="3421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7" name="Rectangle 342"/>
              <p:cNvSpPr>
                <a:spLocks noChangeAspect="1" noChangeArrowheads="1"/>
              </p:cNvSpPr>
              <p:nvPr/>
            </p:nvSpPr>
            <p:spPr bwMode="auto">
              <a:xfrm>
                <a:off x="1409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8" name="Rectangle 343"/>
              <p:cNvSpPr>
                <a:spLocks noChangeAspect="1" noChangeArrowheads="1"/>
              </p:cNvSpPr>
              <p:nvPr/>
            </p:nvSpPr>
            <p:spPr bwMode="auto">
              <a:xfrm>
                <a:off x="1545" y="3421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59" name="Rectangle 344"/>
              <p:cNvSpPr>
                <a:spLocks noChangeAspect="1" noChangeArrowheads="1"/>
              </p:cNvSpPr>
              <p:nvPr/>
            </p:nvSpPr>
            <p:spPr bwMode="auto">
              <a:xfrm>
                <a:off x="1683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0" name="Rectangle 345"/>
              <p:cNvSpPr>
                <a:spLocks noChangeAspect="1" noChangeArrowheads="1"/>
              </p:cNvSpPr>
              <p:nvPr/>
            </p:nvSpPr>
            <p:spPr bwMode="auto">
              <a:xfrm>
                <a:off x="1819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1" name="Rectangle 346"/>
              <p:cNvSpPr>
                <a:spLocks noChangeAspect="1" noChangeArrowheads="1"/>
              </p:cNvSpPr>
              <p:nvPr/>
            </p:nvSpPr>
            <p:spPr bwMode="auto">
              <a:xfrm>
                <a:off x="1955" y="3421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2" name="Rectangle 347"/>
              <p:cNvSpPr>
                <a:spLocks noChangeAspect="1" noChangeArrowheads="1"/>
              </p:cNvSpPr>
              <p:nvPr/>
            </p:nvSpPr>
            <p:spPr bwMode="auto">
              <a:xfrm>
                <a:off x="2093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BFBFB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FBFB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3" name="Rectangle 348"/>
              <p:cNvSpPr>
                <a:spLocks noChangeAspect="1" noChangeArrowheads="1"/>
              </p:cNvSpPr>
              <p:nvPr/>
            </p:nvSpPr>
            <p:spPr bwMode="auto">
              <a:xfrm>
                <a:off x="2093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4" name="Rectangle 349"/>
              <p:cNvSpPr>
                <a:spLocks noChangeAspect="1" noChangeArrowheads="1"/>
              </p:cNvSpPr>
              <p:nvPr/>
            </p:nvSpPr>
            <p:spPr bwMode="auto">
              <a:xfrm>
                <a:off x="2229" y="3421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5" name="Rectangle 350"/>
              <p:cNvSpPr>
                <a:spLocks noChangeAspect="1" noChangeArrowheads="1"/>
              </p:cNvSpPr>
              <p:nvPr/>
            </p:nvSpPr>
            <p:spPr bwMode="auto">
              <a:xfrm>
                <a:off x="2367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6" name="Rectangle 351"/>
              <p:cNvSpPr>
                <a:spLocks noChangeAspect="1" noChangeArrowheads="1"/>
              </p:cNvSpPr>
              <p:nvPr/>
            </p:nvSpPr>
            <p:spPr bwMode="auto">
              <a:xfrm>
                <a:off x="2367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7" name="Rectangle 352"/>
              <p:cNvSpPr>
                <a:spLocks noChangeAspect="1" noChangeArrowheads="1"/>
              </p:cNvSpPr>
              <p:nvPr/>
            </p:nvSpPr>
            <p:spPr bwMode="auto">
              <a:xfrm>
                <a:off x="2503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8" name="Rectangle 353"/>
              <p:cNvSpPr>
                <a:spLocks noChangeAspect="1" noChangeArrowheads="1"/>
              </p:cNvSpPr>
              <p:nvPr/>
            </p:nvSpPr>
            <p:spPr bwMode="auto">
              <a:xfrm>
                <a:off x="2639" y="3421"/>
                <a:ext cx="138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69" name="Rectangle 354"/>
              <p:cNvSpPr>
                <a:spLocks noChangeAspect="1" noChangeArrowheads="1"/>
              </p:cNvSpPr>
              <p:nvPr/>
            </p:nvSpPr>
            <p:spPr bwMode="auto">
              <a:xfrm>
                <a:off x="861" y="3421"/>
                <a:ext cx="136" cy="13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70" name="Rectangle 495"/>
              <p:cNvSpPr>
                <a:spLocks noChangeAspect="1" noChangeArrowheads="1"/>
              </p:cNvSpPr>
              <p:nvPr/>
            </p:nvSpPr>
            <p:spPr bwMode="auto">
              <a:xfrm>
                <a:off x="1683" y="3015"/>
                <a:ext cx="411" cy="819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71" name="Rectangle 496"/>
              <p:cNvSpPr>
                <a:spLocks noChangeAspect="1" noChangeArrowheads="1"/>
              </p:cNvSpPr>
              <p:nvPr/>
            </p:nvSpPr>
            <p:spPr bwMode="auto">
              <a:xfrm>
                <a:off x="868" y="2880"/>
                <a:ext cx="541" cy="41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72" name="Rectangle 498"/>
              <p:cNvSpPr>
                <a:spLocks noChangeAspect="1" noChangeArrowheads="1"/>
              </p:cNvSpPr>
              <p:nvPr/>
            </p:nvSpPr>
            <p:spPr bwMode="auto">
              <a:xfrm>
                <a:off x="1546" y="2470"/>
                <a:ext cx="410" cy="26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73" name="Rectangle 499"/>
              <p:cNvSpPr>
                <a:spLocks noChangeAspect="1" noChangeArrowheads="1"/>
              </p:cNvSpPr>
              <p:nvPr/>
            </p:nvSpPr>
            <p:spPr bwMode="auto">
              <a:xfrm>
                <a:off x="2367" y="2464"/>
                <a:ext cx="411" cy="274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574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915" y="2485"/>
                <a:ext cx="71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de-DE" sz="1300" b="1"/>
                  <a:t>A</a:t>
                </a:r>
              </a:p>
            </p:txBody>
          </p:sp>
          <p:sp>
            <p:nvSpPr>
              <p:cNvPr id="11575" name="Text Box 25"/>
              <p:cNvSpPr txBox="1">
                <a:spLocks noChangeAspect="1" noChangeArrowheads="1"/>
              </p:cNvSpPr>
              <p:nvPr/>
            </p:nvSpPr>
            <p:spPr bwMode="auto">
              <a:xfrm>
                <a:off x="883" y="3431"/>
                <a:ext cx="71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de-DE" sz="1300" b="1"/>
                  <a:t>G</a:t>
                </a:r>
              </a:p>
            </p:txBody>
          </p:sp>
          <p:sp>
            <p:nvSpPr>
              <p:cNvPr id="11576" name="Text Box 26"/>
              <p:cNvSpPr txBox="1">
                <a:spLocks noChangeAspect="1" noChangeArrowheads="1"/>
              </p:cNvSpPr>
              <p:nvPr/>
            </p:nvSpPr>
            <p:spPr bwMode="auto">
              <a:xfrm>
                <a:off x="1578" y="2485"/>
                <a:ext cx="70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de-DE" sz="1300" b="1"/>
                  <a:t>B</a:t>
                </a:r>
              </a:p>
            </p:txBody>
          </p:sp>
          <p:sp>
            <p:nvSpPr>
              <p:cNvPr id="11577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2400" y="2485"/>
                <a:ext cx="71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de-DE" sz="1300" b="1"/>
                  <a:t>C</a:t>
                </a:r>
              </a:p>
            </p:txBody>
          </p:sp>
          <p:sp>
            <p:nvSpPr>
              <p:cNvPr id="11578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2537" y="2886"/>
                <a:ext cx="70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de-DE" sz="1300" b="1"/>
                  <a:t>F</a:t>
                </a:r>
              </a:p>
            </p:txBody>
          </p:sp>
          <p:sp>
            <p:nvSpPr>
              <p:cNvPr id="11579" name="Text Box 505"/>
              <p:cNvSpPr txBox="1">
                <a:spLocks noChangeAspect="1" noChangeArrowheads="1"/>
              </p:cNvSpPr>
              <p:nvPr/>
            </p:nvSpPr>
            <p:spPr bwMode="auto">
              <a:xfrm>
                <a:off x="1704" y="3010"/>
                <a:ext cx="71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de-DE" sz="1300" b="1"/>
                  <a:t>E</a:t>
                </a:r>
              </a:p>
            </p:txBody>
          </p:sp>
          <p:sp>
            <p:nvSpPr>
              <p:cNvPr id="11580" name="Text Box 506"/>
              <p:cNvSpPr txBox="1">
                <a:spLocks noChangeAspect="1" noChangeArrowheads="1"/>
              </p:cNvSpPr>
              <p:nvPr/>
            </p:nvSpPr>
            <p:spPr bwMode="auto">
              <a:xfrm>
                <a:off x="902" y="2887"/>
                <a:ext cx="72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de-DE" sz="1300" b="1"/>
                  <a:t>D</a:t>
                </a:r>
              </a:p>
            </p:txBody>
          </p:sp>
          <p:sp>
            <p:nvSpPr>
              <p:cNvPr id="11581" name="Line 659"/>
              <p:cNvSpPr>
                <a:spLocks noChangeShapeType="1"/>
              </p:cNvSpPr>
              <p:nvPr/>
            </p:nvSpPr>
            <p:spPr bwMode="auto">
              <a:xfrm>
                <a:off x="861" y="2296"/>
                <a:ext cx="1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11582" name="Text Box 662"/>
              <p:cNvSpPr txBox="1">
                <a:spLocks noChangeArrowheads="1"/>
              </p:cNvSpPr>
              <p:nvPr/>
            </p:nvSpPr>
            <p:spPr bwMode="auto">
              <a:xfrm>
                <a:off x="735" y="2069"/>
                <a:ext cx="331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>
                <a:spAutoFit/>
              </a:bodyPr>
              <a:lstStyle>
                <a:lvl1pPr defTabSz="898525"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898525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898525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898525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898525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89852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89852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89852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89852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/>
                <a:r>
                  <a:rPr lang="de-DE" altLang="de-DE" sz="1400" i="0">
                    <a:solidFill>
                      <a:srgbClr val="000000"/>
                    </a:solidFill>
                    <a:sym typeface="Symbol" pitchFamily="18" charset="2"/>
                  </a:rPr>
                  <a:t>1 </a:t>
                </a:r>
              </a:p>
            </p:txBody>
          </p:sp>
          <p:sp>
            <p:nvSpPr>
              <p:cNvPr id="11583" name="Rectangle 97"/>
              <p:cNvSpPr>
                <a:spLocks noChangeAspect="1" noChangeArrowheads="1"/>
              </p:cNvSpPr>
              <p:nvPr/>
            </p:nvSpPr>
            <p:spPr bwMode="auto">
              <a:xfrm>
                <a:off x="862" y="2599"/>
                <a:ext cx="136" cy="141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1600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11273" name="Rectangle 6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de-DE"/>
              <a:t>8.2	Begriffe, Modelle, Datenstrukturen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8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58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58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58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5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58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58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58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58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58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58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5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5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5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8765" grpId="0" animBg="1"/>
      <p:bldP spid="858766" grpId="0" animBg="1"/>
      <p:bldP spid="858767" grpId="0" animBg="1"/>
      <p:bldP spid="858768" grpId="0" animBg="1"/>
      <p:bldP spid="858779" grpId="0" build="p"/>
    </p:bldLst>
  </p:timing>
</p:sld>
</file>

<file path=ppt/theme/theme1.xml><?xml version="1.0" encoding="utf-8"?>
<a:theme xmlns:a="http://schemas.openxmlformats.org/drawingml/2006/main" name="Präsentation Springer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7D95CA"/>
      </a:accent1>
      <a:accent2>
        <a:srgbClr val="1860AB"/>
      </a:accent2>
      <a:accent3>
        <a:srgbClr val="FFFFFF"/>
      </a:accent3>
      <a:accent4>
        <a:srgbClr val="000000"/>
      </a:accent4>
      <a:accent5>
        <a:srgbClr val="BFC8E1"/>
      </a:accent5>
      <a:accent6>
        <a:srgbClr val="15569B"/>
      </a:accent6>
      <a:hlink>
        <a:srgbClr val="4E80BA"/>
      </a:hlink>
      <a:folHlink>
        <a:srgbClr val="7D95CA"/>
      </a:folHlink>
    </a:clrScheme>
    <a:fontScheme name="Präsentation Spring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91084" tIns="44939" rIns="89877" bIns="67941" numCol="1" anchor="t" anchorCtr="0" compatLnSpc="1">
        <a:prstTxWarp prst="textNoShape">
          <a:avLst/>
        </a:prstTxWarp>
        <a:spAutoFit/>
      </a:bodyPr>
      <a:lstStyle>
        <a:defPPr marL="0" marR="0" indent="0" algn="ctr" defTabSz="8985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91084" tIns="44939" rIns="89877" bIns="67941" numCol="1" anchor="t" anchorCtr="0" compatLnSpc="1">
        <a:prstTxWarp prst="textNoShape">
          <a:avLst/>
        </a:prstTxWarp>
        <a:spAutoFit/>
      </a:bodyPr>
      <a:lstStyle>
        <a:defPPr marL="0" marR="0" indent="0" algn="ctr" defTabSz="8985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 Springer 1">
        <a:dk1>
          <a:srgbClr val="000000"/>
        </a:dk1>
        <a:lt1>
          <a:srgbClr val="FFFFFF"/>
        </a:lt1>
        <a:dk2>
          <a:srgbClr val="104781"/>
        </a:dk2>
        <a:lt2>
          <a:srgbClr val="073668"/>
        </a:lt2>
        <a:accent1>
          <a:srgbClr val="18589C"/>
        </a:accent1>
        <a:accent2>
          <a:srgbClr val="2269B5"/>
        </a:accent2>
        <a:accent3>
          <a:srgbClr val="FFFFFF"/>
        </a:accent3>
        <a:accent4>
          <a:srgbClr val="000000"/>
        </a:accent4>
        <a:accent5>
          <a:srgbClr val="ABB4CB"/>
        </a:accent5>
        <a:accent6>
          <a:srgbClr val="1E5EA4"/>
        </a:accent6>
        <a:hlink>
          <a:srgbClr val="7D95CA"/>
        </a:hlink>
        <a:folHlink>
          <a:srgbClr val="EF26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3495</Words>
  <Application>Microsoft Office PowerPoint</Application>
  <PresentationFormat>Bildschirmpräsentation (4:3)</PresentationFormat>
  <Paragraphs>1370</Paragraphs>
  <Slides>41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6" baseType="lpstr">
      <vt:lpstr>Arial</vt:lpstr>
      <vt:lpstr>Symbol</vt:lpstr>
      <vt:lpstr>Times</vt:lpstr>
      <vt:lpstr>Präsentation Springer</vt:lpstr>
      <vt:lpstr>Dokument</vt:lpstr>
      <vt:lpstr>Gliederung Kapitel 8 – Kompaktierung</vt:lpstr>
      <vt:lpstr>8.1 Einführung</vt:lpstr>
      <vt:lpstr>8.1 Einführung</vt:lpstr>
      <vt:lpstr>8.1 Einführung</vt:lpstr>
      <vt:lpstr>8.2 Begriffe, Modelle, Datenstrukturen</vt:lpstr>
      <vt:lpstr>8.2 Begriffe, Modelle, Datenstrukturen</vt:lpstr>
      <vt:lpstr>8.2 Begriffe, Modelle, Datenstrukturen</vt:lpstr>
      <vt:lpstr>8.2 Begriffe, Modelle, Datenstrukturen</vt:lpstr>
      <vt:lpstr>8.2 Begriffe, Modelle, Datenstrukturen</vt:lpstr>
      <vt:lpstr>8.2 Begriffe, Modelle, Datenstrukturen</vt:lpstr>
      <vt:lpstr>8.2 Begriffe, Modelle, Datenstrukturen</vt:lpstr>
      <vt:lpstr>8.2 Begriffe, Modelle, Datenstrukturen</vt:lpstr>
      <vt:lpstr>8.2 Begriffe, Modelle, Datenstrukturen</vt:lpstr>
      <vt:lpstr>8.2 Begriffe, Modelle, Datenstrukturen</vt:lpstr>
      <vt:lpstr>PowerPoint-Präsentation</vt:lpstr>
      <vt:lpstr>Kapitel 8 – Kompaktierung</vt:lpstr>
      <vt:lpstr>8.3 Symbolische Kompaktierung</vt:lpstr>
      <vt:lpstr>Kapitel 8 – Kompaktierung</vt:lpstr>
      <vt:lpstr>8.4.1 Schnittkompaktierung</vt:lpstr>
      <vt:lpstr>8.4.1 Schnittkompaktierung</vt:lpstr>
      <vt:lpstr>8.4.1 Schnittkompaktierung</vt:lpstr>
      <vt:lpstr>8.4.1 Schnittkompaktierung</vt:lpstr>
      <vt:lpstr>8.4.1 Schnittkompaktierung: Beispiel</vt:lpstr>
      <vt:lpstr>8.4.1 Schnittkompaktierung: Beispiel</vt:lpstr>
      <vt:lpstr>8.4.1 Schnittkompaktierung: Beispiel</vt:lpstr>
      <vt:lpstr>8.4.1 Schnittkompaktierung: Beispiel</vt:lpstr>
      <vt:lpstr>8.4.2 Abstandsgraph-Kompaktierung</vt:lpstr>
      <vt:lpstr>8.4.2 Abstandsgraph-Kompaktierung: Abstandsgraph </vt:lpstr>
      <vt:lpstr>8.4.2 Abstandsgraph-Kompaktierung: Abstandsgraph </vt:lpstr>
      <vt:lpstr>8.4.2 Abstandsgraph-Kompaktierung: Abstandsgraph </vt:lpstr>
      <vt:lpstr>8.4.2 Abstandsgraph-Kompaktierung: Abstandsgraph – Beispiel</vt:lpstr>
      <vt:lpstr>8.4.2 Abstandsgraph-Kompaktierung</vt:lpstr>
      <vt:lpstr>8.4.2 Abstandsgraph-Kompaktierung</vt:lpstr>
      <vt:lpstr>8.4.2 Abstandsgraph-Kompaktierung: Beispiel</vt:lpstr>
      <vt:lpstr>8.4.2 Abstandsgraph-Kompaktierung: Beispiel</vt:lpstr>
      <vt:lpstr>8.4.2 Abstandsgraph-Kompaktierung: Beispiel</vt:lpstr>
      <vt:lpstr>8.4.2 Abstandsgraph-Kompaktierung: Beispiel</vt:lpstr>
      <vt:lpstr>8.4.2 Abstandsgraph-Kompaktierung: Beispiel</vt:lpstr>
      <vt:lpstr>8.4.2 Abstandsgraph-Kompaktierung: Modifikationen</vt:lpstr>
      <vt:lpstr>Zusammenfassung Kapitel 8 – Kompaktierung</vt:lpstr>
      <vt:lpstr>Zusammenfassung Entwurfsautomatisierung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Layoutsynthese elektronischer Schaltungen, Springer Verlag</dc:title>
  <dc:subject>Kap. 8 -- Kompaktierung</dc:subject>
  <dc:creator>Jens Lienig</dc:creator>
  <cp:lastModifiedBy>JL L</cp:lastModifiedBy>
  <cp:revision>61</cp:revision>
  <dcterms:created xsi:type="dcterms:W3CDTF">2006-01-19T09:34:56Z</dcterms:created>
  <dcterms:modified xsi:type="dcterms:W3CDTF">2023-01-27T10:43:24Z</dcterms:modified>
</cp:coreProperties>
</file>