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5122525" cy="21386800"/>
  <p:notesSz cx="6735763" cy="9869488"/>
  <p:defaultTextStyle>
    <a:defPPr>
      <a:defRPr lang="de-DE"/>
    </a:defPPr>
    <a:lvl1pPr algn="l" rtl="0" fontAlgn="base">
      <a:spcBef>
        <a:spcPct val="0"/>
      </a:spcBef>
      <a:spcAft>
        <a:spcPct val="0"/>
      </a:spcAft>
      <a:defRPr sz="41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41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41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41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4100" kern="1200">
        <a:solidFill>
          <a:schemeClr val="tx1"/>
        </a:solidFill>
        <a:latin typeface="Arial" panose="020B0604020202020204" pitchFamily="34" charset="0"/>
        <a:ea typeface="+mn-ea"/>
        <a:cs typeface="+mn-cs"/>
      </a:defRPr>
    </a:lvl5pPr>
    <a:lvl6pPr marL="2286000" algn="l" defTabSz="914400" rtl="0" eaLnBrk="1" latinLnBrk="0" hangingPunct="1">
      <a:defRPr sz="4100" kern="1200">
        <a:solidFill>
          <a:schemeClr val="tx1"/>
        </a:solidFill>
        <a:latin typeface="Arial" panose="020B0604020202020204" pitchFamily="34" charset="0"/>
        <a:ea typeface="+mn-ea"/>
        <a:cs typeface="+mn-cs"/>
      </a:defRPr>
    </a:lvl6pPr>
    <a:lvl7pPr marL="2743200" algn="l" defTabSz="914400" rtl="0" eaLnBrk="1" latinLnBrk="0" hangingPunct="1">
      <a:defRPr sz="4100" kern="1200">
        <a:solidFill>
          <a:schemeClr val="tx1"/>
        </a:solidFill>
        <a:latin typeface="Arial" panose="020B0604020202020204" pitchFamily="34" charset="0"/>
        <a:ea typeface="+mn-ea"/>
        <a:cs typeface="+mn-cs"/>
      </a:defRPr>
    </a:lvl7pPr>
    <a:lvl8pPr marL="3200400" algn="l" defTabSz="914400" rtl="0" eaLnBrk="1" latinLnBrk="0" hangingPunct="1">
      <a:defRPr sz="4100" kern="1200">
        <a:solidFill>
          <a:schemeClr val="tx1"/>
        </a:solidFill>
        <a:latin typeface="Arial" panose="020B0604020202020204" pitchFamily="34" charset="0"/>
        <a:ea typeface="+mn-ea"/>
        <a:cs typeface="+mn-cs"/>
      </a:defRPr>
    </a:lvl8pPr>
    <a:lvl9pPr marL="3657600" algn="l" defTabSz="914400" rtl="0" eaLnBrk="1" latinLnBrk="0" hangingPunct="1">
      <a:defRPr sz="4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6736">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6E6"/>
    <a:srgbClr val="B2B2B2"/>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3811" autoAdjust="0"/>
  </p:normalViewPr>
  <p:slideViewPr>
    <p:cSldViewPr snapToObjects="1">
      <p:cViewPr>
        <p:scale>
          <a:sx n="177" d="100"/>
          <a:sy n="177" d="100"/>
        </p:scale>
        <p:origin x="-2746" y="-907"/>
      </p:cViewPr>
      <p:guideLst>
        <p:guide orient="horz" pos="6736"/>
        <p:guide pos="4763"/>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33475" y="6643688"/>
            <a:ext cx="12855575" cy="4584700"/>
          </a:xfrm>
          <a:prstGeom prst="rect">
            <a:avLst/>
          </a:prstGeom>
        </p:spPr>
        <p:txBody>
          <a:bodyPr/>
          <a:lstStyle/>
          <a:p>
            <a:r>
              <a:rPr lang="de-DE" dirty="0"/>
              <a:t>Titelmasterformat durch Klicken bearbeiten</a:t>
            </a:r>
          </a:p>
        </p:txBody>
      </p:sp>
      <p:sp>
        <p:nvSpPr>
          <p:cNvPr id="3" name="Untertitel 2"/>
          <p:cNvSpPr>
            <a:spLocks noGrp="1"/>
          </p:cNvSpPr>
          <p:nvPr>
            <p:ph type="subTitle" idx="1"/>
          </p:nvPr>
        </p:nvSpPr>
        <p:spPr>
          <a:xfrm>
            <a:off x="2268538" y="12118975"/>
            <a:ext cx="10585450" cy="5465763"/>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35791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755650" y="857250"/>
            <a:ext cx="13611225" cy="3563938"/>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755650" y="4989513"/>
            <a:ext cx="13611225" cy="14114462"/>
          </a:xfrm>
          <a:prstGeom prst="rect">
            <a:avLst/>
          </a:prstGeo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09766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878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44555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12">
            <a:extLst>
              <a:ext uri="{FF2B5EF4-FFF2-40B4-BE49-F238E27FC236}">
                <a16:creationId xmlns:a16="http://schemas.microsoft.com/office/drawing/2014/main" id="{72932AB5-C63F-5457-6359-1AD6DE88A074}"/>
              </a:ext>
            </a:extLst>
          </p:cNvPr>
          <p:cNvSpPr txBox="1">
            <a:spLocks noChangeArrowheads="1"/>
          </p:cNvSpPr>
          <p:nvPr userDrawn="1"/>
        </p:nvSpPr>
        <p:spPr bwMode="auto">
          <a:xfrm>
            <a:off x="3057525" y="1192213"/>
            <a:ext cx="9432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B2B2B2"/>
                </a:solidFill>
                <a:miter lim="800000"/>
                <a:headEnd/>
                <a:tailEnd/>
              </a14:hiddenLine>
            </a:ext>
          </a:extLst>
        </p:spPr>
        <p:txBody>
          <a:bodyPr>
            <a:spAutoFit/>
          </a:bodyPr>
          <a:lstStyle>
            <a:lvl1pPr defTabSz="1646238" eaLnBrk="0" hangingPunct="0">
              <a:defRPr sz="4100">
                <a:solidFill>
                  <a:schemeClr val="tx1"/>
                </a:solidFill>
                <a:latin typeface="Arial" panose="020B0604020202020204" pitchFamily="34" charset="0"/>
              </a:defRPr>
            </a:lvl1pPr>
            <a:lvl2pPr marL="742950" indent="-285750" defTabSz="1646238" eaLnBrk="0" hangingPunct="0">
              <a:defRPr sz="4100">
                <a:solidFill>
                  <a:schemeClr val="tx1"/>
                </a:solidFill>
                <a:latin typeface="Arial" panose="020B0604020202020204" pitchFamily="34" charset="0"/>
              </a:defRPr>
            </a:lvl2pPr>
            <a:lvl3pPr marL="1143000" indent="-228600" defTabSz="1646238" eaLnBrk="0" hangingPunct="0">
              <a:defRPr sz="4100">
                <a:solidFill>
                  <a:schemeClr val="tx1"/>
                </a:solidFill>
                <a:latin typeface="Arial" panose="020B0604020202020204" pitchFamily="34" charset="0"/>
              </a:defRPr>
            </a:lvl3pPr>
            <a:lvl4pPr marL="1600200" indent="-228600" defTabSz="1646238" eaLnBrk="0" hangingPunct="0">
              <a:defRPr sz="4100">
                <a:solidFill>
                  <a:schemeClr val="tx1"/>
                </a:solidFill>
                <a:latin typeface="Arial" panose="020B0604020202020204" pitchFamily="34" charset="0"/>
              </a:defRPr>
            </a:lvl4pPr>
            <a:lvl5pPr marL="2057400" indent="-228600" defTabSz="1646238" eaLnBrk="0" hangingPunct="0">
              <a:defRPr sz="4100">
                <a:solidFill>
                  <a:schemeClr val="tx1"/>
                </a:solidFill>
                <a:latin typeface="Arial" panose="020B0604020202020204" pitchFamily="34" charset="0"/>
              </a:defRPr>
            </a:lvl5pPr>
            <a:lvl6pPr marL="2514600" indent="-228600" defTabSz="1646238"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1646238"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1646238"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1646238" eaLnBrk="0" fontAlgn="base" hangingPunct="0">
              <a:spcBef>
                <a:spcPct val="0"/>
              </a:spcBef>
              <a:spcAft>
                <a:spcPct val="0"/>
              </a:spcAft>
              <a:defRPr sz="4100">
                <a:solidFill>
                  <a:schemeClr val="tx1"/>
                </a:solidFill>
                <a:latin typeface="Arial" panose="020B0604020202020204" pitchFamily="34" charset="0"/>
              </a:defRPr>
            </a:lvl9pPr>
          </a:lstStyle>
          <a:p>
            <a:pPr algn="ctr" eaLnBrk="1" hangingPunct="1">
              <a:spcBef>
                <a:spcPct val="50000"/>
              </a:spcBef>
            </a:pPr>
            <a:r>
              <a:rPr lang="de-DE" altLang="de-DE" sz="1800">
                <a:latin typeface="Verdana" panose="020B0604030504040204" pitchFamily="34" charset="0"/>
              </a:rPr>
              <a:t>TU DRESDEN – INSTITUT FÜR FEINWERKTECHNIK UND ELEKTRONIK-DESIGN</a:t>
            </a:r>
          </a:p>
        </p:txBody>
      </p:sp>
      <p:sp>
        <p:nvSpPr>
          <p:cNvPr id="1027" name="Line 13">
            <a:extLst>
              <a:ext uri="{FF2B5EF4-FFF2-40B4-BE49-F238E27FC236}">
                <a16:creationId xmlns:a16="http://schemas.microsoft.com/office/drawing/2014/main" id="{ECFA0DB7-3CBE-47CF-2CCB-26CC0E272715}"/>
              </a:ext>
            </a:extLst>
          </p:cNvPr>
          <p:cNvSpPr>
            <a:spLocks noChangeShapeType="1"/>
          </p:cNvSpPr>
          <p:nvPr userDrawn="1"/>
        </p:nvSpPr>
        <p:spPr bwMode="auto">
          <a:xfrm>
            <a:off x="9658350" y="1649413"/>
            <a:ext cx="0" cy="1943100"/>
          </a:xfrm>
          <a:prstGeom prst="line">
            <a:avLst/>
          </a:prstGeom>
          <a:noFill/>
          <a:ln w="12700">
            <a:solidFill>
              <a:srgbClr val="B2B2B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28" name="Line 14">
            <a:extLst>
              <a:ext uri="{FF2B5EF4-FFF2-40B4-BE49-F238E27FC236}">
                <a16:creationId xmlns:a16="http://schemas.microsoft.com/office/drawing/2014/main" id="{39A2F94C-1DBD-3D41-DA9C-A5381D29245F}"/>
              </a:ext>
            </a:extLst>
          </p:cNvPr>
          <p:cNvSpPr>
            <a:spLocks noChangeShapeType="1"/>
          </p:cNvSpPr>
          <p:nvPr userDrawn="1"/>
        </p:nvSpPr>
        <p:spPr bwMode="auto">
          <a:xfrm>
            <a:off x="1060450" y="3692525"/>
            <a:ext cx="13001625" cy="0"/>
          </a:xfrm>
          <a:prstGeom prst="line">
            <a:avLst/>
          </a:prstGeom>
          <a:noFill/>
          <a:ln w="12700">
            <a:solidFill>
              <a:srgbClr val="B2B2B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29" name="Text Box 15">
            <a:extLst>
              <a:ext uri="{FF2B5EF4-FFF2-40B4-BE49-F238E27FC236}">
                <a16:creationId xmlns:a16="http://schemas.microsoft.com/office/drawing/2014/main" id="{041B7F4B-4D87-3F93-786A-1DDCB1EFB282}"/>
              </a:ext>
            </a:extLst>
          </p:cNvPr>
          <p:cNvSpPr txBox="1">
            <a:spLocks noChangeArrowheads="1"/>
          </p:cNvSpPr>
          <p:nvPr userDrawn="1"/>
        </p:nvSpPr>
        <p:spPr bwMode="auto">
          <a:xfrm>
            <a:off x="1330325" y="1579563"/>
            <a:ext cx="8494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B2B2B2"/>
                </a:solidFill>
                <a:miter lim="800000"/>
                <a:headEnd/>
                <a:tailEnd/>
              </a14:hiddenLine>
            </a:ext>
          </a:extLst>
        </p:spPr>
        <p:txBody>
          <a:bodyPr>
            <a:spAutoFit/>
          </a:bodyPr>
          <a:lstStyle>
            <a:lvl1pPr marL="1162050" indent="-1162050" defTabSz="1646238" eaLnBrk="0" hangingPunct="0">
              <a:defRPr sz="4100">
                <a:solidFill>
                  <a:schemeClr val="tx1"/>
                </a:solidFill>
                <a:latin typeface="Arial" panose="020B0604020202020204" pitchFamily="34" charset="0"/>
              </a:defRPr>
            </a:lvl1pPr>
            <a:lvl2pPr marL="742950" indent="-285750" defTabSz="1646238" eaLnBrk="0" hangingPunct="0">
              <a:defRPr sz="4100">
                <a:solidFill>
                  <a:schemeClr val="tx1"/>
                </a:solidFill>
                <a:latin typeface="Arial" panose="020B0604020202020204" pitchFamily="34" charset="0"/>
              </a:defRPr>
            </a:lvl2pPr>
            <a:lvl3pPr marL="1143000" indent="-228600" defTabSz="1646238" eaLnBrk="0" hangingPunct="0">
              <a:defRPr sz="4100">
                <a:solidFill>
                  <a:schemeClr val="tx1"/>
                </a:solidFill>
                <a:latin typeface="Arial" panose="020B0604020202020204" pitchFamily="34" charset="0"/>
              </a:defRPr>
            </a:lvl3pPr>
            <a:lvl4pPr marL="1600200" indent="-228600" defTabSz="1646238" eaLnBrk="0" hangingPunct="0">
              <a:defRPr sz="4100">
                <a:solidFill>
                  <a:schemeClr val="tx1"/>
                </a:solidFill>
                <a:latin typeface="Arial" panose="020B0604020202020204" pitchFamily="34" charset="0"/>
              </a:defRPr>
            </a:lvl4pPr>
            <a:lvl5pPr marL="2057400" indent="-228600" defTabSz="1646238" eaLnBrk="0" hangingPunct="0">
              <a:defRPr sz="4100">
                <a:solidFill>
                  <a:schemeClr val="tx1"/>
                </a:solidFill>
                <a:latin typeface="Arial" panose="020B0604020202020204" pitchFamily="34" charset="0"/>
              </a:defRPr>
            </a:lvl5pPr>
            <a:lvl6pPr marL="2514600" indent="-228600" defTabSz="1646238"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1646238"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1646238"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1646238" eaLnBrk="0" fontAlgn="base" hangingPunct="0">
              <a:spcBef>
                <a:spcPct val="0"/>
              </a:spcBef>
              <a:spcAft>
                <a:spcPct val="0"/>
              </a:spcAft>
              <a:defRPr sz="4100">
                <a:solidFill>
                  <a:schemeClr val="tx1"/>
                </a:solidFill>
                <a:latin typeface="Arial" panose="020B0604020202020204" pitchFamily="34" charset="0"/>
              </a:defRPr>
            </a:lvl9pPr>
          </a:lstStyle>
          <a:p>
            <a:pPr algn="ctr" eaLnBrk="1" hangingPunct="1"/>
            <a:r>
              <a:rPr lang="de-DE" altLang="de-DE" sz="2400" b="1">
                <a:latin typeface="Verdana" panose="020B0604030504040204" pitchFamily="34" charset="0"/>
              </a:rPr>
              <a:t>DIPLOMARBEIT</a:t>
            </a:r>
            <a:endParaRPr lang="de-DE" altLang="de-DE" sz="1600">
              <a:latin typeface="Verdana" panose="020B0604030504040204" pitchFamily="34" charset="0"/>
            </a:endParaRPr>
          </a:p>
        </p:txBody>
      </p:sp>
      <p:sp>
        <p:nvSpPr>
          <p:cNvPr id="1030" name="Line 18">
            <a:extLst>
              <a:ext uri="{FF2B5EF4-FFF2-40B4-BE49-F238E27FC236}">
                <a16:creationId xmlns:a16="http://schemas.microsoft.com/office/drawing/2014/main" id="{AFD3C95F-DAB6-9864-B950-1B07970260CC}"/>
              </a:ext>
            </a:extLst>
          </p:cNvPr>
          <p:cNvSpPr>
            <a:spLocks noChangeShapeType="1"/>
          </p:cNvSpPr>
          <p:nvPr userDrawn="1"/>
        </p:nvSpPr>
        <p:spPr bwMode="auto">
          <a:xfrm flipH="1">
            <a:off x="5326063" y="3787775"/>
            <a:ext cx="0" cy="16195675"/>
          </a:xfrm>
          <a:prstGeom prst="line">
            <a:avLst/>
          </a:prstGeom>
          <a:noFill/>
          <a:ln w="9525">
            <a:solidFill>
              <a:srgbClr val="B2B2B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1" name="Line 18">
            <a:extLst>
              <a:ext uri="{FF2B5EF4-FFF2-40B4-BE49-F238E27FC236}">
                <a16:creationId xmlns:a16="http://schemas.microsoft.com/office/drawing/2014/main" id="{933DACA8-6BE8-32B5-3437-3BE7E65C758D}"/>
              </a:ext>
            </a:extLst>
          </p:cNvPr>
          <p:cNvSpPr>
            <a:spLocks noChangeShapeType="1"/>
          </p:cNvSpPr>
          <p:nvPr userDrawn="1"/>
        </p:nvSpPr>
        <p:spPr bwMode="auto">
          <a:xfrm>
            <a:off x="9658350" y="3787775"/>
            <a:ext cx="0" cy="16195675"/>
          </a:xfrm>
          <a:prstGeom prst="line">
            <a:avLst/>
          </a:prstGeom>
          <a:noFill/>
          <a:ln w="9525">
            <a:solidFill>
              <a:srgbClr val="B2B2B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2" name="Line 14">
            <a:extLst>
              <a:ext uri="{FF2B5EF4-FFF2-40B4-BE49-F238E27FC236}">
                <a16:creationId xmlns:a16="http://schemas.microsoft.com/office/drawing/2014/main" id="{3F05409C-E670-2750-0906-3EE83177E684}"/>
              </a:ext>
            </a:extLst>
          </p:cNvPr>
          <p:cNvSpPr>
            <a:spLocks noChangeShapeType="1"/>
          </p:cNvSpPr>
          <p:nvPr userDrawn="1"/>
        </p:nvSpPr>
        <p:spPr bwMode="auto">
          <a:xfrm>
            <a:off x="1060450" y="1049338"/>
            <a:ext cx="13001625" cy="0"/>
          </a:xfrm>
          <a:prstGeom prst="line">
            <a:avLst/>
          </a:prstGeom>
          <a:noFill/>
          <a:ln w="12700">
            <a:solidFill>
              <a:srgbClr val="B2B2B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3" name="Line 13">
            <a:extLst>
              <a:ext uri="{FF2B5EF4-FFF2-40B4-BE49-F238E27FC236}">
                <a16:creationId xmlns:a16="http://schemas.microsoft.com/office/drawing/2014/main" id="{FA782E15-669E-0016-4ECB-34DF20F8DF6B}"/>
              </a:ext>
            </a:extLst>
          </p:cNvPr>
          <p:cNvSpPr>
            <a:spLocks noChangeShapeType="1"/>
          </p:cNvSpPr>
          <p:nvPr userDrawn="1"/>
        </p:nvSpPr>
        <p:spPr bwMode="auto">
          <a:xfrm flipH="1">
            <a:off x="14062075" y="1049338"/>
            <a:ext cx="0" cy="2643187"/>
          </a:xfrm>
          <a:prstGeom prst="line">
            <a:avLst/>
          </a:prstGeom>
          <a:noFill/>
          <a:ln w="12700">
            <a:solidFill>
              <a:srgbClr val="B2B2B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4" name="Line 13">
            <a:extLst>
              <a:ext uri="{FF2B5EF4-FFF2-40B4-BE49-F238E27FC236}">
                <a16:creationId xmlns:a16="http://schemas.microsoft.com/office/drawing/2014/main" id="{C421ACDF-EF3B-D477-FFEB-A3F5C46C8100}"/>
              </a:ext>
            </a:extLst>
          </p:cNvPr>
          <p:cNvSpPr>
            <a:spLocks noChangeShapeType="1"/>
          </p:cNvSpPr>
          <p:nvPr userDrawn="1"/>
        </p:nvSpPr>
        <p:spPr bwMode="auto">
          <a:xfrm flipH="1">
            <a:off x="1060450" y="1049338"/>
            <a:ext cx="0" cy="2643187"/>
          </a:xfrm>
          <a:prstGeom prst="line">
            <a:avLst/>
          </a:prstGeom>
          <a:noFill/>
          <a:ln w="12700">
            <a:solidFill>
              <a:srgbClr val="B2B2B2"/>
            </a:solidFill>
            <a:round/>
            <a:headEnd/>
            <a:tailEnd/>
          </a:ln>
          <a:extLst>
            <a:ext uri="{909E8E84-426E-40DD-AFC4-6F175D3DCCD1}">
              <a14:hiddenFill xmlns:a14="http://schemas.microsoft.com/office/drawing/2010/main">
                <a:noFill/>
              </a14:hiddenFill>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2085975" rtl="0" eaLnBrk="0" fontAlgn="base" hangingPunct="0">
        <a:spcBef>
          <a:spcPct val="0"/>
        </a:spcBef>
        <a:spcAft>
          <a:spcPct val="0"/>
        </a:spcAft>
        <a:defRPr sz="10000">
          <a:solidFill>
            <a:schemeClr val="tx2"/>
          </a:solidFill>
          <a:latin typeface="+mj-lt"/>
          <a:ea typeface="+mj-ea"/>
          <a:cs typeface="+mj-cs"/>
        </a:defRPr>
      </a:lvl1pPr>
      <a:lvl2pPr algn="ctr" defTabSz="2085975" rtl="0" eaLnBrk="0" fontAlgn="base" hangingPunct="0">
        <a:spcBef>
          <a:spcPct val="0"/>
        </a:spcBef>
        <a:spcAft>
          <a:spcPct val="0"/>
        </a:spcAft>
        <a:defRPr sz="10000">
          <a:solidFill>
            <a:schemeClr val="tx2"/>
          </a:solidFill>
          <a:latin typeface="Arial" charset="0"/>
        </a:defRPr>
      </a:lvl2pPr>
      <a:lvl3pPr algn="ctr" defTabSz="2085975" rtl="0" eaLnBrk="0" fontAlgn="base" hangingPunct="0">
        <a:spcBef>
          <a:spcPct val="0"/>
        </a:spcBef>
        <a:spcAft>
          <a:spcPct val="0"/>
        </a:spcAft>
        <a:defRPr sz="10000">
          <a:solidFill>
            <a:schemeClr val="tx2"/>
          </a:solidFill>
          <a:latin typeface="Arial" charset="0"/>
        </a:defRPr>
      </a:lvl3pPr>
      <a:lvl4pPr algn="ctr" defTabSz="2085975" rtl="0" eaLnBrk="0" fontAlgn="base" hangingPunct="0">
        <a:spcBef>
          <a:spcPct val="0"/>
        </a:spcBef>
        <a:spcAft>
          <a:spcPct val="0"/>
        </a:spcAft>
        <a:defRPr sz="10000">
          <a:solidFill>
            <a:schemeClr val="tx2"/>
          </a:solidFill>
          <a:latin typeface="Arial" charset="0"/>
        </a:defRPr>
      </a:lvl4pPr>
      <a:lvl5pPr algn="ctr" defTabSz="2085975" rtl="0" eaLnBrk="0" fontAlgn="base" hangingPunct="0">
        <a:spcBef>
          <a:spcPct val="0"/>
        </a:spcBef>
        <a:spcAft>
          <a:spcPct val="0"/>
        </a:spcAft>
        <a:defRPr sz="10000">
          <a:solidFill>
            <a:schemeClr val="tx2"/>
          </a:solidFill>
          <a:latin typeface="Arial" charset="0"/>
        </a:defRPr>
      </a:lvl5pPr>
      <a:lvl6pPr marL="457200" algn="ctr" defTabSz="2085975" rtl="0" fontAlgn="base">
        <a:spcBef>
          <a:spcPct val="0"/>
        </a:spcBef>
        <a:spcAft>
          <a:spcPct val="0"/>
        </a:spcAft>
        <a:defRPr sz="10000">
          <a:solidFill>
            <a:schemeClr val="tx2"/>
          </a:solidFill>
          <a:latin typeface="Arial" charset="0"/>
        </a:defRPr>
      </a:lvl6pPr>
      <a:lvl7pPr marL="914400" algn="ctr" defTabSz="2085975" rtl="0" fontAlgn="base">
        <a:spcBef>
          <a:spcPct val="0"/>
        </a:spcBef>
        <a:spcAft>
          <a:spcPct val="0"/>
        </a:spcAft>
        <a:defRPr sz="10000">
          <a:solidFill>
            <a:schemeClr val="tx2"/>
          </a:solidFill>
          <a:latin typeface="Arial" charset="0"/>
        </a:defRPr>
      </a:lvl7pPr>
      <a:lvl8pPr marL="1371600" algn="ctr" defTabSz="2085975" rtl="0" fontAlgn="base">
        <a:spcBef>
          <a:spcPct val="0"/>
        </a:spcBef>
        <a:spcAft>
          <a:spcPct val="0"/>
        </a:spcAft>
        <a:defRPr sz="10000">
          <a:solidFill>
            <a:schemeClr val="tx2"/>
          </a:solidFill>
          <a:latin typeface="Arial" charset="0"/>
        </a:defRPr>
      </a:lvl8pPr>
      <a:lvl9pPr marL="1828800" algn="ctr" defTabSz="2085975" rtl="0" fontAlgn="base">
        <a:spcBef>
          <a:spcPct val="0"/>
        </a:spcBef>
        <a:spcAft>
          <a:spcPct val="0"/>
        </a:spcAft>
        <a:defRPr sz="10000">
          <a:solidFill>
            <a:schemeClr val="tx2"/>
          </a:solidFill>
          <a:latin typeface="Arial" charset="0"/>
        </a:defRPr>
      </a:lvl9pPr>
    </p:titleStyle>
    <p:bodyStyle>
      <a:lvl1pPr marL="782638" indent="-782638" algn="l" defTabSz="2085975" rtl="0" eaLnBrk="0" fontAlgn="base" hangingPunct="0">
        <a:spcBef>
          <a:spcPct val="20000"/>
        </a:spcBef>
        <a:spcAft>
          <a:spcPct val="0"/>
        </a:spcAft>
        <a:buChar char="•"/>
        <a:defRPr sz="7300">
          <a:solidFill>
            <a:schemeClr val="tx1"/>
          </a:solidFill>
          <a:latin typeface="+mn-lt"/>
          <a:ea typeface="+mn-ea"/>
          <a:cs typeface="+mn-cs"/>
        </a:defRPr>
      </a:lvl1pPr>
      <a:lvl2pPr marL="1695450" indent="-652463" algn="l" defTabSz="2085975" rtl="0" eaLnBrk="0" fontAlgn="base" hangingPunct="0">
        <a:spcBef>
          <a:spcPct val="20000"/>
        </a:spcBef>
        <a:spcAft>
          <a:spcPct val="0"/>
        </a:spcAft>
        <a:buChar char="–"/>
        <a:defRPr sz="6400">
          <a:solidFill>
            <a:schemeClr val="tx1"/>
          </a:solidFill>
          <a:latin typeface="+mn-lt"/>
        </a:defRPr>
      </a:lvl2pPr>
      <a:lvl3pPr marL="2608263" indent="-522288" algn="l" defTabSz="2085975" rtl="0" eaLnBrk="0" fontAlgn="base" hangingPunct="0">
        <a:spcBef>
          <a:spcPct val="20000"/>
        </a:spcBef>
        <a:spcAft>
          <a:spcPct val="0"/>
        </a:spcAft>
        <a:buChar char="•"/>
        <a:defRPr sz="5500">
          <a:solidFill>
            <a:schemeClr val="tx1"/>
          </a:solidFill>
          <a:latin typeface="+mn-lt"/>
        </a:defRPr>
      </a:lvl3pPr>
      <a:lvl4pPr marL="3651250" indent="-522288" algn="l" defTabSz="2085975" rtl="0" eaLnBrk="0" fontAlgn="base" hangingPunct="0">
        <a:spcBef>
          <a:spcPct val="20000"/>
        </a:spcBef>
        <a:spcAft>
          <a:spcPct val="0"/>
        </a:spcAft>
        <a:buChar char="–"/>
        <a:defRPr sz="4600">
          <a:solidFill>
            <a:schemeClr val="tx1"/>
          </a:solidFill>
          <a:latin typeface="+mn-lt"/>
        </a:defRPr>
      </a:lvl4pPr>
      <a:lvl5pPr marL="4694238" indent="-522288" algn="l" defTabSz="2085975" rtl="0" eaLnBrk="0" fontAlgn="base" hangingPunct="0">
        <a:spcBef>
          <a:spcPct val="20000"/>
        </a:spcBef>
        <a:spcAft>
          <a:spcPct val="0"/>
        </a:spcAft>
        <a:buChar char="»"/>
        <a:defRPr sz="4600">
          <a:solidFill>
            <a:schemeClr val="tx1"/>
          </a:solidFill>
          <a:latin typeface="+mn-lt"/>
        </a:defRPr>
      </a:lvl5pPr>
      <a:lvl6pPr marL="5151438" indent="-522288" algn="l" defTabSz="2085975" rtl="0" fontAlgn="base">
        <a:spcBef>
          <a:spcPct val="20000"/>
        </a:spcBef>
        <a:spcAft>
          <a:spcPct val="0"/>
        </a:spcAft>
        <a:buChar char="»"/>
        <a:defRPr sz="4600">
          <a:solidFill>
            <a:schemeClr val="tx1"/>
          </a:solidFill>
          <a:latin typeface="+mn-lt"/>
        </a:defRPr>
      </a:lvl6pPr>
      <a:lvl7pPr marL="5608638" indent="-522288" algn="l" defTabSz="2085975" rtl="0" fontAlgn="base">
        <a:spcBef>
          <a:spcPct val="20000"/>
        </a:spcBef>
        <a:spcAft>
          <a:spcPct val="0"/>
        </a:spcAft>
        <a:buChar char="»"/>
        <a:defRPr sz="4600">
          <a:solidFill>
            <a:schemeClr val="tx1"/>
          </a:solidFill>
          <a:latin typeface="+mn-lt"/>
        </a:defRPr>
      </a:lvl7pPr>
      <a:lvl8pPr marL="6065838" indent="-522288" algn="l" defTabSz="2085975" rtl="0" fontAlgn="base">
        <a:spcBef>
          <a:spcPct val="20000"/>
        </a:spcBef>
        <a:spcAft>
          <a:spcPct val="0"/>
        </a:spcAft>
        <a:buChar char="»"/>
        <a:defRPr sz="4600">
          <a:solidFill>
            <a:schemeClr val="tx1"/>
          </a:solidFill>
          <a:latin typeface="+mn-lt"/>
        </a:defRPr>
      </a:lvl8pPr>
      <a:lvl9pPr marL="6523038" indent="-522288" algn="l" defTabSz="2085975" rtl="0" fontAlgn="base">
        <a:spcBef>
          <a:spcPct val="20000"/>
        </a:spcBef>
        <a:spcAft>
          <a:spcPct val="0"/>
        </a:spcAft>
        <a:buChar char="»"/>
        <a:defRPr sz="4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emf"/><Relationship Id="rId10" Type="http://schemas.openxmlformats.org/officeDocument/2006/relationships/hyperlink" Target="http://tu-dresden.de/die_tu_dresden/fakultaeten/fakultaet_maschinenwesen/imm/ktc/labore/cad/" TargetMode="External"/><Relationship Id="rId4" Type="http://schemas.openxmlformats.org/officeDocument/2006/relationships/image" Target="../media/image3.emf"/><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8">
            <a:extLst>
              <a:ext uri="{FF2B5EF4-FFF2-40B4-BE49-F238E27FC236}">
                <a16:creationId xmlns:a16="http://schemas.microsoft.com/office/drawing/2014/main" id="{A6D45E8D-FFD4-8E4A-F9AA-2AE58A9D79CF}"/>
              </a:ext>
            </a:extLst>
          </p:cNvPr>
          <p:cNvSpPr txBox="1">
            <a:spLocks noChangeArrowheads="1"/>
          </p:cNvSpPr>
          <p:nvPr/>
        </p:nvSpPr>
        <p:spPr bwMode="auto">
          <a:xfrm>
            <a:off x="1368425" y="2168525"/>
            <a:ext cx="807243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52650" indent="-2152650" defTabSz="1646238" eaLnBrk="0" hangingPunct="0">
              <a:defRPr sz="4100">
                <a:solidFill>
                  <a:schemeClr val="tx1"/>
                </a:solidFill>
                <a:latin typeface="Arial" panose="020B0604020202020204" pitchFamily="34" charset="0"/>
              </a:defRPr>
            </a:lvl1pPr>
            <a:lvl2pPr marL="742950" indent="-285750" defTabSz="1646238" eaLnBrk="0" hangingPunct="0">
              <a:defRPr sz="4100">
                <a:solidFill>
                  <a:schemeClr val="tx1"/>
                </a:solidFill>
                <a:latin typeface="Arial" panose="020B0604020202020204" pitchFamily="34" charset="0"/>
              </a:defRPr>
            </a:lvl2pPr>
            <a:lvl3pPr marL="1143000" indent="-228600" defTabSz="1646238" eaLnBrk="0" hangingPunct="0">
              <a:defRPr sz="4100">
                <a:solidFill>
                  <a:schemeClr val="tx1"/>
                </a:solidFill>
                <a:latin typeface="Arial" panose="020B0604020202020204" pitchFamily="34" charset="0"/>
              </a:defRPr>
            </a:lvl3pPr>
            <a:lvl4pPr marL="1600200" indent="-228600" defTabSz="1646238" eaLnBrk="0" hangingPunct="0">
              <a:defRPr sz="4100">
                <a:solidFill>
                  <a:schemeClr val="tx1"/>
                </a:solidFill>
                <a:latin typeface="Arial" panose="020B0604020202020204" pitchFamily="34" charset="0"/>
              </a:defRPr>
            </a:lvl4pPr>
            <a:lvl5pPr marL="2057400" indent="-228600" defTabSz="1646238" eaLnBrk="0" hangingPunct="0">
              <a:defRPr sz="4100">
                <a:solidFill>
                  <a:schemeClr val="tx1"/>
                </a:solidFill>
                <a:latin typeface="Arial" panose="020B0604020202020204" pitchFamily="34" charset="0"/>
              </a:defRPr>
            </a:lvl5pPr>
            <a:lvl6pPr marL="2514600" indent="-228600" defTabSz="1646238"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1646238"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1646238"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1646238" eaLnBrk="0" fontAlgn="base" hangingPunct="0">
              <a:spcBef>
                <a:spcPct val="0"/>
              </a:spcBef>
              <a:spcAft>
                <a:spcPct val="0"/>
              </a:spcAft>
              <a:defRPr sz="4100">
                <a:solidFill>
                  <a:schemeClr val="tx1"/>
                </a:solidFill>
                <a:latin typeface="Arial" panose="020B0604020202020204" pitchFamily="34" charset="0"/>
              </a:defRPr>
            </a:lvl9pPr>
          </a:lstStyle>
          <a:p>
            <a:pPr eaLnBrk="1" hangingPunct="1"/>
            <a:r>
              <a:rPr lang="de-DE" altLang="de-DE" sz="1600" dirty="0">
                <a:latin typeface="Verdana" panose="020B0604030504040204" pitchFamily="34" charset="0"/>
              </a:rPr>
              <a:t>THEMA:	Titel (</a:t>
            </a:r>
            <a:r>
              <a:rPr lang="de-DE" altLang="de-DE" sz="1600" dirty="0" err="1">
                <a:latin typeface="Verdana" panose="020B0604030504040204" pitchFamily="34" charset="0"/>
              </a:rPr>
              <a:t>Linksbünding</a:t>
            </a:r>
            <a:r>
              <a:rPr lang="de-DE" altLang="de-DE" sz="1600" dirty="0">
                <a:latin typeface="Verdana" panose="020B0604030504040204" pitchFamily="34" charset="0"/>
              </a:rPr>
              <a:t> mit Namen darunter)</a:t>
            </a:r>
          </a:p>
          <a:p>
            <a:pPr eaLnBrk="1" hangingPunct="1"/>
            <a:endParaRPr lang="de-DE" altLang="de-DE" sz="1600" dirty="0">
              <a:latin typeface="Verdana" panose="020B0604030504040204" pitchFamily="34" charset="0"/>
            </a:endParaRPr>
          </a:p>
          <a:p>
            <a:pPr eaLnBrk="1" hangingPunct="1"/>
            <a:r>
              <a:rPr lang="de-DE" altLang="de-DE" sz="1600" dirty="0">
                <a:latin typeface="Verdana" panose="020B0604030504040204" pitchFamily="34" charset="0"/>
              </a:rPr>
              <a:t>                </a:t>
            </a:r>
          </a:p>
          <a:p>
            <a:pPr eaLnBrk="1" hangingPunct="1"/>
            <a:r>
              <a:rPr lang="de-DE" altLang="de-DE" sz="1600" dirty="0">
                <a:latin typeface="Verdana" panose="020B0604030504040204" pitchFamily="34" charset="0"/>
              </a:rPr>
              <a:t>Betreuer: 	Dr.-Ing. A. Mustermann </a:t>
            </a:r>
          </a:p>
          <a:p>
            <a:pPr eaLnBrk="1" hangingPunct="1"/>
            <a:r>
              <a:rPr lang="de-DE" altLang="de-DE" sz="1600" dirty="0">
                <a:latin typeface="Verdana" panose="020B0604030504040204" pitchFamily="34" charset="0"/>
              </a:rPr>
              <a:t>Hochschullehrer: 	Prof. Dr.-Ing. habil. B. Mustermann</a:t>
            </a:r>
            <a:endParaRPr lang="de-DE" altLang="de-DE" sz="1200" dirty="0">
              <a:latin typeface="Verdana" panose="020B0604030504040204" pitchFamily="34" charset="0"/>
            </a:endParaRPr>
          </a:p>
        </p:txBody>
      </p:sp>
      <p:sp>
        <p:nvSpPr>
          <p:cNvPr id="2051" name="Text Box 9">
            <a:extLst>
              <a:ext uri="{FF2B5EF4-FFF2-40B4-BE49-F238E27FC236}">
                <a16:creationId xmlns:a16="http://schemas.microsoft.com/office/drawing/2014/main" id="{080AF875-B48C-E2E4-540B-300F325B0C0E}"/>
              </a:ext>
            </a:extLst>
          </p:cNvPr>
          <p:cNvSpPr txBox="1">
            <a:spLocks noChangeArrowheads="1"/>
          </p:cNvSpPr>
          <p:nvPr/>
        </p:nvSpPr>
        <p:spPr bwMode="auto">
          <a:xfrm>
            <a:off x="7243763" y="1641475"/>
            <a:ext cx="1082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62050" indent="-1162050" defTabSz="1646238" eaLnBrk="0" hangingPunct="0">
              <a:defRPr sz="4100">
                <a:solidFill>
                  <a:schemeClr val="tx1"/>
                </a:solidFill>
                <a:latin typeface="Arial" panose="020B0604020202020204" pitchFamily="34" charset="0"/>
              </a:defRPr>
            </a:lvl1pPr>
            <a:lvl2pPr marL="742950" indent="-285750" defTabSz="1646238" eaLnBrk="0" hangingPunct="0">
              <a:defRPr sz="4100">
                <a:solidFill>
                  <a:schemeClr val="tx1"/>
                </a:solidFill>
                <a:latin typeface="Arial" panose="020B0604020202020204" pitchFamily="34" charset="0"/>
              </a:defRPr>
            </a:lvl2pPr>
            <a:lvl3pPr marL="1143000" indent="-228600" defTabSz="1646238" eaLnBrk="0" hangingPunct="0">
              <a:defRPr sz="4100">
                <a:solidFill>
                  <a:schemeClr val="tx1"/>
                </a:solidFill>
                <a:latin typeface="Arial" panose="020B0604020202020204" pitchFamily="34" charset="0"/>
              </a:defRPr>
            </a:lvl3pPr>
            <a:lvl4pPr marL="1600200" indent="-228600" defTabSz="1646238" eaLnBrk="0" hangingPunct="0">
              <a:defRPr sz="4100">
                <a:solidFill>
                  <a:schemeClr val="tx1"/>
                </a:solidFill>
                <a:latin typeface="Arial" panose="020B0604020202020204" pitchFamily="34" charset="0"/>
              </a:defRPr>
            </a:lvl4pPr>
            <a:lvl5pPr marL="2057400" indent="-228600" defTabSz="1646238" eaLnBrk="0" hangingPunct="0">
              <a:defRPr sz="4100">
                <a:solidFill>
                  <a:schemeClr val="tx1"/>
                </a:solidFill>
                <a:latin typeface="Arial" panose="020B0604020202020204" pitchFamily="34" charset="0"/>
              </a:defRPr>
            </a:lvl5pPr>
            <a:lvl6pPr marL="2514600" indent="-228600" defTabSz="1646238"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1646238"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1646238"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1646238" eaLnBrk="0" fontAlgn="base" hangingPunct="0">
              <a:spcBef>
                <a:spcPct val="0"/>
              </a:spcBef>
              <a:spcAft>
                <a:spcPct val="0"/>
              </a:spcAft>
              <a:defRPr sz="4100">
                <a:solidFill>
                  <a:schemeClr val="tx1"/>
                </a:solidFill>
                <a:latin typeface="Arial" panose="020B0604020202020204" pitchFamily="34" charset="0"/>
              </a:defRPr>
            </a:lvl9pPr>
          </a:lstStyle>
          <a:p>
            <a:pPr eaLnBrk="1" hangingPunct="1"/>
            <a:r>
              <a:rPr lang="de-DE" altLang="de-DE" sz="1600" dirty="0">
                <a:latin typeface="Verdana" panose="020B0604030504040204" pitchFamily="34" charset="0"/>
              </a:rPr>
              <a:t>2025</a:t>
            </a:r>
          </a:p>
        </p:txBody>
      </p:sp>
      <p:sp>
        <p:nvSpPr>
          <p:cNvPr id="2052" name="Rectangle 11">
            <a:extLst>
              <a:ext uri="{FF2B5EF4-FFF2-40B4-BE49-F238E27FC236}">
                <a16:creationId xmlns:a16="http://schemas.microsoft.com/office/drawing/2014/main" id="{D9A5605C-ED8A-3879-833E-142B92A2F8FB}"/>
              </a:ext>
            </a:extLst>
          </p:cNvPr>
          <p:cNvSpPr>
            <a:spLocks noChangeArrowheads="1"/>
          </p:cNvSpPr>
          <p:nvPr/>
        </p:nvSpPr>
        <p:spPr bwMode="auto">
          <a:xfrm>
            <a:off x="1084263" y="3983038"/>
            <a:ext cx="4119562" cy="1619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71" tIns="46784" rIns="89971" bIns="46784"/>
          <a:lstStyle>
            <a:lvl1pPr defTabSz="3043238" eaLnBrk="0" hangingPunct="0">
              <a:defRPr sz="4100">
                <a:solidFill>
                  <a:schemeClr val="tx1"/>
                </a:solidFill>
                <a:latin typeface="Arial" panose="020B0604020202020204" pitchFamily="34" charset="0"/>
              </a:defRPr>
            </a:lvl1pPr>
            <a:lvl2pPr marL="742950" indent="-285750" defTabSz="3043238" eaLnBrk="0" hangingPunct="0">
              <a:defRPr sz="4100">
                <a:solidFill>
                  <a:schemeClr val="tx1"/>
                </a:solidFill>
                <a:latin typeface="Arial" panose="020B0604020202020204" pitchFamily="34" charset="0"/>
              </a:defRPr>
            </a:lvl2pPr>
            <a:lvl3pPr marL="1143000" indent="-228600" defTabSz="3043238" eaLnBrk="0" hangingPunct="0">
              <a:defRPr sz="4100">
                <a:solidFill>
                  <a:schemeClr val="tx1"/>
                </a:solidFill>
                <a:latin typeface="Arial" panose="020B0604020202020204" pitchFamily="34" charset="0"/>
              </a:defRPr>
            </a:lvl3pPr>
            <a:lvl4pPr marL="1600200" indent="-228600" defTabSz="3043238" eaLnBrk="0" hangingPunct="0">
              <a:defRPr sz="4100">
                <a:solidFill>
                  <a:schemeClr val="tx1"/>
                </a:solidFill>
                <a:latin typeface="Arial" panose="020B0604020202020204" pitchFamily="34" charset="0"/>
              </a:defRPr>
            </a:lvl4pPr>
            <a:lvl5pPr marL="2057400" indent="-228600" defTabSz="3043238" eaLnBrk="0" hangingPunct="0">
              <a:defRPr sz="4100">
                <a:solidFill>
                  <a:schemeClr val="tx1"/>
                </a:solidFill>
                <a:latin typeface="Arial" panose="020B0604020202020204" pitchFamily="34" charset="0"/>
              </a:defRPr>
            </a:lvl5pPr>
            <a:lvl6pPr marL="2514600" indent="-228600" defTabSz="3043238"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3043238"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3043238"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3043238" eaLnBrk="0" fontAlgn="base" hangingPunct="0">
              <a:spcBef>
                <a:spcPct val="0"/>
              </a:spcBef>
              <a:spcAft>
                <a:spcPct val="0"/>
              </a:spcAft>
              <a:defRPr sz="4100">
                <a:solidFill>
                  <a:schemeClr val="tx1"/>
                </a:solidFill>
                <a:latin typeface="Arial" panose="020B0604020202020204" pitchFamily="34" charset="0"/>
              </a:defRPr>
            </a:lvl9pPr>
          </a:lstStyle>
          <a:p>
            <a:pPr eaLnBrk="1" hangingPunct="1">
              <a:spcBef>
                <a:spcPct val="20000"/>
              </a:spcBef>
              <a:buFontTx/>
              <a:buAutoNum type="arabicPlain"/>
            </a:pPr>
            <a:r>
              <a:rPr lang="de-DE" altLang="de-DE" sz="1600" b="1">
                <a:latin typeface="Verdana" panose="020B0604030504040204" pitchFamily="34" charset="0"/>
              </a:rPr>
              <a:t>  Einleitung</a:t>
            </a:r>
          </a:p>
          <a:p>
            <a:pPr eaLnBrk="1" hangingPunct="1">
              <a:spcBef>
                <a:spcPct val="20000"/>
              </a:spcBef>
            </a:pPr>
            <a:endParaRPr lang="de-DE" altLang="de-DE" sz="1600" b="1">
              <a:latin typeface="Verdana" panose="020B0604030504040204" pitchFamily="34" charset="0"/>
            </a:endParaRPr>
          </a:p>
          <a:p>
            <a:pPr algn="just" eaLnBrk="1" hangingPunct="1">
              <a:spcBef>
                <a:spcPct val="20000"/>
              </a:spcBef>
            </a:pPr>
            <a:r>
              <a:rPr lang="de-DE" altLang="de-DE" sz="1600">
                <a:latin typeface="Verdana" panose="020B0604030504040204" pitchFamily="34" charset="0"/>
              </a:rPr>
              <a:t>Dieses Poster soll übersichtlich einen Überblick über Ihre Diplomaufgabe geben. Dazu ist es erforderlich, dass Sie sich in die Rolle eines Betrachters versetzen, der mit wenigen Blicken des Wichtigste erfassen möchte.</a:t>
            </a:r>
          </a:p>
          <a:p>
            <a:pPr algn="just" eaLnBrk="1" hangingPunct="1">
              <a:spcBef>
                <a:spcPct val="20000"/>
              </a:spcBef>
            </a:pPr>
            <a:endParaRPr lang="de-DE" altLang="de-DE" sz="1600">
              <a:latin typeface="Verdana" panose="020B0604030504040204" pitchFamily="34" charset="0"/>
            </a:endParaRPr>
          </a:p>
          <a:p>
            <a:pPr algn="just" eaLnBrk="1" hangingPunct="1">
              <a:spcBef>
                <a:spcPct val="20000"/>
              </a:spcBef>
            </a:pPr>
            <a:r>
              <a:rPr lang="de-DE" altLang="de-DE" sz="1600">
                <a:solidFill>
                  <a:schemeClr val="bg2"/>
                </a:solidFill>
                <a:latin typeface="Verdana" panose="020B0604030504040204" pitchFamily="34" charset="0"/>
              </a:rPr>
              <a:t>Sdfljsfdjksjsfdljslf sdfkljsal fdlasjfd</a:t>
            </a:r>
          </a:p>
          <a:p>
            <a:pPr algn="just" eaLnBrk="1" hangingPunct="1">
              <a:spcBef>
                <a:spcPct val="20000"/>
              </a:spcBef>
            </a:pPr>
            <a:r>
              <a:rPr lang="de-DE" altLang="de-DE" sz="1600">
                <a:solidFill>
                  <a:schemeClr val="bg2"/>
                </a:solidFill>
                <a:latin typeface="Verdana" panose="020B0604030504040204" pitchFamily="34" charset="0"/>
              </a:rPr>
              <a:t>Asdfljslfjsaf lajsldf lsjfdlsajfdljlk asdf ljaldf ajljfa</a:t>
            </a:r>
          </a:p>
          <a:p>
            <a:pPr eaLnBrk="1" hangingPunct="1">
              <a:spcBef>
                <a:spcPct val="20000"/>
              </a:spcBef>
            </a:pPr>
            <a:endParaRPr lang="de-DE" altLang="de-DE" sz="1400">
              <a:latin typeface="Verdana" panose="020B0604030504040204" pitchFamily="34" charset="0"/>
            </a:endParaRPr>
          </a:p>
          <a:p>
            <a:pPr eaLnBrk="1" hangingPunct="1">
              <a:spcBef>
                <a:spcPct val="20000"/>
              </a:spcBef>
            </a:pPr>
            <a:endParaRPr lang="de-DE" altLang="de-DE" sz="1400">
              <a:latin typeface="Verdana" panose="020B0604030504040204" pitchFamily="34" charset="0"/>
            </a:endParaRPr>
          </a:p>
          <a:p>
            <a:pPr eaLnBrk="1" hangingPunct="1">
              <a:spcBef>
                <a:spcPct val="20000"/>
              </a:spcBef>
            </a:pPr>
            <a:endParaRPr lang="de-DE" altLang="de-DE" sz="1400">
              <a:latin typeface="Verdana" panose="020B0604030504040204" pitchFamily="34" charset="0"/>
            </a:endParaRPr>
          </a:p>
          <a:p>
            <a:pPr eaLnBrk="1" hangingPunct="1">
              <a:spcBef>
                <a:spcPct val="20000"/>
              </a:spcBef>
            </a:pPr>
            <a:endParaRPr lang="de-DE" altLang="de-DE" sz="1400">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r>
              <a:rPr lang="de-DE" altLang="de-DE" sz="1200">
                <a:latin typeface="Verdana" panose="020B0604030504040204" pitchFamily="34" charset="0"/>
              </a:rPr>
              <a:t>                  a)                                         b) </a:t>
            </a:r>
          </a:p>
          <a:p>
            <a:pPr eaLnBrk="1" hangingPunct="1">
              <a:spcBef>
                <a:spcPct val="20000"/>
              </a:spcBef>
            </a:pPr>
            <a:r>
              <a:rPr lang="de-DE" altLang="de-DE" sz="1200" b="1">
                <a:latin typeface="Verdana" panose="020B0604030504040204" pitchFamily="34" charset="0"/>
              </a:rPr>
              <a:t>Abbildung 1: </a:t>
            </a:r>
          </a:p>
          <a:p>
            <a:pPr algn="just" eaLnBrk="1" hangingPunct="1">
              <a:spcBef>
                <a:spcPct val="20000"/>
              </a:spcBef>
            </a:pPr>
            <a:r>
              <a:rPr lang="de-DE" altLang="de-DE" sz="1200" b="1">
                <a:latin typeface="Verdana" panose="020B0604030504040204" pitchFamily="34" charset="0"/>
              </a:rPr>
              <a:t>a)    asdfsadfsafda</a:t>
            </a:r>
          </a:p>
          <a:p>
            <a:pPr algn="just" eaLnBrk="1" hangingPunct="1">
              <a:spcBef>
                <a:spcPct val="20000"/>
              </a:spcBef>
            </a:pPr>
            <a:r>
              <a:rPr lang="de-DE" altLang="de-DE" sz="1200" b="1">
                <a:latin typeface="Verdana" panose="020B0604030504040204" pitchFamily="34" charset="0"/>
              </a:rPr>
              <a:t>b) dflsajdfl salfdjlsajfd lsajdflsajdlfjsalfd</a:t>
            </a:r>
          </a:p>
          <a:p>
            <a:pPr algn="just" eaLnBrk="1" hangingPunct="1">
              <a:spcBef>
                <a:spcPct val="20000"/>
              </a:spcBef>
            </a:pPr>
            <a:endParaRPr lang="en-US" altLang="de-DE" sz="1600" b="1">
              <a:latin typeface="Verdana" panose="020B0604030504040204" pitchFamily="34" charset="0"/>
            </a:endParaRPr>
          </a:p>
          <a:p>
            <a:pPr eaLnBrk="1" hangingPunct="1">
              <a:spcBef>
                <a:spcPts val="600"/>
              </a:spcBef>
              <a:buFontTx/>
              <a:buAutoNum type="arabicPlain" startAt="2"/>
            </a:pPr>
            <a:r>
              <a:rPr lang="de-DE" altLang="de-DE" sz="1600" b="1">
                <a:latin typeface="Verdana" panose="020B0604030504040204" pitchFamily="34" charset="0"/>
              </a:rPr>
              <a:t>  Motivation und Ziel der Arbeit</a:t>
            </a:r>
          </a:p>
          <a:p>
            <a:pPr eaLnBrk="1" hangingPunct="1">
              <a:spcBef>
                <a:spcPct val="20000"/>
              </a:spcBef>
            </a:pPr>
            <a:endParaRPr lang="de-DE" altLang="de-DE" sz="1600" b="1">
              <a:latin typeface="Verdana" panose="020B0604030504040204" pitchFamily="34" charset="0"/>
            </a:endParaRPr>
          </a:p>
          <a:p>
            <a:pPr algn="just" eaLnBrk="1" hangingPunct="1">
              <a:spcBef>
                <a:spcPct val="20000"/>
              </a:spcBef>
            </a:pPr>
            <a:r>
              <a:rPr lang="de-DE" altLang="de-DE" sz="1600">
                <a:latin typeface="Verdana" panose="020B0604030504040204" pitchFamily="34" charset="0"/>
              </a:rPr>
              <a:t>Um die Aufmerksamkeit eines Betrachters zu wecken, ist es sinnvoll, diesen über die Hintergründe der Aufgabenstellung zu informieren. Sie sollten also immer angeben, warum Sie eine bestimmte Aufgabe gemacht haben und was das wesentliche Ziel bei deren Bearbeitung ist.</a:t>
            </a:r>
          </a:p>
          <a:p>
            <a:pPr eaLnBrk="1" hangingPunct="1">
              <a:spcBef>
                <a:spcPct val="20000"/>
              </a:spcBef>
            </a:pPr>
            <a:endParaRPr lang="en-US" altLang="de-DE" sz="1400">
              <a:latin typeface="Verdana" panose="020B0604030504040204" pitchFamily="34" charset="0"/>
            </a:endParaRPr>
          </a:p>
          <a:p>
            <a:pPr eaLnBrk="1" hangingPunct="1">
              <a:spcBef>
                <a:spcPct val="20000"/>
              </a:spcBef>
            </a:pPr>
            <a:endParaRPr lang="en-US" altLang="de-DE" sz="1400">
              <a:latin typeface="Verdana" panose="020B0604030504040204" pitchFamily="34" charset="0"/>
            </a:endParaRPr>
          </a:p>
          <a:p>
            <a:pPr eaLnBrk="1" hangingPunct="1">
              <a:spcBef>
                <a:spcPct val="20000"/>
              </a:spcBef>
            </a:pPr>
            <a:endParaRPr lang="en-US" altLang="de-DE" sz="1400">
              <a:latin typeface="Verdana" panose="020B0604030504040204" pitchFamily="34" charset="0"/>
            </a:endParaRPr>
          </a:p>
          <a:p>
            <a:pPr eaLnBrk="1" hangingPunct="1">
              <a:spcBef>
                <a:spcPct val="20000"/>
              </a:spcBef>
            </a:pPr>
            <a:endParaRPr lang="de-DE" altLang="de-DE" sz="1400">
              <a:latin typeface="Verdana" panose="020B0604030504040204" pitchFamily="34" charset="0"/>
            </a:endParaRPr>
          </a:p>
          <a:p>
            <a:pPr eaLnBrk="1" hangingPunct="1">
              <a:spcBef>
                <a:spcPct val="20000"/>
              </a:spcBef>
            </a:pPr>
            <a:endParaRPr lang="de-DE" altLang="de-DE" sz="1400">
              <a:latin typeface="Verdana" panose="020B0604030504040204" pitchFamily="34" charset="0"/>
            </a:endParaRPr>
          </a:p>
          <a:p>
            <a:pPr eaLnBrk="1" hangingPunct="1">
              <a:spcBef>
                <a:spcPct val="20000"/>
              </a:spcBef>
            </a:pPr>
            <a:endParaRPr lang="de-DE" altLang="de-DE" sz="1400">
              <a:latin typeface="Verdana" panose="020B0604030504040204" pitchFamily="34" charset="0"/>
            </a:endParaRPr>
          </a:p>
          <a:p>
            <a:pPr algn="just" eaLnBrk="1" hangingPunct="1">
              <a:spcBef>
                <a:spcPct val="20000"/>
              </a:spcBef>
            </a:pPr>
            <a:endParaRPr lang="de-DE" altLang="de-DE" sz="1400">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r>
              <a:rPr lang="de-DE" altLang="de-DE" sz="1200" b="1">
                <a:latin typeface="Verdana" panose="020B0604030504040204" pitchFamily="34" charset="0"/>
              </a:rPr>
              <a:t>Abbildung 2:  jlasfd lajsfdl al slfdj lajsdlf asjdfl alsdjflasjdfsa</a:t>
            </a:r>
          </a:p>
          <a:p>
            <a:pPr algn="just" eaLnBrk="1" hangingPunct="1">
              <a:spcBef>
                <a:spcPct val="20000"/>
              </a:spcBef>
            </a:pPr>
            <a:endParaRPr lang="en-US" altLang="de-DE" sz="1200" b="1">
              <a:latin typeface="Verdana" panose="020B0604030504040204" pitchFamily="34" charset="0"/>
            </a:endParaRPr>
          </a:p>
          <a:p>
            <a:pPr algn="just" eaLnBrk="1" hangingPunct="1">
              <a:spcBef>
                <a:spcPct val="20000"/>
              </a:spcBef>
            </a:pPr>
            <a:r>
              <a:rPr lang="de-DE" altLang="de-DE" sz="1600">
                <a:solidFill>
                  <a:schemeClr val="bg2"/>
                </a:solidFill>
                <a:latin typeface="Verdana" panose="020B0604030504040204" pitchFamily="34" charset="0"/>
              </a:rPr>
              <a:t>Lsafdjl asdlfjlifjla slfdjlsajö al relajädf a ay fsaj fdlsak s fliaweuoöa d fla dla faö sa f salf asjfdsdaö dfaljfd a dfj al fgsaj djkf aieasöldkfj dafuweaoajd föasdöfieuaödjf a dölfja eiradlkfueö a fsad faösduföaiea d </a:t>
            </a:r>
          </a:p>
          <a:p>
            <a:pPr algn="just" eaLnBrk="1" hangingPunct="1">
              <a:spcBef>
                <a:spcPct val="20000"/>
              </a:spcBef>
            </a:pPr>
            <a:endParaRPr lang="de-DE" altLang="de-DE" sz="1600">
              <a:solidFill>
                <a:schemeClr val="bg2"/>
              </a:solidFill>
              <a:latin typeface="Verdana" panose="020B0604030504040204" pitchFamily="34" charset="0"/>
            </a:endParaRPr>
          </a:p>
          <a:p>
            <a:pPr algn="just" eaLnBrk="1" hangingPunct="1">
              <a:spcBef>
                <a:spcPct val="20000"/>
              </a:spcBef>
            </a:pPr>
            <a:r>
              <a:rPr lang="de-DE" altLang="de-DE" sz="1600">
                <a:solidFill>
                  <a:schemeClr val="bg2"/>
                </a:solidFill>
                <a:latin typeface="Verdana" panose="020B0604030504040204" pitchFamily="34" charset="0"/>
              </a:rPr>
              <a:t>Aösdklfaierö ajd faöeir aödfj dfdsfs sd</a:t>
            </a:r>
          </a:p>
          <a:p>
            <a:pPr algn="just" eaLnBrk="1" hangingPunct="1">
              <a:spcBef>
                <a:spcPct val="20000"/>
              </a:spcBef>
            </a:pPr>
            <a:r>
              <a:rPr lang="de-DE" altLang="de-DE" sz="1600">
                <a:solidFill>
                  <a:schemeClr val="bg2"/>
                </a:solidFill>
                <a:latin typeface="Verdana" panose="020B0604030504040204" pitchFamily="34" charset="0"/>
              </a:rPr>
              <a:t>Fja lsdf asdäfjsalfjeiafdäsjf a fiael fd afd alsfdjsa difweaajdfl dsreoafjlal</a:t>
            </a:r>
          </a:p>
          <a:p>
            <a:pPr algn="just" eaLnBrk="1" hangingPunct="1">
              <a:spcBef>
                <a:spcPct val="20000"/>
              </a:spcBef>
            </a:pPr>
            <a:r>
              <a:rPr lang="de-DE" altLang="de-DE" sz="1600">
                <a:solidFill>
                  <a:schemeClr val="bg2"/>
                </a:solidFill>
                <a:latin typeface="Verdana" panose="020B0604030504040204" pitchFamily="34" charset="0"/>
              </a:rPr>
              <a:t>Fd saljsdlfjasldfsadfasdflsaj fsajlsfdj´s asdfasdfhgfdghsdfgsdfgdöfgjlfd  dgjl sdfgjlsdkf glsdkfjgsdl gjldjglsdgjdlgjs</a:t>
            </a:r>
          </a:p>
        </p:txBody>
      </p:sp>
      <p:sp>
        <p:nvSpPr>
          <p:cNvPr id="2053" name="Rectangle 12">
            <a:extLst>
              <a:ext uri="{FF2B5EF4-FFF2-40B4-BE49-F238E27FC236}">
                <a16:creationId xmlns:a16="http://schemas.microsoft.com/office/drawing/2014/main" id="{F0062F89-66A8-F6F6-4979-9A7CB7855542}"/>
              </a:ext>
            </a:extLst>
          </p:cNvPr>
          <p:cNvSpPr>
            <a:spLocks noChangeArrowheads="1"/>
          </p:cNvSpPr>
          <p:nvPr/>
        </p:nvSpPr>
        <p:spPr bwMode="auto">
          <a:xfrm>
            <a:off x="9775825" y="3983038"/>
            <a:ext cx="4286250" cy="1619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71" tIns="46784" rIns="89971" bIns="46784"/>
          <a:lstStyle>
            <a:lvl1pPr defTabSz="3043238" eaLnBrk="0" hangingPunct="0">
              <a:defRPr sz="4100">
                <a:solidFill>
                  <a:schemeClr val="tx1"/>
                </a:solidFill>
                <a:latin typeface="Arial" panose="020B0604020202020204" pitchFamily="34" charset="0"/>
              </a:defRPr>
            </a:lvl1pPr>
            <a:lvl2pPr marL="742950" indent="-285750" defTabSz="3043238" eaLnBrk="0" hangingPunct="0">
              <a:defRPr sz="4100">
                <a:solidFill>
                  <a:schemeClr val="tx1"/>
                </a:solidFill>
                <a:latin typeface="Arial" panose="020B0604020202020204" pitchFamily="34" charset="0"/>
              </a:defRPr>
            </a:lvl2pPr>
            <a:lvl3pPr marL="1143000" indent="-228600" defTabSz="3043238" eaLnBrk="0" hangingPunct="0">
              <a:defRPr sz="4100">
                <a:solidFill>
                  <a:schemeClr val="tx1"/>
                </a:solidFill>
                <a:latin typeface="Arial" panose="020B0604020202020204" pitchFamily="34" charset="0"/>
              </a:defRPr>
            </a:lvl3pPr>
            <a:lvl4pPr marL="1600200" indent="-228600" defTabSz="3043238" eaLnBrk="0" hangingPunct="0">
              <a:defRPr sz="4100">
                <a:solidFill>
                  <a:schemeClr val="tx1"/>
                </a:solidFill>
                <a:latin typeface="Arial" panose="020B0604020202020204" pitchFamily="34" charset="0"/>
              </a:defRPr>
            </a:lvl4pPr>
            <a:lvl5pPr marL="2057400" indent="-228600" defTabSz="3043238" eaLnBrk="0" hangingPunct="0">
              <a:defRPr sz="4100">
                <a:solidFill>
                  <a:schemeClr val="tx1"/>
                </a:solidFill>
                <a:latin typeface="Arial" panose="020B0604020202020204" pitchFamily="34" charset="0"/>
              </a:defRPr>
            </a:lvl5pPr>
            <a:lvl6pPr marL="2514600" indent="-228600" defTabSz="3043238"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3043238"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3043238"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3043238" eaLnBrk="0" fontAlgn="base" hangingPunct="0">
              <a:spcBef>
                <a:spcPct val="0"/>
              </a:spcBef>
              <a:spcAft>
                <a:spcPct val="0"/>
              </a:spcAft>
              <a:defRPr sz="4100">
                <a:solidFill>
                  <a:schemeClr val="tx1"/>
                </a:solidFill>
                <a:latin typeface="Arial" panose="020B0604020202020204" pitchFamily="34" charset="0"/>
              </a:defRPr>
            </a:lvl9pPr>
          </a:lstStyle>
          <a:p>
            <a:pPr eaLnBrk="1" hangingPunct="1">
              <a:buFontTx/>
              <a:buAutoNum type="arabicPlain" startAt="4"/>
            </a:pPr>
            <a:r>
              <a:rPr lang="de-DE" altLang="de-DE" sz="1600" b="1">
                <a:latin typeface="Verdana" panose="020B0604030504040204" pitchFamily="34" charset="0"/>
              </a:rPr>
              <a:t>  Hinweise zum Bearbeiten bzw.</a:t>
            </a:r>
            <a:br>
              <a:rPr lang="de-DE" altLang="de-DE" sz="1600" b="1">
                <a:latin typeface="Verdana" panose="020B0604030504040204" pitchFamily="34" charset="0"/>
              </a:rPr>
            </a:br>
            <a:r>
              <a:rPr lang="de-DE" altLang="de-DE" sz="1600" b="1">
                <a:latin typeface="Verdana" panose="020B0604030504040204" pitchFamily="34" charset="0"/>
              </a:rPr>
              <a:t>    Druck des Posters</a:t>
            </a:r>
          </a:p>
          <a:p>
            <a:pPr algn="just" eaLnBrk="1" hangingPunct="1">
              <a:spcBef>
                <a:spcPts val="388"/>
              </a:spcBef>
            </a:pPr>
            <a:endParaRPr lang="de-DE" altLang="de-DE" sz="1600" b="1">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solidFill>
                <a:schemeClr val="bg2"/>
              </a:solidFill>
              <a:latin typeface="Verdana" panose="020B0604030504040204" pitchFamily="34" charset="0"/>
            </a:endParaRPr>
          </a:p>
          <a:p>
            <a:pPr algn="just" eaLnBrk="1" hangingPunct="1">
              <a:spcBef>
                <a:spcPct val="20000"/>
              </a:spcBef>
            </a:pPr>
            <a:endParaRPr lang="en-US" altLang="de-DE" sz="1600">
              <a:latin typeface="Verdana" panose="020B0604030504040204" pitchFamily="34" charset="0"/>
            </a:endParaRPr>
          </a:p>
          <a:p>
            <a:pPr algn="just" eaLnBrk="1" hangingPunct="1">
              <a:spcBef>
                <a:spcPct val="20000"/>
              </a:spcBef>
            </a:pPr>
            <a:endParaRPr lang="en-US" altLang="de-DE" sz="1600">
              <a:latin typeface="Verdana" panose="020B0604030504040204" pitchFamily="34" charset="0"/>
            </a:endParaRPr>
          </a:p>
          <a:p>
            <a:pPr algn="just" eaLnBrk="1" hangingPunct="1">
              <a:spcBef>
                <a:spcPct val="20000"/>
              </a:spcBef>
            </a:pPr>
            <a:endParaRPr lang="en-US" altLang="de-DE" sz="1600">
              <a:latin typeface="Verdana" panose="020B0604030504040204" pitchFamily="34" charset="0"/>
            </a:endParaRPr>
          </a:p>
          <a:p>
            <a:pPr algn="just" eaLnBrk="1" hangingPunct="1">
              <a:spcBef>
                <a:spcPct val="20000"/>
              </a:spcBef>
            </a:pPr>
            <a:endParaRPr lang="en-US" altLang="de-DE" sz="1600">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r>
              <a:rPr lang="de-DE" altLang="de-DE" sz="1200" b="1">
                <a:latin typeface="Verdana" panose="020B0604030504040204" pitchFamily="34" charset="0"/>
              </a:rPr>
              <a:t>Abbildung 5: jsdlfjsalfd lsajfdlsa fdlalsjdfl ljalsdfj salfdjlsajfdlsajfdlsajfdlj sadf</a:t>
            </a:r>
            <a:endParaRPr lang="en-US" altLang="de-DE" sz="1600">
              <a:latin typeface="Verdana" panose="020B0604030504040204" pitchFamily="34" charset="0"/>
            </a:endParaRPr>
          </a:p>
          <a:p>
            <a:pPr algn="just" eaLnBrk="1" hangingPunct="1">
              <a:spcBef>
                <a:spcPct val="20000"/>
              </a:spcBef>
            </a:pPr>
            <a:endParaRPr lang="en-US" altLang="de-DE" sz="1600">
              <a:latin typeface="Verdana" panose="020B0604030504040204" pitchFamily="34" charset="0"/>
            </a:endParaRPr>
          </a:p>
          <a:p>
            <a:pPr algn="just" eaLnBrk="1" hangingPunct="1">
              <a:spcBef>
                <a:spcPct val="20000"/>
              </a:spcBef>
            </a:pPr>
            <a:r>
              <a:rPr lang="en-US" altLang="de-DE" sz="1600">
                <a:solidFill>
                  <a:schemeClr val="bg2"/>
                </a:solidFill>
                <a:latin typeface="Verdana" panose="020B0604030504040204" pitchFamily="34" charset="0"/>
              </a:rPr>
              <a:t>Sajdlfj lasfdj l saldf lsj dfljsal fdjlas dflja asljfdlsdjflsajf l lsajf sdfljsalfdj sdalfjlajsd flsdjflsdjfsaljfd asldfjaldj</a:t>
            </a:r>
            <a:endParaRPr lang="de-DE" altLang="de-DE" sz="1600">
              <a:solidFill>
                <a:schemeClr val="bg2"/>
              </a:solidFill>
              <a:latin typeface="Verdana" panose="020B0604030504040204" pitchFamily="34" charset="0"/>
            </a:endParaRPr>
          </a:p>
          <a:p>
            <a:pPr algn="just" eaLnBrk="1" hangingPunct="1">
              <a:spcBef>
                <a:spcPct val="20000"/>
              </a:spcBef>
            </a:pPr>
            <a:endParaRPr lang="de-DE" altLang="de-DE" sz="1600">
              <a:solidFill>
                <a:schemeClr val="bg2"/>
              </a:solidFill>
              <a:latin typeface="Verdana" panose="020B0604030504040204" pitchFamily="34" charset="0"/>
            </a:endParaRPr>
          </a:p>
          <a:p>
            <a:pPr algn="just" eaLnBrk="1" hangingPunct="1">
              <a:spcBef>
                <a:spcPct val="20000"/>
              </a:spcBef>
            </a:pPr>
            <a:endParaRPr lang="de-DE" altLang="de-DE" sz="1600">
              <a:latin typeface="Verdana" panose="020B0604030504040204" pitchFamily="34" charset="0"/>
            </a:endParaRPr>
          </a:p>
          <a:p>
            <a:pPr algn="just" eaLnBrk="1" hangingPunct="1">
              <a:spcBef>
                <a:spcPct val="20000"/>
              </a:spcBef>
            </a:pPr>
            <a:endParaRPr lang="de-DE" altLang="de-DE" sz="1600">
              <a:latin typeface="Verdana" panose="020B0604030504040204" pitchFamily="34" charset="0"/>
            </a:endParaRPr>
          </a:p>
          <a:p>
            <a:pPr algn="just" eaLnBrk="1" hangingPunct="1">
              <a:spcBef>
                <a:spcPct val="20000"/>
              </a:spcBef>
            </a:pPr>
            <a:endParaRPr lang="de-DE" altLang="de-DE" sz="1600">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endParaRPr lang="de-DE" altLang="de-DE" sz="1200" b="1">
              <a:latin typeface="Verdana" panose="020B0604030504040204" pitchFamily="34" charset="0"/>
            </a:endParaRPr>
          </a:p>
          <a:p>
            <a:pPr algn="just" eaLnBrk="1" hangingPunct="1">
              <a:spcBef>
                <a:spcPct val="20000"/>
              </a:spcBef>
            </a:pPr>
            <a:r>
              <a:rPr lang="de-DE" altLang="de-DE" sz="1200" b="1">
                <a:latin typeface="Verdana" panose="020B0604030504040204" pitchFamily="34" charset="0"/>
              </a:rPr>
              <a:t>Abbildung 6: jsalfdj lsa ljf a sdfl asldfjalsjdf lasjfdl asdlfja lsdjflsafd lajldajfsd</a:t>
            </a:r>
            <a:endParaRPr lang="de-DE" altLang="de-DE" sz="1600">
              <a:latin typeface="Verdana" panose="020B0604030504040204" pitchFamily="34" charset="0"/>
            </a:endParaRPr>
          </a:p>
          <a:p>
            <a:pPr algn="just" eaLnBrk="1" hangingPunct="1">
              <a:spcBef>
                <a:spcPct val="20000"/>
              </a:spcBef>
            </a:pPr>
            <a:endParaRPr lang="de-DE" altLang="de-DE" sz="1600">
              <a:latin typeface="Verdana" panose="020B0604030504040204" pitchFamily="34" charset="0"/>
            </a:endParaRPr>
          </a:p>
        </p:txBody>
      </p:sp>
      <p:sp>
        <p:nvSpPr>
          <p:cNvPr id="2054" name="Rectangle 11">
            <a:extLst>
              <a:ext uri="{FF2B5EF4-FFF2-40B4-BE49-F238E27FC236}">
                <a16:creationId xmlns:a16="http://schemas.microsoft.com/office/drawing/2014/main" id="{F06B567B-B5E2-25A9-D9BE-E76DA26A4BD3}"/>
              </a:ext>
            </a:extLst>
          </p:cNvPr>
          <p:cNvSpPr>
            <a:spLocks noChangeArrowheads="1"/>
          </p:cNvSpPr>
          <p:nvPr/>
        </p:nvSpPr>
        <p:spPr bwMode="auto">
          <a:xfrm>
            <a:off x="5441950" y="3983038"/>
            <a:ext cx="4070350" cy="1619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71" tIns="46784" rIns="89971" bIns="46784"/>
          <a:lstStyle>
            <a:lvl1pPr defTabSz="3043238" eaLnBrk="0" hangingPunct="0">
              <a:defRPr sz="4100">
                <a:solidFill>
                  <a:schemeClr val="tx1"/>
                </a:solidFill>
                <a:latin typeface="Arial" panose="020B0604020202020204" pitchFamily="34" charset="0"/>
              </a:defRPr>
            </a:lvl1pPr>
            <a:lvl2pPr marL="742950" indent="-285750" defTabSz="3043238" eaLnBrk="0" hangingPunct="0">
              <a:defRPr sz="4100">
                <a:solidFill>
                  <a:schemeClr val="tx1"/>
                </a:solidFill>
                <a:latin typeface="Arial" panose="020B0604020202020204" pitchFamily="34" charset="0"/>
              </a:defRPr>
            </a:lvl2pPr>
            <a:lvl3pPr marL="1143000" indent="-228600" defTabSz="3043238" eaLnBrk="0" hangingPunct="0">
              <a:defRPr sz="4100">
                <a:solidFill>
                  <a:schemeClr val="tx1"/>
                </a:solidFill>
                <a:latin typeface="Arial" panose="020B0604020202020204" pitchFamily="34" charset="0"/>
              </a:defRPr>
            </a:lvl3pPr>
            <a:lvl4pPr marL="1600200" indent="-228600" defTabSz="3043238" eaLnBrk="0" hangingPunct="0">
              <a:defRPr sz="4100">
                <a:solidFill>
                  <a:schemeClr val="tx1"/>
                </a:solidFill>
                <a:latin typeface="Arial" panose="020B0604020202020204" pitchFamily="34" charset="0"/>
              </a:defRPr>
            </a:lvl4pPr>
            <a:lvl5pPr marL="2057400" indent="-228600" defTabSz="3043238" eaLnBrk="0" hangingPunct="0">
              <a:defRPr sz="4100">
                <a:solidFill>
                  <a:schemeClr val="tx1"/>
                </a:solidFill>
                <a:latin typeface="Arial" panose="020B0604020202020204" pitchFamily="34" charset="0"/>
              </a:defRPr>
            </a:lvl5pPr>
            <a:lvl6pPr marL="2514600" indent="-228600" defTabSz="3043238"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3043238"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3043238"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3043238" eaLnBrk="0" fontAlgn="base" hangingPunct="0">
              <a:spcBef>
                <a:spcPct val="0"/>
              </a:spcBef>
              <a:spcAft>
                <a:spcPct val="0"/>
              </a:spcAft>
              <a:defRPr sz="4100">
                <a:solidFill>
                  <a:schemeClr val="tx1"/>
                </a:solidFill>
                <a:latin typeface="Arial" panose="020B0604020202020204" pitchFamily="34" charset="0"/>
              </a:defRPr>
            </a:lvl9pPr>
          </a:lstStyle>
          <a:p>
            <a:pPr eaLnBrk="1" hangingPunct="1">
              <a:spcBef>
                <a:spcPct val="20000"/>
              </a:spcBef>
              <a:buFontTx/>
              <a:buAutoNum type="arabicPlain" startAt="3"/>
            </a:pPr>
            <a:r>
              <a:rPr lang="de-DE" altLang="de-DE" sz="1600" b="1">
                <a:latin typeface="Verdana" panose="020B0604030504040204" pitchFamily="34" charset="0"/>
              </a:rPr>
              <a:t>  Lösung</a:t>
            </a:r>
          </a:p>
          <a:p>
            <a:pPr eaLnBrk="1" hangingPunct="1">
              <a:spcBef>
                <a:spcPct val="20000"/>
              </a:spcBef>
            </a:pPr>
            <a:endParaRPr lang="de-DE" altLang="de-DE" sz="1600" b="1">
              <a:latin typeface="Verdana" panose="020B0604030504040204" pitchFamily="34" charset="0"/>
            </a:endParaRPr>
          </a:p>
          <a:p>
            <a:pPr algn="just" eaLnBrk="1" hangingPunct="1">
              <a:spcAft>
                <a:spcPts val="300"/>
              </a:spcAft>
            </a:pPr>
            <a:r>
              <a:rPr lang="de-DE" altLang="de-DE" sz="1600">
                <a:latin typeface="Verdana" panose="020B0604030504040204" pitchFamily="34" charset="0"/>
              </a:rPr>
              <a:t>Ein Poster sollte anschaulich, also grafisch ansprechend, gestaltet werden. Das lässt sich mit drei Punkten erreichen:</a:t>
            </a: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algn="just" eaLnBrk="1" hangingPunct="1">
              <a:spcAft>
                <a:spcPts val="300"/>
              </a:spcAft>
            </a:pPr>
            <a:endParaRPr lang="de-DE" altLang="de-DE" sz="1600">
              <a:latin typeface="Verdana" panose="020B0604030504040204" pitchFamily="34" charset="0"/>
            </a:endParaRPr>
          </a:p>
          <a:p>
            <a:pPr eaLnBrk="1" hangingPunct="1">
              <a:spcBef>
                <a:spcPct val="20000"/>
              </a:spcBef>
            </a:pPr>
            <a:endParaRPr lang="de-DE" altLang="de-DE" sz="1600">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6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algn="just" eaLnBrk="1" hangingPunct="1">
              <a:spcBef>
                <a:spcPct val="20000"/>
              </a:spcBef>
            </a:pPr>
            <a:r>
              <a:rPr lang="de-DE" altLang="de-DE" sz="1200" b="1">
                <a:latin typeface="Verdana" panose="020B0604030504040204" pitchFamily="34" charset="0"/>
              </a:rPr>
              <a:t>Abbildung 3:  skfd safdk lksaldfj ljlas dfjl asdfjl aldjflsdjf sajfdlsjldjsa</a:t>
            </a:r>
            <a:endParaRPr lang="en-US" altLang="de-DE" sz="1200" b="1">
              <a:latin typeface="Verdana" panose="020B0604030504040204" pitchFamily="34" charset="0"/>
            </a:endParaRPr>
          </a:p>
          <a:p>
            <a:pPr algn="just" eaLnBrk="1" hangingPunct="1">
              <a:spcBef>
                <a:spcPct val="20000"/>
              </a:spcBef>
            </a:pPr>
            <a:endParaRPr lang="de-DE" altLang="de-DE" sz="1600">
              <a:latin typeface="Verdana" panose="020B0604030504040204" pitchFamily="34" charset="0"/>
            </a:endParaRPr>
          </a:p>
          <a:p>
            <a:pPr algn="just" eaLnBrk="1" hangingPunct="1">
              <a:spcBef>
                <a:spcPct val="20000"/>
              </a:spcBef>
            </a:pPr>
            <a:r>
              <a:rPr lang="de-DE" altLang="de-DE" sz="1600">
                <a:solidFill>
                  <a:schemeClr val="bg2"/>
                </a:solidFill>
                <a:latin typeface="Verdana" panose="020B0604030504040204" pitchFamily="34" charset="0"/>
              </a:rPr>
              <a:t>Jdslfjk l asdlfksdal fjsalfj alsfdsafdsa fd safd sdklf salfjksajf saf saklfdj sdf saf lj adfj sdlfjsdalfjsdalfjsa fsda fl alfd salfdjsdaldfjsadlfjaeirlsajf sl as dflsdjlfjsa dfl asfdjsdalfksdlfj al kdf aldf sajfl adfj salfdja  saljf asfdjlasjd fa lfja sfd saldjflsdfaldf a salfj salfdjsdaldfjsadlfjaeirlsajf sl as dflsdjlfjsa dfl asfdjsdalfksdlfj al kdf aldf sajfl adfj salfdja  saljf asfdjlasjd</a:t>
            </a:r>
            <a:endParaRPr lang="de-DE" altLang="de-DE" sz="1400" b="1">
              <a:latin typeface="Verdana" panose="020B0604030504040204" pitchFamily="34" charset="0"/>
            </a:endParaRPr>
          </a:p>
          <a:p>
            <a:pPr eaLnBrk="1" hangingPunct="1">
              <a:spcBef>
                <a:spcPct val="20000"/>
              </a:spcBef>
            </a:pPr>
            <a:endParaRPr lang="de-DE" altLang="de-DE" sz="1400" b="1">
              <a:latin typeface="Verdana" panose="020B0604030504040204" pitchFamily="34" charset="0"/>
            </a:endParaRPr>
          </a:p>
          <a:p>
            <a:pPr eaLnBrk="1" hangingPunct="1">
              <a:spcBef>
                <a:spcPct val="20000"/>
              </a:spcBef>
            </a:pPr>
            <a:endParaRPr lang="de-DE" altLang="de-DE" sz="1400" b="1">
              <a:latin typeface="Verdana" panose="020B0604030504040204" pitchFamily="34" charset="0"/>
            </a:endParaRPr>
          </a:p>
          <a:p>
            <a:pPr eaLnBrk="1" hangingPunct="1">
              <a:spcBef>
                <a:spcPct val="20000"/>
              </a:spcBef>
            </a:pPr>
            <a:endParaRPr lang="de-DE" altLang="de-DE" sz="1400" b="1">
              <a:latin typeface="Verdana" panose="020B0604030504040204" pitchFamily="34" charset="0"/>
            </a:endParaRPr>
          </a:p>
          <a:p>
            <a:pPr eaLnBrk="1" hangingPunct="1">
              <a:spcBef>
                <a:spcPct val="20000"/>
              </a:spcBef>
            </a:pPr>
            <a:endParaRPr lang="de-DE" altLang="de-DE" sz="1400" b="1">
              <a:latin typeface="Verdana" panose="020B0604030504040204" pitchFamily="34" charset="0"/>
            </a:endParaRPr>
          </a:p>
          <a:p>
            <a:pPr eaLnBrk="1" hangingPunct="1">
              <a:spcBef>
                <a:spcPct val="20000"/>
              </a:spcBef>
            </a:pPr>
            <a:endParaRPr lang="de-DE" altLang="de-DE" sz="1400" b="1">
              <a:latin typeface="Verdana" panose="020B0604030504040204" pitchFamily="34" charset="0"/>
            </a:endParaRPr>
          </a:p>
          <a:p>
            <a:pPr eaLnBrk="1" hangingPunct="1">
              <a:spcBef>
                <a:spcPct val="20000"/>
              </a:spcBef>
            </a:pPr>
            <a:endParaRPr lang="de-DE" altLang="de-DE" sz="1400" b="1">
              <a:latin typeface="Verdana" panose="020B0604030504040204" pitchFamily="34" charset="0"/>
            </a:endParaRPr>
          </a:p>
          <a:p>
            <a:pPr eaLnBrk="1" hangingPunct="1">
              <a:spcBef>
                <a:spcPct val="20000"/>
              </a:spcBef>
            </a:pPr>
            <a:endParaRPr lang="de-DE" altLang="de-DE" sz="1400" b="1">
              <a:latin typeface="Verdana" panose="020B0604030504040204" pitchFamily="34" charset="0"/>
            </a:endParaRPr>
          </a:p>
          <a:p>
            <a:pPr eaLnBrk="1" hangingPunct="1">
              <a:spcBef>
                <a:spcPct val="20000"/>
              </a:spcBef>
            </a:pPr>
            <a:endParaRPr lang="de-DE" altLang="de-DE" sz="14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eaLnBrk="1" hangingPunct="1">
              <a:spcBef>
                <a:spcPct val="20000"/>
              </a:spcBef>
            </a:pPr>
            <a:endParaRPr lang="de-DE" altLang="de-DE" sz="1200" b="1">
              <a:latin typeface="Verdana" panose="020B0604030504040204" pitchFamily="34" charset="0"/>
            </a:endParaRPr>
          </a:p>
          <a:p>
            <a:pPr algn="just" eaLnBrk="1" hangingPunct="1">
              <a:spcBef>
                <a:spcPct val="20000"/>
              </a:spcBef>
            </a:pPr>
            <a:r>
              <a:rPr lang="de-DE" altLang="de-DE" sz="1200" b="1">
                <a:latin typeface="Verdana" panose="020B0604030504040204" pitchFamily="34" charset="0"/>
              </a:rPr>
              <a:t>Abbildung 4: jslfd lasjfdl lajsdfl safjsaldjf asjdflajs fdljsaldfjsalfjsaljfdlsajfdlas </a:t>
            </a:r>
          </a:p>
          <a:p>
            <a:pPr eaLnBrk="1" hangingPunct="1">
              <a:spcBef>
                <a:spcPct val="20000"/>
              </a:spcBef>
            </a:pPr>
            <a:endParaRPr lang="de-DE" altLang="de-DE" sz="1200" b="1">
              <a:latin typeface="Verdana" panose="020B0604030504040204" pitchFamily="34" charset="0"/>
            </a:endParaRPr>
          </a:p>
        </p:txBody>
      </p:sp>
      <p:sp>
        <p:nvSpPr>
          <p:cNvPr id="2055" name="Text Box 40">
            <a:extLst>
              <a:ext uri="{FF2B5EF4-FFF2-40B4-BE49-F238E27FC236}">
                <a16:creationId xmlns:a16="http://schemas.microsoft.com/office/drawing/2014/main" id="{358D3F9C-7D9D-EF70-10C0-37BC5C1FD1E8}"/>
              </a:ext>
            </a:extLst>
          </p:cNvPr>
          <p:cNvSpPr txBox="1">
            <a:spLocks noChangeArrowheads="1"/>
          </p:cNvSpPr>
          <p:nvPr/>
        </p:nvSpPr>
        <p:spPr bwMode="auto">
          <a:xfrm>
            <a:off x="10172700" y="1641475"/>
            <a:ext cx="3811588"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3" tIns="45688" rIns="91373" bIns="45688">
            <a:spAutoFit/>
          </a:bodyPr>
          <a:lstStyle>
            <a:lvl1pPr defTabSz="2330450" eaLnBrk="0" hangingPunct="0">
              <a:tabLst>
                <a:tab pos="1262063" algn="l"/>
              </a:tabLst>
              <a:defRPr sz="4100">
                <a:solidFill>
                  <a:schemeClr val="tx1"/>
                </a:solidFill>
                <a:latin typeface="Arial" panose="020B0604020202020204" pitchFamily="34" charset="0"/>
              </a:defRPr>
            </a:lvl1pPr>
            <a:lvl2pPr marL="742950" indent="-285750" defTabSz="2330450" eaLnBrk="0" hangingPunct="0">
              <a:tabLst>
                <a:tab pos="1262063" algn="l"/>
              </a:tabLst>
              <a:defRPr sz="4100">
                <a:solidFill>
                  <a:schemeClr val="tx1"/>
                </a:solidFill>
                <a:latin typeface="Arial" panose="020B0604020202020204" pitchFamily="34" charset="0"/>
              </a:defRPr>
            </a:lvl2pPr>
            <a:lvl3pPr marL="1143000" indent="-228600" defTabSz="2330450" eaLnBrk="0" hangingPunct="0">
              <a:tabLst>
                <a:tab pos="1262063" algn="l"/>
              </a:tabLst>
              <a:defRPr sz="4100">
                <a:solidFill>
                  <a:schemeClr val="tx1"/>
                </a:solidFill>
                <a:latin typeface="Arial" panose="020B0604020202020204" pitchFamily="34" charset="0"/>
              </a:defRPr>
            </a:lvl3pPr>
            <a:lvl4pPr marL="1600200" indent="-228600" defTabSz="2330450" eaLnBrk="0" hangingPunct="0">
              <a:tabLst>
                <a:tab pos="1262063" algn="l"/>
              </a:tabLst>
              <a:defRPr sz="4100">
                <a:solidFill>
                  <a:schemeClr val="tx1"/>
                </a:solidFill>
                <a:latin typeface="Arial" panose="020B0604020202020204" pitchFamily="34" charset="0"/>
              </a:defRPr>
            </a:lvl4pPr>
            <a:lvl5pPr marL="2057400" indent="-228600" defTabSz="2330450" eaLnBrk="0" hangingPunct="0">
              <a:tabLst>
                <a:tab pos="1262063" algn="l"/>
              </a:tabLst>
              <a:defRPr sz="4100">
                <a:solidFill>
                  <a:schemeClr val="tx1"/>
                </a:solidFill>
                <a:latin typeface="Arial" panose="020B0604020202020204" pitchFamily="34" charset="0"/>
              </a:defRPr>
            </a:lvl5pPr>
            <a:lvl6pPr marL="2514600" indent="-228600" defTabSz="2330450" eaLnBrk="0" fontAlgn="base" hangingPunct="0">
              <a:spcBef>
                <a:spcPct val="0"/>
              </a:spcBef>
              <a:spcAft>
                <a:spcPct val="0"/>
              </a:spcAft>
              <a:tabLst>
                <a:tab pos="1262063" algn="l"/>
              </a:tabLst>
              <a:defRPr sz="4100">
                <a:solidFill>
                  <a:schemeClr val="tx1"/>
                </a:solidFill>
                <a:latin typeface="Arial" panose="020B0604020202020204" pitchFamily="34" charset="0"/>
              </a:defRPr>
            </a:lvl6pPr>
            <a:lvl7pPr marL="2971800" indent="-228600" defTabSz="2330450" eaLnBrk="0" fontAlgn="base" hangingPunct="0">
              <a:spcBef>
                <a:spcPct val="0"/>
              </a:spcBef>
              <a:spcAft>
                <a:spcPct val="0"/>
              </a:spcAft>
              <a:tabLst>
                <a:tab pos="1262063" algn="l"/>
              </a:tabLst>
              <a:defRPr sz="4100">
                <a:solidFill>
                  <a:schemeClr val="tx1"/>
                </a:solidFill>
                <a:latin typeface="Arial" panose="020B0604020202020204" pitchFamily="34" charset="0"/>
              </a:defRPr>
            </a:lvl7pPr>
            <a:lvl8pPr marL="3429000" indent="-228600" defTabSz="2330450" eaLnBrk="0" fontAlgn="base" hangingPunct="0">
              <a:spcBef>
                <a:spcPct val="0"/>
              </a:spcBef>
              <a:spcAft>
                <a:spcPct val="0"/>
              </a:spcAft>
              <a:tabLst>
                <a:tab pos="1262063" algn="l"/>
              </a:tabLst>
              <a:defRPr sz="4100">
                <a:solidFill>
                  <a:schemeClr val="tx1"/>
                </a:solidFill>
                <a:latin typeface="Arial" panose="020B0604020202020204" pitchFamily="34" charset="0"/>
              </a:defRPr>
            </a:lvl8pPr>
            <a:lvl9pPr marL="3886200" indent="-228600" defTabSz="2330450" eaLnBrk="0" fontAlgn="base" hangingPunct="0">
              <a:spcBef>
                <a:spcPct val="0"/>
              </a:spcBef>
              <a:spcAft>
                <a:spcPct val="0"/>
              </a:spcAft>
              <a:tabLst>
                <a:tab pos="1262063" algn="l"/>
              </a:tabLst>
              <a:defRPr sz="4100">
                <a:solidFill>
                  <a:schemeClr val="tx1"/>
                </a:solidFill>
                <a:latin typeface="Arial" panose="020B0604020202020204" pitchFamily="34" charset="0"/>
              </a:defRPr>
            </a:lvl9pPr>
          </a:lstStyle>
          <a:p>
            <a:pPr eaLnBrk="1" hangingPunct="1">
              <a:spcBef>
                <a:spcPts val="600"/>
              </a:spcBef>
            </a:pPr>
            <a:r>
              <a:rPr lang="de-DE" altLang="de-DE" sz="1100">
                <a:latin typeface="Verdana" panose="020B0604030504040204" pitchFamily="34" charset="0"/>
              </a:rPr>
              <a:t>	Max Mustermann</a:t>
            </a:r>
            <a:r>
              <a:rPr lang="de-DE" altLang="de-DE" sz="1100">
                <a:solidFill>
                  <a:srgbClr val="000000"/>
                </a:solidFill>
                <a:latin typeface="Verdana" panose="020B0604030504040204" pitchFamily="34" charset="0"/>
              </a:rPr>
              <a:t>, 	geb. 01.01.1985 in Emstadt</a:t>
            </a:r>
          </a:p>
          <a:p>
            <a:pPr eaLnBrk="1" hangingPunct="1">
              <a:spcBef>
                <a:spcPts val="600"/>
              </a:spcBef>
            </a:pPr>
            <a:r>
              <a:rPr lang="de-DE" altLang="de-DE" sz="1100">
                <a:solidFill>
                  <a:srgbClr val="000000"/>
                </a:solidFill>
                <a:latin typeface="Verdana" panose="020B0604030504040204" pitchFamily="34" charset="0"/>
              </a:rPr>
              <a:t>	1992-2004 	</a:t>
            </a:r>
            <a:br>
              <a:rPr lang="de-DE" altLang="de-DE" sz="1100">
                <a:solidFill>
                  <a:srgbClr val="000000"/>
                </a:solidFill>
                <a:latin typeface="Verdana" panose="020B0604030504040204" pitchFamily="34" charset="0"/>
              </a:rPr>
            </a:br>
            <a:r>
              <a:rPr lang="de-DE" altLang="de-DE" sz="1100">
                <a:solidFill>
                  <a:srgbClr val="000000"/>
                </a:solidFill>
                <a:latin typeface="Verdana" panose="020B0604030504040204" pitchFamily="34" charset="0"/>
              </a:rPr>
              <a:t>	Schulbesuch in Endorf</a:t>
            </a:r>
          </a:p>
          <a:p>
            <a:pPr eaLnBrk="1" hangingPunct="1">
              <a:spcBef>
                <a:spcPts val="600"/>
              </a:spcBef>
            </a:pPr>
            <a:r>
              <a:rPr lang="de-DE" altLang="de-DE" sz="1100">
                <a:solidFill>
                  <a:srgbClr val="000000"/>
                </a:solidFill>
                <a:latin typeface="Verdana" panose="020B0604030504040204" pitchFamily="34" charset="0"/>
              </a:rPr>
              <a:t>	2005-2006  Bundeswehr</a:t>
            </a:r>
          </a:p>
          <a:p>
            <a:pPr eaLnBrk="1" hangingPunct="1">
              <a:spcBef>
                <a:spcPts val="600"/>
              </a:spcBef>
            </a:pPr>
            <a:r>
              <a:rPr lang="de-DE" altLang="de-DE" sz="1100">
                <a:solidFill>
                  <a:srgbClr val="000000"/>
                </a:solidFill>
                <a:latin typeface="Verdana" panose="020B0604030504040204" pitchFamily="34" charset="0"/>
              </a:rPr>
              <a:t>	2006-2008 Grundstudium 	Elektrotechnik TU Dresden</a:t>
            </a:r>
          </a:p>
          <a:p>
            <a:pPr eaLnBrk="1" hangingPunct="1">
              <a:spcBef>
                <a:spcPts val="600"/>
              </a:spcBef>
            </a:pPr>
            <a:r>
              <a:rPr lang="de-DE" altLang="de-DE" sz="1100">
                <a:solidFill>
                  <a:srgbClr val="000000"/>
                </a:solidFill>
                <a:latin typeface="Verdana" panose="020B0604030504040204" pitchFamily="34" charset="0"/>
              </a:rPr>
              <a:t>2008-2011 Hauptstudium in der Studienrich-</a:t>
            </a:r>
            <a:br>
              <a:rPr lang="de-DE" altLang="de-DE" sz="1100">
                <a:solidFill>
                  <a:srgbClr val="000000"/>
                </a:solidFill>
                <a:latin typeface="Verdana" panose="020B0604030504040204" pitchFamily="34" charset="0"/>
              </a:rPr>
            </a:br>
            <a:r>
              <a:rPr lang="de-DE" altLang="de-DE" sz="1100">
                <a:solidFill>
                  <a:srgbClr val="000000"/>
                </a:solidFill>
                <a:latin typeface="Verdana" panose="020B0604030504040204" pitchFamily="34" charset="0"/>
              </a:rPr>
              <a:t>tung Feinwerk- und Mikrotechnik, TU Dresden</a:t>
            </a:r>
          </a:p>
        </p:txBody>
      </p:sp>
      <p:grpSp>
        <p:nvGrpSpPr>
          <p:cNvPr id="2056" name="Group 41">
            <a:extLst>
              <a:ext uri="{FF2B5EF4-FFF2-40B4-BE49-F238E27FC236}">
                <a16:creationId xmlns:a16="http://schemas.microsoft.com/office/drawing/2014/main" id="{8354B411-B32C-01B3-BA8A-EE73558E4069}"/>
              </a:ext>
            </a:extLst>
          </p:cNvPr>
          <p:cNvGrpSpPr>
            <a:grpSpLocks noChangeAspect="1"/>
          </p:cNvGrpSpPr>
          <p:nvPr/>
        </p:nvGrpSpPr>
        <p:grpSpPr bwMode="auto">
          <a:xfrm>
            <a:off x="10172700" y="1679575"/>
            <a:ext cx="1152525" cy="1381125"/>
            <a:chOff x="9203" y="2698"/>
            <a:chExt cx="966" cy="1300"/>
          </a:xfrm>
        </p:grpSpPr>
        <p:pic>
          <p:nvPicPr>
            <p:cNvPr id="2090" name="Picture 42" descr="Passbild">
              <a:extLst>
                <a:ext uri="{FF2B5EF4-FFF2-40B4-BE49-F238E27FC236}">
                  <a16:creationId xmlns:a16="http://schemas.microsoft.com/office/drawing/2014/main" id="{59134121-055A-DCB0-5B11-C85B554A86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3" y="2698"/>
              <a:ext cx="966" cy="1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091" name="WordArt 43">
              <a:extLst>
                <a:ext uri="{FF2B5EF4-FFF2-40B4-BE49-F238E27FC236}">
                  <a16:creationId xmlns:a16="http://schemas.microsoft.com/office/drawing/2014/main" id="{B53BF6B3-EA88-5A69-82EA-7336232F45D6}"/>
                </a:ext>
              </a:extLst>
            </p:cNvPr>
            <p:cNvSpPr>
              <a:spLocks noChangeAspect="1" noChangeArrowheads="1" noChangeShapeType="1" noTextEdit="1"/>
            </p:cNvSpPr>
            <p:nvPr/>
          </p:nvSpPr>
          <p:spPr bwMode="auto">
            <a:xfrm>
              <a:off x="9323" y="3152"/>
              <a:ext cx="724" cy="622"/>
            </a:xfrm>
            <a:prstGeom prst="rect">
              <a:avLst/>
            </a:prstGeom>
          </p:spPr>
          <p:txBody>
            <a:bodyPr wrap="none" fromWordArt="1">
              <a:prstTxWarp prst="textSlantUp">
                <a:avLst>
                  <a:gd name="adj" fmla="val 61981"/>
                </a:avLst>
              </a:prstTxWarp>
            </a:bodyPr>
            <a:lstStyle/>
            <a:p>
              <a:pPr algn="ctr"/>
              <a:r>
                <a:rPr lang="de-DE" sz="1400" kern="10">
                  <a:ln w="9525">
                    <a:solidFill>
                      <a:srgbClr val="000000"/>
                    </a:solidFill>
                    <a:round/>
                    <a:headEnd/>
                    <a:tailEnd/>
                  </a:ln>
                  <a:solidFill>
                    <a:srgbClr val="000000"/>
                  </a:solidFill>
                  <a:latin typeface="Verdana" panose="020B0604030504040204" pitchFamily="34" charset="0"/>
                  <a:ea typeface="Verdana" panose="020B0604030504040204" pitchFamily="34" charset="0"/>
                </a:rPr>
                <a:t>Passbild</a:t>
              </a:r>
            </a:p>
          </p:txBody>
        </p:sp>
      </p:grpSp>
      <p:grpSp>
        <p:nvGrpSpPr>
          <p:cNvPr id="2057" name="Group 50">
            <a:extLst>
              <a:ext uri="{FF2B5EF4-FFF2-40B4-BE49-F238E27FC236}">
                <a16:creationId xmlns:a16="http://schemas.microsoft.com/office/drawing/2014/main" id="{7824DB97-8319-E60F-C814-0835B79D9F61}"/>
              </a:ext>
            </a:extLst>
          </p:cNvPr>
          <p:cNvGrpSpPr>
            <a:grpSpLocks/>
          </p:cNvGrpSpPr>
          <p:nvPr/>
        </p:nvGrpSpPr>
        <p:grpSpPr bwMode="auto">
          <a:xfrm>
            <a:off x="1087438" y="7213600"/>
            <a:ext cx="4017962" cy="1857375"/>
            <a:chOff x="685" y="4508"/>
            <a:chExt cx="2531" cy="1170"/>
          </a:xfrm>
        </p:grpSpPr>
        <p:pic>
          <p:nvPicPr>
            <p:cNvPr id="2087" name="Grafik 18" descr="Variable-Color-Detektor.jpg">
              <a:extLst>
                <a:ext uri="{FF2B5EF4-FFF2-40B4-BE49-F238E27FC236}">
                  <a16:creationId xmlns:a16="http://schemas.microsoft.com/office/drawing/2014/main" id="{EB0AFFA7-BEA7-8F73-C442-7D81A3784A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1" y="4508"/>
              <a:ext cx="865" cy="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8" name="Grafik 6" descr="Gasküvette.emf">
              <a:extLst>
                <a:ext uri="{FF2B5EF4-FFF2-40B4-BE49-F238E27FC236}">
                  <a16:creationId xmlns:a16="http://schemas.microsoft.com/office/drawing/2014/main" id="{23F4B561-487A-C7F2-4B63-5B721E81BE3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24" y="4943"/>
              <a:ext cx="1609" cy="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9" name="Text Box 44">
              <a:extLst>
                <a:ext uri="{FF2B5EF4-FFF2-40B4-BE49-F238E27FC236}">
                  <a16:creationId xmlns:a16="http://schemas.microsoft.com/office/drawing/2014/main" id="{5426F2EC-E1FE-F0E3-3128-8DB4E31DDA64}"/>
                </a:ext>
              </a:extLst>
            </p:cNvPr>
            <p:cNvSpPr txBox="1">
              <a:spLocks noChangeArrowheads="1"/>
            </p:cNvSpPr>
            <p:nvPr/>
          </p:nvSpPr>
          <p:spPr bwMode="auto">
            <a:xfrm rot="-945070">
              <a:off x="685" y="5011"/>
              <a:ext cx="2490" cy="410"/>
            </a:xfrm>
            <a:prstGeom prst="rect">
              <a:avLst/>
            </a:prstGeom>
            <a:solidFill>
              <a:srgbClr val="C0C0C0">
                <a:alpha val="79999"/>
              </a:srgbClr>
            </a:solidFill>
            <a:ln w="9525">
              <a:solidFill>
                <a:schemeClr val="tx1"/>
              </a:solidFill>
              <a:miter lim="800000"/>
              <a:headEnd/>
              <a:tailEnd/>
            </a:ln>
          </p:spPr>
          <p:txBody>
            <a:bodyPr>
              <a:spAutoFit/>
            </a:bodyPr>
            <a:lstStyle>
              <a:lvl1pPr defTabSz="2085975" eaLnBrk="0" hangingPunct="0">
                <a:defRPr sz="4100">
                  <a:solidFill>
                    <a:schemeClr val="tx1"/>
                  </a:solidFill>
                  <a:latin typeface="Arial" panose="020B0604020202020204" pitchFamily="34" charset="0"/>
                </a:defRPr>
              </a:lvl1pPr>
              <a:lvl2pPr marL="742950" indent="-285750" defTabSz="2085975" eaLnBrk="0" hangingPunct="0">
                <a:defRPr sz="4100">
                  <a:solidFill>
                    <a:schemeClr val="tx1"/>
                  </a:solidFill>
                  <a:latin typeface="Arial" panose="020B0604020202020204" pitchFamily="34" charset="0"/>
                </a:defRPr>
              </a:lvl2pPr>
              <a:lvl3pPr marL="1143000" indent="-228600" defTabSz="2085975" eaLnBrk="0" hangingPunct="0">
                <a:defRPr sz="4100">
                  <a:solidFill>
                    <a:schemeClr val="tx1"/>
                  </a:solidFill>
                  <a:latin typeface="Arial" panose="020B0604020202020204" pitchFamily="34" charset="0"/>
                </a:defRPr>
              </a:lvl3pPr>
              <a:lvl4pPr marL="1600200" indent="-228600" defTabSz="2085975" eaLnBrk="0" hangingPunct="0">
                <a:defRPr sz="4100">
                  <a:solidFill>
                    <a:schemeClr val="tx1"/>
                  </a:solidFill>
                  <a:latin typeface="Arial" panose="020B0604020202020204" pitchFamily="34" charset="0"/>
                </a:defRPr>
              </a:lvl4pPr>
              <a:lvl5pPr marL="2057400" indent="-228600" defTabSz="2085975" eaLnBrk="0" hangingPunct="0">
                <a:defRPr sz="4100">
                  <a:solidFill>
                    <a:schemeClr val="tx1"/>
                  </a:solidFill>
                  <a:latin typeface="Arial" panose="020B0604020202020204" pitchFamily="34" charset="0"/>
                </a:defRPr>
              </a:lvl5pPr>
              <a:lvl6pPr marL="2514600" indent="-228600" defTabSz="2085975"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2085975"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2085975"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2085975" eaLnBrk="0" fontAlgn="base" hangingPunct="0">
                <a:spcBef>
                  <a:spcPct val="0"/>
                </a:spcBef>
                <a:spcAft>
                  <a:spcPct val="0"/>
                </a:spcAft>
                <a:defRPr sz="4100">
                  <a:solidFill>
                    <a:schemeClr val="tx1"/>
                  </a:solidFill>
                  <a:latin typeface="Arial" panose="020B0604020202020204" pitchFamily="34" charset="0"/>
                </a:defRPr>
              </a:lvl9pPr>
            </a:lstStyle>
            <a:p>
              <a:pPr algn="ctr" eaLnBrk="1" hangingPunct="1">
                <a:spcBef>
                  <a:spcPct val="50000"/>
                </a:spcBef>
              </a:pPr>
              <a:r>
                <a:rPr lang="de-DE" altLang="de-DE" sz="3600"/>
                <a:t>Beispielabbildung</a:t>
              </a:r>
            </a:p>
          </p:txBody>
        </p:sp>
      </p:grpSp>
      <p:grpSp>
        <p:nvGrpSpPr>
          <p:cNvPr id="2058" name="Group 44">
            <a:extLst>
              <a:ext uri="{FF2B5EF4-FFF2-40B4-BE49-F238E27FC236}">
                <a16:creationId xmlns:a16="http://schemas.microsoft.com/office/drawing/2014/main" id="{FA3416B0-F500-48B9-9370-AB9EFB7BFCDC}"/>
              </a:ext>
            </a:extLst>
          </p:cNvPr>
          <p:cNvGrpSpPr>
            <a:grpSpLocks/>
          </p:cNvGrpSpPr>
          <p:nvPr/>
        </p:nvGrpSpPr>
        <p:grpSpPr bwMode="auto">
          <a:xfrm>
            <a:off x="887413" y="13195300"/>
            <a:ext cx="4316412" cy="2586038"/>
            <a:chOff x="559" y="8414"/>
            <a:chExt cx="2719" cy="1629"/>
          </a:xfrm>
        </p:grpSpPr>
        <p:pic>
          <p:nvPicPr>
            <p:cNvPr id="2076" name="Inhaltsplatzhalter 6" descr="Querschnitt-FPI-Schematisch.emf">
              <a:extLst>
                <a:ext uri="{FF2B5EF4-FFF2-40B4-BE49-F238E27FC236}">
                  <a16:creationId xmlns:a16="http://schemas.microsoft.com/office/drawing/2014/main" id="{53B5CFD0-CBF5-4F38-63A2-33CE1E3257B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2" y="8773"/>
              <a:ext cx="2483" cy="1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feld 46">
              <a:extLst>
                <a:ext uri="{FF2B5EF4-FFF2-40B4-BE49-F238E27FC236}">
                  <a16:creationId xmlns:a16="http://schemas.microsoft.com/office/drawing/2014/main" id="{0D5052FC-8C1F-743B-D515-DAFAFB3B5A7E}"/>
                </a:ext>
              </a:extLst>
            </p:cNvPr>
            <p:cNvSpPr txBox="1"/>
            <p:nvPr/>
          </p:nvSpPr>
          <p:spPr bwMode="auto">
            <a:xfrm>
              <a:off x="559" y="9043"/>
              <a:ext cx="379" cy="174"/>
            </a:xfrm>
            <a:prstGeom prst="rect">
              <a:avLst/>
            </a:prstGeom>
            <a:noFill/>
          </p:spPr>
          <p:txBody>
            <a:bodyPr>
              <a:spAutoFit/>
            </a:bodyPr>
            <a:lstStyle/>
            <a:p>
              <a:pPr>
                <a:defRPr/>
              </a:pPr>
              <a:r>
                <a:rPr lang="de-DE" sz="1200" i="1" kern="0" dirty="0" err="1">
                  <a:solidFill>
                    <a:srgbClr val="001D4B"/>
                  </a:solidFill>
                  <a:latin typeface="+mn-lt"/>
                </a:rPr>
                <a:t>V</a:t>
              </a:r>
              <a:r>
                <a:rPr lang="de-DE" sz="1200" kern="0" baseline="-25000" dirty="0" err="1">
                  <a:solidFill>
                    <a:srgbClr val="001D4B"/>
                  </a:solidFill>
                  <a:latin typeface="+mn-lt"/>
                </a:rPr>
                <a:t>c</a:t>
              </a:r>
              <a:r>
                <a:rPr lang="de-DE" sz="1200" kern="0" baseline="-25000" dirty="0">
                  <a:solidFill>
                    <a:srgbClr val="001D4B"/>
                  </a:solidFill>
                  <a:latin typeface="+mn-lt"/>
                </a:rPr>
                <a:t>+</a:t>
              </a:r>
            </a:p>
          </p:txBody>
        </p:sp>
        <p:sp>
          <p:nvSpPr>
            <p:cNvPr id="48" name="Textfeld 47">
              <a:extLst>
                <a:ext uri="{FF2B5EF4-FFF2-40B4-BE49-F238E27FC236}">
                  <a16:creationId xmlns:a16="http://schemas.microsoft.com/office/drawing/2014/main" id="{EE525FE0-1561-FDBF-655E-5ACE8E1DB1C3}"/>
                </a:ext>
              </a:extLst>
            </p:cNvPr>
            <p:cNvSpPr txBox="1"/>
            <p:nvPr/>
          </p:nvSpPr>
          <p:spPr bwMode="auto">
            <a:xfrm>
              <a:off x="938" y="9008"/>
              <a:ext cx="589" cy="174"/>
            </a:xfrm>
            <a:prstGeom prst="rect">
              <a:avLst/>
            </a:prstGeom>
            <a:noFill/>
          </p:spPr>
          <p:txBody>
            <a:bodyPr>
              <a:spAutoFit/>
            </a:bodyPr>
            <a:lstStyle/>
            <a:p>
              <a:pPr>
                <a:defRPr/>
              </a:pPr>
              <a:r>
                <a:rPr lang="de-DE" sz="1200" kern="0" dirty="0">
                  <a:solidFill>
                    <a:srgbClr val="001D4B"/>
                  </a:solidFill>
                  <a:latin typeface="+mn-lt"/>
                </a:rPr>
                <a:t>Elektroden</a:t>
              </a:r>
              <a:endParaRPr lang="de-DE" sz="1200" kern="0" baseline="-25000" dirty="0">
                <a:solidFill>
                  <a:srgbClr val="001D4B"/>
                </a:solidFill>
                <a:latin typeface="+mn-lt"/>
              </a:endParaRPr>
            </a:p>
          </p:txBody>
        </p:sp>
        <p:sp>
          <p:nvSpPr>
            <p:cNvPr id="49" name="Textfeld 48">
              <a:extLst>
                <a:ext uri="{FF2B5EF4-FFF2-40B4-BE49-F238E27FC236}">
                  <a16:creationId xmlns:a16="http://schemas.microsoft.com/office/drawing/2014/main" id="{D7CBD2CF-CD9C-D946-1685-BA18B9309E66}"/>
                </a:ext>
              </a:extLst>
            </p:cNvPr>
            <p:cNvSpPr txBox="1"/>
            <p:nvPr/>
          </p:nvSpPr>
          <p:spPr bwMode="auto">
            <a:xfrm>
              <a:off x="1008" y="8648"/>
              <a:ext cx="451" cy="174"/>
            </a:xfrm>
            <a:prstGeom prst="rect">
              <a:avLst/>
            </a:prstGeom>
            <a:noFill/>
          </p:spPr>
          <p:txBody>
            <a:bodyPr>
              <a:spAutoFit/>
            </a:bodyPr>
            <a:lstStyle/>
            <a:p>
              <a:pPr>
                <a:defRPr/>
              </a:pPr>
              <a:r>
                <a:rPr lang="de-DE" sz="1200" kern="0" dirty="0">
                  <a:solidFill>
                    <a:srgbClr val="001D4B"/>
                  </a:solidFill>
                  <a:latin typeface="+mn-lt"/>
                </a:rPr>
                <a:t>Feder</a:t>
              </a:r>
              <a:endParaRPr lang="de-DE" sz="1200" kern="0" baseline="-25000" dirty="0">
                <a:solidFill>
                  <a:srgbClr val="001D4B"/>
                </a:solidFill>
                <a:latin typeface="+mn-lt"/>
              </a:endParaRPr>
            </a:p>
          </p:txBody>
        </p:sp>
        <p:sp>
          <p:nvSpPr>
            <p:cNvPr id="50" name="Textfeld 49">
              <a:extLst>
                <a:ext uri="{FF2B5EF4-FFF2-40B4-BE49-F238E27FC236}">
                  <a16:creationId xmlns:a16="http://schemas.microsoft.com/office/drawing/2014/main" id="{0F94D389-4A11-58C2-7AFC-FA7FE3FE27D3}"/>
                </a:ext>
              </a:extLst>
            </p:cNvPr>
            <p:cNvSpPr txBox="1"/>
            <p:nvPr/>
          </p:nvSpPr>
          <p:spPr bwMode="auto">
            <a:xfrm>
              <a:off x="1551" y="9008"/>
              <a:ext cx="287" cy="174"/>
            </a:xfrm>
            <a:prstGeom prst="rect">
              <a:avLst/>
            </a:prstGeom>
            <a:noFill/>
          </p:spPr>
          <p:txBody>
            <a:bodyPr>
              <a:spAutoFit/>
            </a:bodyPr>
            <a:lstStyle/>
            <a:p>
              <a:pPr>
                <a:defRPr/>
              </a:pPr>
              <a:r>
                <a:rPr lang="de-DE" sz="1200" i="1" kern="0" dirty="0">
                  <a:solidFill>
                    <a:srgbClr val="001D4B"/>
                  </a:solidFill>
                  <a:latin typeface="+mn-lt"/>
                </a:rPr>
                <a:t>d</a:t>
              </a:r>
              <a:r>
                <a:rPr lang="de-DE" sz="1200" kern="0" baseline="-25000" dirty="0">
                  <a:solidFill>
                    <a:srgbClr val="001D4B"/>
                  </a:solidFill>
                  <a:latin typeface="+mn-lt"/>
                </a:rPr>
                <a:t>el</a:t>
              </a:r>
            </a:p>
          </p:txBody>
        </p:sp>
        <p:sp>
          <p:nvSpPr>
            <p:cNvPr id="51" name="Textfeld 50">
              <a:extLst>
                <a:ext uri="{FF2B5EF4-FFF2-40B4-BE49-F238E27FC236}">
                  <a16:creationId xmlns:a16="http://schemas.microsoft.com/office/drawing/2014/main" id="{2D20DB1F-EBA3-271A-EFB0-51A53DF9471E}"/>
                </a:ext>
              </a:extLst>
            </p:cNvPr>
            <p:cNvSpPr txBox="1"/>
            <p:nvPr/>
          </p:nvSpPr>
          <p:spPr bwMode="auto">
            <a:xfrm>
              <a:off x="2414" y="9339"/>
              <a:ext cx="716" cy="288"/>
            </a:xfrm>
            <a:prstGeom prst="rect">
              <a:avLst/>
            </a:prstGeom>
            <a:noFill/>
          </p:spPr>
          <p:txBody>
            <a:bodyPr>
              <a:spAutoFit/>
            </a:bodyPr>
            <a:lstStyle/>
            <a:p>
              <a:pPr>
                <a:defRPr/>
              </a:pPr>
              <a:r>
                <a:rPr lang="de-DE" sz="1200" kern="0" dirty="0">
                  <a:solidFill>
                    <a:srgbClr val="001D4B"/>
                  </a:solidFill>
                  <a:latin typeface="+mn-lt"/>
                </a:rPr>
                <a:t>Fester Reflektor</a:t>
              </a:r>
              <a:endParaRPr lang="de-DE" sz="1200" kern="0" baseline="-25000" dirty="0">
                <a:solidFill>
                  <a:srgbClr val="001D4B"/>
                </a:solidFill>
                <a:latin typeface="+mn-lt"/>
              </a:endParaRPr>
            </a:p>
          </p:txBody>
        </p:sp>
        <p:sp>
          <p:nvSpPr>
            <p:cNvPr id="52" name="Textfeld 51">
              <a:extLst>
                <a:ext uri="{FF2B5EF4-FFF2-40B4-BE49-F238E27FC236}">
                  <a16:creationId xmlns:a16="http://schemas.microsoft.com/office/drawing/2014/main" id="{377E8404-D045-346B-FAB9-AA1BE1278142}"/>
                </a:ext>
              </a:extLst>
            </p:cNvPr>
            <p:cNvSpPr txBox="1"/>
            <p:nvPr/>
          </p:nvSpPr>
          <p:spPr bwMode="auto">
            <a:xfrm>
              <a:off x="1298" y="8618"/>
              <a:ext cx="807" cy="288"/>
            </a:xfrm>
            <a:prstGeom prst="rect">
              <a:avLst/>
            </a:prstGeom>
            <a:noFill/>
          </p:spPr>
          <p:txBody>
            <a:bodyPr>
              <a:spAutoFit/>
            </a:bodyPr>
            <a:lstStyle/>
            <a:p>
              <a:pPr>
                <a:defRPr/>
              </a:pPr>
              <a:r>
                <a:rPr lang="de-DE" sz="1200" kern="0" dirty="0">
                  <a:solidFill>
                    <a:srgbClr val="001D4B"/>
                  </a:solidFill>
                  <a:latin typeface="+mn-lt"/>
                </a:rPr>
                <a:t>Beweglicher Reflektor</a:t>
              </a:r>
              <a:endParaRPr lang="de-DE" sz="1200" kern="0" baseline="-25000" dirty="0">
                <a:solidFill>
                  <a:srgbClr val="001D4B"/>
                </a:solidFill>
                <a:latin typeface="+mn-lt"/>
              </a:endParaRPr>
            </a:p>
          </p:txBody>
        </p:sp>
        <p:sp>
          <p:nvSpPr>
            <p:cNvPr id="53" name="Textfeld 52">
              <a:extLst>
                <a:ext uri="{FF2B5EF4-FFF2-40B4-BE49-F238E27FC236}">
                  <a16:creationId xmlns:a16="http://schemas.microsoft.com/office/drawing/2014/main" id="{431ECBEA-D55F-907A-1A57-114FF14E3CB2}"/>
                </a:ext>
              </a:extLst>
            </p:cNvPr>
            <p:cNvSpPr txBox="1"/>
            <p:nvPr/>
          </p:nvSpPr>
          <p:spPr bwMode="auto">
            <a:xfrm>
              <a:off x="2514" y="8492"/>
              <a:ext cx="764" cy="288"/>
            </a:xfrm>
            <a:prstGeom prst="rect">
              <a:avLst/>
            </a:prstGeom>
            <a:noFill/>
          </p:spPr>
          <p:txBody>
            <a:bodyPr>
              <a:spAutoFit/>
            </a:bodyPr>
            <a:lstStyle/>
            <a:p>
              <a:pPr>
                <a:defRPr/>
              </a:pPr>
              <a:r>
                <a:rPr lang="de-DE" sz="1200" kern="0" dirty="0">
                  <a:solidFill>
                    <a:srgbClr val="001D4B"/>
                  </a:solidFill>
                  <a:latin typeface="+mn-lt"/>
                </a:rPr>
                <a:t>Optisch aktiver Bereich</a:t>
              </a:r>
              <a:endParaRPr lang="de-DE" sz="1200" kern="0" baseline="-25000" dirty="0">
                <a:solidFill>
                  <a:srgbClr val="001D4B"/>
                </a:solidFill>
                <a:latin typeface="+mn-lt"/>
              </a:endParaRPr>
            </a:p>
          </p:txBody>
        </p:sp>
        <p:sp>
          <p:nvSpPr>
            <p:cNvPr id="2084" name="AutoShape 11">
              <a:extLst>
                <a:ext uri="{FF2B5EF4-FFF2-40B4-BE49-F238E27FC236}">
                  <a16:creationId xmlns:a16="http://schemas.microsoft.com/office/drawing/2014/main" id="{B7E90629-86AE-A1AF-679E-932C53100EB7}"/>
                </a:ext>
              </a:extLst>
            </p:cNvPr>
            <p:cNvSpPr>
              <a:spLocks noChangeAspect="1" noChangeArrowheads="1"/>
            </p:cNvSpPr>
            <p:nvPr/>
          </p:nvSpPr>
          <p:spPr bwMode="auto">
            <a:xfrm>
              <a:off x="716" y="8414"/>
              <a:ext cx="2483" cy="1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100">
                  <a:solidFill>
                    <a:schemeClr val="tx1"/>
                  </a:solidFill>
                  <a:latin typeface="Arial" panose="020B0604020202020204" pitchFamily="34" charset="0"/>
                </a:defRPr>
              </a:lvl1pPr>
              <a:lvl2pPr marL="742950" indent="-285750" eaLnBrk="0" hangingPunct="0">
                <a:defRPr sz="4100">
                  <a:solidFill>
                    <a:schemeClr val="tx1"/>
                  </a:solidFill>
                  <a:latin typeface="Arial" panose="020B0604020202020204" pitchFamily="34" charset="0"/>
                </a:defRPr>
              </a:lvl2pPr>
              <a:lvl3pPr marL="1143000" indent="-228600" eaLnBrk="0" hangingPunct="0">
                <a:defRPr sz="4100">
                  <a:solidFill>
                    <a:schemeClr val="tx1"/>
                  </a:solidFill>
                  <a:latin typeface="Arial" panose="020B0604020202020204" pitchFamily="34" charset="0"/>
                </a:defRPr>
              </a:lvl3pPr>
              <a:lvl4pPr marL="1600200" indent="-228600" eaLnBrk="0" hangingPunct="0">
                <a:defRPr sz="4100">
                  <a:solidFill>
                    <a:schemeClr val="tx1"/>
                  </a:solidFill>
                  <a:latin typeface="Arial" panose="020B0604020202020204" pitchFamily="34" charset="0"/>
                </a:defRPr>
              </a:lvl4pPr>
              <a:lvl5pPr marL="2057400" indent="-228600" eaLnBrk="0" hangingPunct="0">
                <a:defRPr sz="4100">
                  <a:solidFill>
                    <a:schemeClr val="tx1"/>
                  </a:solidFill>
                  <a:latin typeface="Arial" panose="020B0604020202020204" pitchFamily="34" charset="0"/>
                </a:defRPr>
              </a:lvl5pPr>
              <a:lvl6pPr marL="2514600" indent="-228600" eaLnBrk="0" fontAlgn="base" hangingPunct="0">
                <a:spcBef>
                  <a:spcPct val="0"/>
                </a:spcBef>
                <a:spcAft>
                  <a:spcPct val="0"/>
                </a:spcAft>
                <a:defRPr sz="4100">
                  <a:solidFill>
                    <a:schemeClr val="tx1"/>
                  </a:solidFill>
                  <a:latin typeface="Arial" panose="020B0604020202020204" pitchFamily="34" charset="0"/>
                </a:defRPr>
              </a:lvl6pPr>
              <a:lvl7pPr marL="2971800" indent="-228600" eaLnBrk="0" fontAlgn="base" hangingPunct="0">
                <a:spcBef>
                  <a:spcPct val="0"/>
                </a:spcBef>
                <a:spcAft>
                  <a:spcPct val="0"/>
                </a:spcAft>
                <a:defRPr sz="4100">
                  <a:solidFill>
                    <a:schemeClr val="tx1"/>
                  </a:solidFill>
                  <a:latin typeface="Arial" panose="020B0604020202020204" pitchFamily="34" charset="0"/>
                </a:defRPr>
              </a:lvl7pPr>
              <a:lvl8pPr marL="3429000" indent="-228600" eaLnBrk="0" fontAlgn="base" hangingPunct="0">
                <a:spcBef>
                  <a:spcPct val="0"/>
                </a:spcBef>
                <a:spcAft>
                  <a:spcPct val="0"/>
                </a:spcAft>
                <a:defRPr sz="4100">
                  <a:solidFill>
                    <a:schemeClr val="tx1"/>
                  </a:solidFill>
                  <a:latin typeface="Arial" panose="020B0604020202020204" pitchFamily="34" charset="0"/>
                </a:defRPr>
              </a:lvl8pPr>
              <a:lvl9pPr marL="3886200" indent="-228600" eaLnBrk="0" fontAlgn="base" hangingPunct="0">
                <a:spcBef>
                  <a:spcPct val="0"/>
                </a:spcBef>
                <a:spcAft>
                  <a:spcPct val="0"/>
                </a:spcAft>
                <a:defRPr sz="4100">
                  <a:solidFill>
                    <a:schemeClr val="tx1"/>
                  </a:solidFill>
                  <a:latin typeface="Arial" panose="020B0604020202020204" pitchFamily="34" charset="0"/>
                </a:defRPr>
              </a:lvl9pPr>
            </a:lstStyle>
            <a:p>
              <a:pPr eaLnBrk="1" hangingPunct="1"/>
              <a:endParaRPr lang="de-DE" altLang="de-DE"/>
            </a:p>
          </p:txBody>
        </p:sp>
        <p:cxnSp>
          <p:nvCxnSpPr>
            <p:cNvPr id="2085" name="Gerade Verbindung 59">
              <a:extLst>
                <a:ext uri="{FF2B5EF4-FFF2-40B4-BE49-F238E27FC236}">
                  <a16:creationId xmlns:a16="http://schemas.microsoft.com/office/drawing/2014/main" id="{E2D88211-53D2-0CAB-EC7D-0B783B07DDBA}"/>
                </a:ext>
              </a:extLst>
            </p:cNvPr>
            <p:cNvCxnSpPr>
              <a:cxnSpLocks noChangeShapeType="1"/>
            </p:cNvCxnSpPr>
            <p:nvPr/>
          </p:nvCxnSpPr>
          <p:spPr bwMode="auto">
            <a:xfrm rot="16200000" flipH="1">
              <a:off x="1763" y="9166"/>
              <a:ext cx="322" cy="16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086" name="Text Box 45">
              <a:extLst>
                <a:ext uri="{FF2B5EF4-FFF2-40B4-BE49-F238E27FC236}">
                  <a16:creationId xmlns:a16="http://schemas.microsoft.com/office/drawing/2014/main" id="{9EE91C46-204D-FD49-BCCF-1B2C669A825F}"/>
                </a:ext>
              </a:extLst>
            </p:cNvPr>
            <p:cNvSpPr txBox="1">
              <a:spLocks noChangeArrowheads="1"/>
            </p:cNvSpPr>
            <p:nvPr/>
          </p:nvSpPr>
          <p:spPr bwMode="auto">
            <a:xfrm rot="-945070">
              <a:off x="724" y="9076"/>
              <a:ext cx="2490" cy="410"/>
            </a:xfrm>
            <a:prstGeom prst="rect">
              <a:avLst/>
            </a:prstGeom>
            <a:solidFill>
              <a:srgbClr val="C0C0C0">
                <a:alpha val="79999"/>
              </a:srgbClr>
            </a:solidFill>
            <a:ln w="9525">
              <a:solidFill>
                <a:schemeClr val="tx1"/>
              </a:solidFill>
              <a:miter lim="800000"/>
              <a:headEnd/>
              <a:tailEnd/>
            </a:ln>
          </p:spPr>
          <p:txBody>
            <a:bodyPr>
              <a:spAutoFit/>
            </a:bodyPr>
            <a:lstStyle>
              <a:lvl1pPr defTabSz="2085975" eaLnBrk="0" hangingPunct="0">
                <a:defRPr sz="4100">
                  <a:solidFill>
                    <a:schemeClr val="tx1"/>
                  </a:solidFill>
                  <a:latin typeface="Arial" panose="020B0604020202020204" pitchFamily="34" charset="0"/>
                </a:defRPr>
              </a:lvl1pPr>
              <a:lvl2pPr marL="742950" indent="-285750" defTabSz="2085975" eaLnBrk="0" hangingPunct="0">
                <a:defRPr sz="4100">
                  <a:solidFill>
                    <a:schemeClr val="tx1"/>
                  </a:solidFill>
                  <a:latin typeface="Arial" panose="020B0604020202020204" pitchFamily="34" charset="0"/>
                </a:defRPr>
              </a:lvl2pPr>
              <a:lvl3pPr marL="1143000" indent="-228600" defTabSz="2085975" eaLnBrk="0" hangingPunct="0">
                <a:defRPr sz="4100">
                  <a:solidFill>
                    <a:schemeClr val="tx1"/>
                  </a:solidFill>
                  <a:latin typeface="Arial" panose="020B0604020202020204" pitchFamily="34" charset="0"/>
                </a:defRPr>
              </a:lvl3pPr>
              <a:lvl4pPr marL="1600200" indent="-228600" defTabSz="2085975" eaLnBrk="0" hangingPunct="0">
                <a:defRPr sz="4100">
                  <a:solidFill>
                    <a:schemeClr val="tx1"/>
                  </a:solidFill>
                  <a:latin typeface="Arial" panose="020B0604020202020204" pitchFamily="34" charset="0"/>
                </a:defRPr>
              </a:lvl4pPr>
              <a:lvl5pPr marL="2057400" indent="-228600" defTabSz="2085975" eaLnBrk="0" hangingPunct="0">
                <a:defRPr sz="4100">
                  <a:solidFill>
                    <a:schemeClr val="tx1"/>
                  </a:solidFill>
                  <a:latin typeface="Arial" panose="020B0604020202020204" pitchFamily="34" charset="0"/>
                </a:defRPr>
              </a:lvl5pPr>
              <a:lvl6pPr marL="2514600" indent="-228600" defTabSz="2085975"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2085975"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2085975"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2085975" eaLnBrk="0" fontAlgn="base" hangingPunct="0">
                <a:spcBef>
                  <a:spcPct val="0"/>
                </a:spcBef>
                <a:spcAft>
                  <a:spcPct val="0"/>
                </a:spcAft>
                <a:defRPr sz="4100">
                  <a:solidFill>
                    <a:schemeClr val="tx1"/>
                  </a:solidFill>
                  <a:latin typeface="Arial" panose="020B0604020202020204" pitchFamily="34" charset="0"/>
                </a:defRPr>
              </a:lvl9pPr>
            </a:lstStyle>
            <a:p>
              <a:pPr algn="ctr" eaLnBrk="1" hangingPunct="1">
                <a:spcBef>
                  <a:spcPct val="50000"/>
                </a:spcBef>
              </a:pPr>
              <a:r>
                <a:rPr lang="de-DE" altLang="de-DE" sz="3600"/>
                <a:t>Beispielabbildung</a:t>
              </a:r>
            </a:p>
          </p:txBody>
        </p:sp>
      </p:grpSp>
      <p:pic>
        <p:nvPicPr>
          <p:cNvPr id="2059" name="Picture 11" descr="C:\Dokumente und Einstellungen\Slub\Desktop\Studieren in Dresden\Diplomarbeit\Doku\von_san\IMG_1160_1.jpg">
            <a:extLst>
              <a:ext uri="{FF2B5EF4-FFF2-40B4-BE49-F238E27FC236}">
                <a16:creationId xmlns:a16="http://schemas.microsoft.com/office/drawing/2014/main" id="{A0ADB700-E89B-E121-0F3D-50977ACD35B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54688" y="9794875"/>
            <a:ext cx="344328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60" name="Gerade Verbindung 67">
            <a:extLst>
              <a:ext uri="{FF2B5EF4-FFF2-40B4-BE49-F238E27FC236}">
                <a16:creationId xmlns:a16="http://schemas.microsoft.com/office/drawing/2014/main" id="{F2E0C071-5737-A636-ECDB-A2D48509062C}"/>
              </a:ext>
            </a:extLst>
          </p:cNvPr>
          <p:cNvCxnSpPr>
            <a:cxnSpLocks noChangeShapeType="1"/>
          </p:cNvCxnSpPr>
          <p:nvPr/>
        </p:nvCxnSpPr>
        <p:spPr bwMode="auto">
          <a:xfrm rot="5400000" flipH="1" flipV="1">
            <a:off x="7840663" y="9456738"/>
            <a:ext cx="1328737" cy="357187"/>
          </a:xfrm>
          <a:prstGeom prst="line">
            <a:avLst/>
          </a:prstGeom>
          <a:noFill/>
          <a:ln w="12700" algn="ctr">
            <a:solidFill>
              <a:srgbClr val="00B0F0"/>
            </a:solidFill>
            <a:round/>
            <a:headEnd/>
            <a:tailEnd/>
          </a:ln>
          <a:extLst>
            <a:ext uri="{909E8E84-426E-40DD-AFC4-6F175D3DCCD1}">
              <a14:hiddenFill xmlns:a14="http://schemas.microsoft.com/office/drawing/2010/main">
                <a:noFill/>
              </a14:hiddenFill>
            </a:ext>
          </a:extLst>
        </p:spPr>
      </p:cxnSp>
      <p:sp>
        <p:nvSpPr>
          <p:cNvPr id="69" name="Textfeld 68">
            <a:extLst>
              <a:ext uri="{FF2B5EF4-FFF2-40B4-BE49-F238E27FC236}">
                <a16:creationId xmlns:a16="http://schemas.microsoft.com/office/drawing/2014/main" id="{631BFFA3-5413-1D50-DA82-3B99D1350305}"/>
              </a:ext>
            </a:extLst>
          </p:cNvPr>
          <p:cNvSpPr txBox="1"/>
          <p:nvPr/>
        </p:nvSpPr>
        <p:spPr bwMode="auto">
          <a:xfrm>
            <a:off x="8002588" y="8423275"/>
            <a:ext cx="1500187" cy="517525"/>
          </a:xfrm>
          <a:prstGeom prst="rect">
            <a:avLst/>
          </a:prstGeom>
          <a:noFill/>
        </p:spPr>
        <p:txBody>
          <a:bodyPr>
            <a:spAutoFit/>
          </a:bodyPr>
          <a:lstStyle/>
          <a:p>
            <a:pPr>
              <a:defRPr/>
            </a:pPr>
            <a:r>
              <a:rPr lang="de-DE" sz="1400" dirty="0">
                <a:latin typeface="+mj-lt"/>
              </a:rPr>
              <a:t>Messschaltkreis von ZMD</a:t>
            </a:r>
          </a:p>
        </p:txBody>
      </p:sp>
      <p:cxnSp>
        <p:nvCxnSpPr>
          <p:cNvPr id="2062" name="Gerade Verbindung 73">
            <a:extLst>
              <a:ext uri="{FF2B5EF4-FFF2-40B4-BE49-F238E27FC236}">
                <a16:creationId xmlns:a16="http://schemas.microsoft.com/office/drawing/2014/main" id="{2C01AB57-F027-3A9A-83F0-3D2F4A757BB1}"/>
              </a:ext>
            </a:extLst>
          </p:cNvPr>
          <p:cNvCxnSpPr>
            <a:cxnSpLocks noChangeShapeType="1"/>
          </p:cNvCxnSpPr>
          <p:nvPr/>
        </p:nvCxnSpPr>
        <p:spPr bwMode="auto">
          <a:xfrm rot="16200000" flipV="1">
            <a:off x="6533356" y="9290845"/>
            <a:ext cx="1374775" cy="785812"/>
          </a:xfrm>
          <a:prstGeom prst="line">
            <a:avLst/>
          </a:prstGeom>
          <a:noFill/>
          <a:ln w="12700" algn="ctr">
            <a:solidFill>
              <a:srgbClr val="00B0F0"/>
            </a:solidFill>
            <a:round/>
            <a:headEnd/>
            <a:tailEnd/>
          </a:ln>
          <a:extLst>
            <a:ext uri="{909E8E84-426E-40DD-AFC4-6F175D3DCCD1}">
              <a14:hiddenFill xmlns:a14="http://schemas.microsoft.com/office/drawing/2010/main">
                <a:noFill/>
              </a14:hiddenFill>
            </a:ext>
          </a:extLst>
        </p:spPr>
      </p:cxnSp>
      <p:sp>
        <p:nvSpPr>
          <p:cNvPr id="75" name="Textfeld 74">
            <a:extLst>
              <a:ext uri="{FF2B5EF4-FFF2-40B4-BE49-F238E27FC236}">
                <a16:creationId xmlns:a16="http://schemas.microsoft.com/office/drawing/2014/main" id="{846F4CCB-965B-3ADE-1B41-5829B66D2878}"/>
              </a:ext>
            </a:extLst>
          </p:cNvPr>
          <p:cNvSpPr txBox="1"/>
          <p:nvPr/>
        </p:nvSpPr>
        <p:spPr bwMode="auto">
          <a:xfrm>
            <a:off x="5969000" y="8316913"/>
            <a:ext cx="1928813" cy="730250"/>
          </a:xfrm>
          <a:prstGeom prst="rect">
            <a:avLst/>
          </a:prstGeom>
          <a:noFill/>
        </p:spPr>
        <p:txBody>
          <a:bodyPr>
            <a:spAutoFit/>
          </a:bodyPr>
          <a:lstStyle/>
          <a:p>
            <a:pPr>
              <a:defRPr/>
            </a:pPr>
            <a:r>
              <a:rPr lang="de-DE" sz="1400" dirty="0">
                <a:latin typeface="+mj-lt"/>
              </a:rPr>
              <a:t>Aufnahme für Messobjekte in TO8-</a:t>
            </a:r>
            <a:br>
              <a:rPr lang="de-DE" sz="1400" dirty="0">
                <a:latin typeface="+mj-lt"/>
              </a:rPr>
            </a:br>
            <a:r>
              <a:rPr lang="de-DE" sz="1400" dirty="0">
                <a:latin typeface="+mj-lt"/>
              </a:rPr>
              <a:t>Gehäuse</a:t>
            </a:r>
          </a:p>
        </p:txBody>
      </p:sp>
      <p:sp>
        <p:nvSpPr>
          <p:cNvPr id="2064" name="Text Box 46">
            <a:extLst>
              <a:ext uri="{FF2B5EF4-FFF2-40B4-BE49-F238E27FC236}">
                <a16:creationId xmlns:a16="http://schemas.microsoft.com/office/drawing/2014/main" id="{41D50738-4D87-CAA8-7434-266063064A9F}"/>
              </a:ext>
            </a:extLst>
          </p:cNvPr>
          <p:cNvSpPr txBox="1">
            <a:spLocks noChangeArrowheads="1"/>
          </p:cNvSpPr>
          <p:nvPr/>
        </p:nvSpPr>
        <p:spPr bwMode="auto">
          <a:xfrm rot="-945070">
            <a:off x="4695825" y="10099675"/>
            <a:ext cx="5338763" cy="1384300"/>
          </a:xfrm>
          <a:prstGeom prst="rect">
            <a:avLst/>
          </a:prstGeom>
          <a:solidFill>
            <a:srgbClr val="C0C0C0">
              <a:alpha val="79999"/>
            </a:srgbClr>
          </a:solidFill>
          <a:ln w="9525">
            <a:solidFill>
              <a:schemeClr val="tx1"/>
            </a:solidFill>
            <a:miter lim="800000"/>
            <a:headEnd/>
            <a:tailEnd/>
          </a:ln>
        </p:spPr>
        <p:txBody>
          <a:bodyPr>
            <a:spAutoFit/>
          </a:bodyPr>
          <a:lstStyle>
            <a:lvl1pPr defTabSz="2085975" eaLnBrk="0" hangingPunct="0">
              <a:defRPr sz="4100">
                <a:solidFill>
                  <a:schemeClr val="tx1"/>
                </a:solidFill>
                <a:latin typeface="Arial" panose="020B0604020202020204" pitchFamily="34" charset="0"/>
              </a:defRPr>
            </a:lvl1pPr>
            <a:lvl2pPr marL="742950" indent="-285750" defTabSz="2085975" eaLnBrk="0" hangingPunct="0">
              <a:defRPr sz="4100">
                <a:solidFill>
                  <a:schemeClr val="tx1"/>
                </a:solidFill>
                <a:latin typeface="Arial" panose="020B0604020202020204" pitchFamily="34" charset="0"/>
              </a:defRPr>
            </a:lvl2pPr>
            <a:lvl3pPr marL="1143000" indent="-228600" defTabSz="2085975" eaLnBrk="0" hangingPunct="0">
              <a:defRPr sz="4100">
                <a:solidFill>
                  <a:schemeClr val="tx1"/>
                </a:solidFill>
                <a:latin typeface="Arial" panose="020B0604020202020204" pitchFamily="34" charset="0"/>
              </a:defRPr>
            </a:lvl3pPr>
            <a:lvl4pPr marL="1600200" indent="-228600" defTabSz="2085975" eaLnBrk="0" hangingPunct="0">
              <a:defRPr sz="4100">
                <a:solidFill>
                  <a:schemeClr val="tx1"/>
                </a:solidFill>
                <a:latin typeface="Arial" panose="020B0604020202020204" pitchFamily="34" charset="0"/>
              </a:defRPr>
            </a:lvl4pPr>
            <a:lvl5pPr marL="2057400" indent="-228600" defTabSz="2085975" eaLnBrk="0" hangingPunct="0">
              <a:defRPr sz="4100">
                <a:solidFill>
                  <a:schemeClr val="tx1"/>
                </a:solidFill>
                <a:latin typeface="Arial" panose="020B0604020202020204" pitchFamily="34" charset="0"/>
              </a:defRPr>
            </a:lvl5pPr>
            <a:lvl6pPr marL="2514600" indent="-228600" defTabSz="2085975"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2085975"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2085975"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2085975" eaLnBrk="0" fontAlgn="base" hangingPunct="0">
              <a:spcBef>
                <a:spcPct val="0"/>
              </a:spcBef>
              <a:spcAft>
                <a:spcPct val="0"/>
              </a:spcAft>
              <a:defRPr sz="4100">
                <a:solidFill>
                  <a:schemeClr val="tx1"/>
                </a:solidFill>
                <a:latin typeface="Arial" panose="020B0604020202020204" pitchFamily="34" charset="0"/>
              </a:defRPr>
            </a:lvl9pPr>
          </a:lstStyle>
          <a:p>
            <a:pPr algn="ctr" eaLnBrk="1" hangingPunct="1">
              <a:spcBef>
                <a:spcPct val="50000"/>
              </a:spcBef>
            </a:pPr>
            <a:r>
              <a:rPr lang="de-DE" altLang="de-DE" sz="2800">
                <a:solidFill>
                  <a:srgbClr val="FF0000"/>
                </a:solidFill>
              </a:rPr>
              <a:t>Exakte Abmessungen des abzugebenden Posters: </a:t>
            </a:r>
            <a:br>
              <a:rPr lang="de-DE" altLang="de-DE" sz="2800">
                <a:solidFill>
                  <a:srgbClr val="FF0000"/>
                </a:solidFill>
              </a:rPr>
            </a:br>
            <a:r>
              <a:rPr lang="de-DE" altLang="de-DE" sz="2800">
                <a:solidFill>
                  <a:srgbClr val="FF0000"/>
                </a:solidFill>
              </a:rPr>
              <a:t>420 x 594 mm (A2-Format)</a:t>
            </a:r>
          </a:p>
        </p:txBody>
      </p:sp>
      <p:grpSp>
        <p:nvGrpSpPr>
          <p:cNvPr id="2065" name="Group 53">
            <a:extLst>
              <a:ext uri="{FF2B5EF4-FFF2-40B4-BE49-F238E27FC236}">
                <a16:creationId xmlns:a16="http://schemas.microsoft.com/office/drawing/2014/main" id="{65E91C18-5670-F447-551B-16F459AB3157}"/>
              </a:ext>
            </a:extLst>
          </p:cNvPr>
          <p:cNvGrpSpPr>
            <a:grpSpLocks/>
          </p:cNvGrpSpPr>
          <p:nvPr/>
        </p:nvGrpSpPr>
        <p:grpSpPr bwMode="auto">
          <a:xfrm>
            <a:off x="9874250" y="11580813"/>
            <a:ext cx="4187825" cy="2635250"/>
            <a:chOff x="6220" y="7312"/>
            <a:chExt cx="2638" cy="1660"/>
          </a:xfrm>
        </p:grpSpPr>
        <p:pic>
          <p:nvPicPr>
            <p:cNvPr id="2074" name="Picture 13">
              <a:extLst>
                <a:ext uri="{FF2B5EF4-FFF2-40B4-BE49-F238E27FC236}">
                  <a16:creationId xmlns:a16="http://schemas.microsoft.com/office/drawing/2014/main" id="{1B44627D-E399-04D6-C184-A85D2E2BF6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0" y="7312"/>
              <a:ext cx="2638" cy="1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5" name="Text Box 47">
              <a:extLst>
                <a:ext uri="{FF2B5EF4-FFF2-40B4-BE49-F238E27FC236}">
                  <a16:creationId xmlns:a16="http://schemas.microsoft.com/office/drawing/2014/main" id="{75BC0281-6588-2433-5863-3B79B8BEEB4C}"/>
                </a:ext>
              </a:extLst>
            </p:cNvPr>
            <p:cNvSpPr txBox="1">
              <a:spLocks noChangeArrowheads="1"/>
            </p:cNvSpPr>
            <p:nvPr/>
          </p:nvSpPr>
          <p:spPr bwMode="auto">
            <a:xfrm rot="-945070">
              <a:off x="6305" y="8060"/>
              <a:ext cx="2490" cy="404"/>
            </a:xfrm>
            <a:prstGeom prst="rect">
              <a:avLst/>
            </a:prstGeom>
            <a:solidFill>
              <a:srgbClr val="C0C0C0">
                <a:alpha val="79999"/>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a:spAutoFit/>
            </a:bodyPr>
            <a:lstStyle>
              <a:lvl1pPr defTabSz="2085975" eaLnBrk="0" hangingPunct="0">
                <a:defRPr sz="4100">
                  <a:solidFill>
                    <a:schemeClr val="tx1"/>
                  </a:solidFill>
                  <a:latin typeface="Arial" panose="020B0604020202020204" pitchFamily="34" charset="0"/>
                </a:defRPr>
              </a:lvl1pPr>
              <a:lvl2pPr marL="742950" indent="-285750" defTabSz="2085975" eaLnBrk="0" hangingPunct="0">
                <a:defRPr sz="4100">
                  <a:solidFill>
                    <a:schemeClr val="tx1"/>
                  </a:solidFill>
                  <a:latin typeface="Arial" panose="020B0604020202020204" pitchFamily="34" charset="0"/>
                </a:defRPr>
              </a:lvl2pPr>
              <a:lvl3pPr marL="1143000" indent="-228600" defTabSz="2085975" eaLnBrk="0" hangingPunct="0">
                <a:defRPr sz="4100">
                  <a:solidFill>
                    <a:schemeClr val="tx1"/>
                  </a:solidFill>
                  <a:latin typeface="Arial" panose="020B0604020202020204" pitchFamily="34" charset="0"/>
                </a:defRPr>
              </a:lvl3pPr>
              <a:lvl4pPr marL="1600200" indent="-228600" defTabSz="2085975" eaLnBrk="0" hangingPunct="0">
                <a:defRPr sz="4100">
                  <a:solidFill>
                    <a:schemeClr val="tx1"/>
                  </a:solidFill>
                  <a:latin typeface="Arial" panose="020B0604020202020204" pitchFamily="34" charset="0"/>
                </a:defRPr>
              </a:lvl4pPr>
              <a:lvl5pPr marL="2057400" indent="-228600" defTabSz="2085975" eaLnBrk="0" hangingPunct="0">
                <a:defRPr sz="4100">
                  <a:solidFill>
                    <a:schemeClr val="tx1"/>
                  </a:solidFill>
                  <a:latin typeface="Arial" panose="020B0604020202020204" pitchFamily="34" charset="0"/>
                </a:defRPr>
              </a:lvl5pPr>
              <a:lvl6pPr marL="2514600" indent="-228600" defTabSz="2085975"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2085975"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2085975"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2085975" eaLnBrk="0" fontAlgn="base" hangingPunct="0">
                <a:spcBef>
                  <a:spcPct val="0"/>
                </a:spcBef>
                <a:spcAft>
                  <a:spcPct val="0"/>
                </a:spcAft>
                <a:defRPr sz="4100">
                  <a:solidFill>
                    <a:schemeClr val="tx1"/>
                  </a:solidFill>
                  <a:latin typeface="Arial" panose="020B0604020202020204" pitchFamily="34" charset="0"/>
                </a:defRPr>
              </a:lvl9pPr>
            </a:lstStyle>
            <a:p>
              <a:pPr algn="ctr" eaLnBrk="1" hangingPunct="1">
                <a:spcBef>
                  <a:spcPct val="50000"/>
                </a:spcBef>
              </a:pPr>
              <a:r>
                <a:rPr lang="de-DE" altLang="de-DE" sz="3600"/>
                <a:t>Beispielabbildung</a:t>
              </a:r>
            </a:p>
          </p:txBody>
        </p:sp>
      </p:grpSp>
      <p:grpSp>
        <p:nvGrpSpPr>
          <p:cNvPr id="2066" name="Group 52">
            <a:extLst>
              <a:ext uri="{FF2B5EF4-FFF2-40B4-BE49-F238E27FC236}">
                <a16:creationId xmlns:a16="http://schemas.microsoft.com/office/drawing/2014/main" id="{8B3D0198-E780-8D06-6089-2DA87DB185D5}"/>
              </a:ext>
            </a:extLst>
          </p:cNvPr>
          <p:cNvGrpSpPr>
            <a:grpSpLocks/>
          </p:cNvGrpSpPr>
          <p:nvPr/>
        </p:nvGrpSpPr>
        <p:grpSpPr bwMode="auto">
          <a:xfrm>
            <a:off x="5511800" y="16430625"/>
            <a:ext cx="3952875" cy="2744788"/>
            <a:chOff x="3428" y="10349"/>
            <a:chExt cx="2490" cy="1729"/>
          </a:xfrm>
        </p:grpSpPr>
        <p:pic>
          <p:nvPicPr>
            <p:cNvPr id="2072" name="Picture 12" descr="C:\Dokumente und Einstellungen\Slub\Desktop\Studieren in Dresden\Diplomarbeit\Doku\Fotos Testaufbauten\Nr 14-drauf.jpg">
              <a:extLst>
                <a:ext uri="{FF2B5EF4-FFF2-40B4-BE49-F238E27FC236}">
                  <a16:creationId xmlns:a16="http://schemas.microsoft.com/office/drawing/2014/main" id="{E767E85E-CCCF-999E-44F5-251A981BE2B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47" y="10349"/>
              <a:ext cx="2305" cy="1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3" name="Text Box 48">
              <a:extLst>
                <a:ext uri="{FF2B5EF4-FFF2-40B4-BE49-F238E27FC236}">
                  <a16:creationId xmlns:a16="http://schemas.microsoft.com/office/drawing/2014/main" id="{6B215A39-D86C-6A11-55A0-2EEFE2937CE3}"/>
                </a:ext>
              </a:extLst>
            </p:cNvPr>
            <p:cNvSpPr txBox="1">
              <a:spLocks noChangeArrowheads="1"/>
            </p:cNvSpPr>
            <p:nvPr/>
          </p:nvSpPr>
          <p:spPr bwMode="auto">
            <a:xfrm rot="-945070">
              <a:off x="3428" y="11015"/>
              <a:ext cx="2490" cy="410"/>
            </a:xfrm>
            <a:prstGeom prst="rect">
              <a:avLst/>
            </a:prstGeom>
            <a:solidFill>
              <a:srgbClr val="C0C0C0">
                <a:alpha val="79999"/>
              </a:srgbClr>
            </a:solidFill>
            <a:ln w="9525">
              <a:solidFill>
                <a:schemeClr val="tx1"/>
              </a:solidFill>
              <a:miter lim="800000"/>
              <a:headEnd/>
              <a:tailEnd/>
            </a:ln>
          </p:spPr>
          <p:txBody>
            <a:bodyPr>
              <a:spAutoFit/>
            </a:bodyPr>
            <a:lstStyle>
              <a:lvl1pPr defTabSz="2085975" eaLnBrk="0" hangingPunct="0">
                <a:defRPr sz="4100">
                  <a:solidFill>
                    <a:schemeClr val="tx1"/>
                  </a:solidFill>
                  <a:latin typeface="Arial" panose="020B0604020202020204" pitchFamily="34" charset="0"/>
                </a:defRPr>
              </a:lvl1pPr>
              <a:lvl2pPr marL="742950" indent="-285750" defTabSz="2085975" eaLnBrk="0" hangingPunct="0">
                <a:defRPr sz="4100">
                  <a:solidFill>
                    <a:schemeClr val="tx1"/>
                  </a:solidFill>
                  <a:latin typeface="Arial" panose="020B0604020202020204" pitchFamily="34" charset="0"/>
                </a:defRPr>
              </a:lvl2pPr>
              <a:lvl3pPr marL="1143000" indent="-228600" defTabSz="2085975" eaLnBrk="0" hangingPunct="0">
                <a:defRPr sz="4100">
                  <a:solidFill>
                    <a:schemeClr val="tx1"/>
                  </a:solidFill>
                  <a:latin typeface="Arial" panose="020B0604020202020204" pitchFamily="34" charset="0"/>
                </a:defRPr>
              </a:lvl3pPr>
              <a:lvl4pPr marL="1600200" indent="-228600" defTabSz="2085975" eaLnBrk="0" hangingPunct="0">
                <a:defRPr sz="4100">
                  <a:solidFill>
                    <a:schemeClr val="tx1"/>
                  </a:solidFill>
                  <a:latin typeface="Arial" panose="020B0604020202020204" pitchFamily="34" charset="0"/>
                </a:defRPr>
              </a:lvl4pPr>
              <a:lvl5pPr marL="2057400" indent="-228600" defTabSz="2085975" eaLnBrk="0" hangingPunct="0">
                <a:defRPr sz="4100">
                  <a:solidFill>
                    <a:schemeClr val="tx1"/>
                  </a:solidFill>
                  <a:latin typeface="Arial" panose="020B0604020202020204" pitchFamily="34" charset="0"/>
                </a:defRPr>
              </a:lvl5pPr>
              <a:lvl6pPr marL="2514600" indent="-228600" defTabSz="2085975"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2085975"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2085975"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2085975" eaLnBrk="0" fontAlgn="base" hangingPunct="0">
                <a:spcBef>
                  <a:spcPct val="0"/>
                </a:spcBef>
                <a:spcAft>
                  <a:spcPct val="0"/>
                </a:spcAft>
                <a:defRPr sz="4100">
                  <a:solidFill>
                    <a:schemeClr val="tx1"/>
                  </a:solidFill>
                  <a:latin typeface="Arial" panose="020B0604020202020204" pitchFamily="34" charset="0"/>
                </a:defRPr>
              </a:lvl9pPr>
            </a:lstStyle>
            <a:p>
              <a:pPr algn="ctr" eaLnBrk="1" hangingPunct="1">
                <a:spcBef>
                  <a:spcPct val="50000"/>
                </a:spcBef>
              </a:pPr>
              <a:r>
                <a:rPr lang="de-DE" altLang="de-DE" sz="3600"/>
                <a:t>Beispielabbildung</a:t>
              </a:r>
            </a:p>
          </p:txBody>
        </p:sp>
      </p:grpSp>
      <p:grpSp>
        <p:nvGrpSpPr>
          <p:cNvPr id="2067" name="Group 54">
            <a:extLst>
              <a:ext uri="{FF2B5EF4-FFF2-40B4-BE49-F238E27FC236}">
                <a16:creationId xmlns:a16="http://schemas.microsoft.com/office/drawing/2014/main" id="{9773E73B-01BD-F8BB-CF18-2355AE9B1F14}"/>
              </a:ext>
            </a:extLst>
          </p:cNvPr>
          <p:cNvGrpSpPr>
            <a:grpSpLocks/>
          </p:cNvGrpSpPr>
          <p:nvPr/>
        </p:nvGrpSpPr>
        <p:grpSpPr bwMode="auto">
          <a:xfrm>
            <a:off x="9874250" y="16397288"/>
            <a:ext cx="4187825" cy="2649537"/>
            <a:chOff x="6220" y="10413"/>
            <a:chExt cx="2638" cy="1669"/>
          </a:xfrm>
        </p:grpSpPr>
        <p:pic>
          <p:nvPicPr>
            <p:cNvPr id="2070" name="Picture 14">
              <a:extLst>
                <a:ext uri="{FF2B5EF4-FFF2-40B4-BE49-F238E27FC236}">
                  <a16:creationId xmlns:a16="http://schemas.microsoft.com/office/drawing/2014/main" id="{1CBD4AF9-76A7-CFFC-9B46-4BE37F410D2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20" y="10413"/>
              <a:ext cx="2638" cy="1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1" name="Text Box 49">
              <a:extLst>
                <a:ext uri="{FF2B5EF4-FFF2-40B4-BE49-F238E27FC236}">
                  <a16:creationId xmlns:a16="http://schemas.microsoft.com/office/drawing/2014/main" id="{0720B69C-EF21-E7CD-6EE4-005579239AE5}"/>
                </a:ext>
              </a:extLst>
            </p:cNvPr>
            <p:cNvSpPr txBox="1">
              <a:spLocks noChangeArrowheads="1"/>
            </p:cNvSpPr>
            <p:nvPr/>
          </p:nvSpPr>
          <p:spPr bwMode="auto">
            <a:xfrm rot="-945070">
              <a:off x="6310" y="11136"/>
              <a:ext cx="2490" cy="404"/>
            </a:xfrm>
            <a:prstGeom prst="rect">
              <a:avLst/>
            </a:prstGeom>
            <a:solidFill>
              <a:srgbClr val="C0C0C0">
                <a:alpha val="79999"/>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a:spAutoFit/>
            </a:bodyPr>
            <a:lstStyle>
              <a:lvl1pPr defTabSz="2085975" eaLnBrk="0" hangingPunct="0">
                <a:defRPr sz="4100">
                  <a:solidFill>
                    <a:schemeClr val="tx1"/>
                  </a:solidFill>
                  <a:latin typeface="Arial" panose="020B0604020202020204" pitchFamily="34" charset="0"/>
                </a:defRPr>
              </a:lvl1pPr>
              <a:lvl2pPr marL="742950" indent="-285750" defTabSz="2085975" eaLnBrk="0" hangingPunct="0">
                <a:defRPr sz="4100">
                  <a:solidFill>
                    <a:schemeClr val="tx1"/>
                  </a:solidFill>
                  <a:latin typeface="Arial" panose="020B0604020202020204" pitchFamily="34" charset="0"/>
                </a:defRPr>
              </a:lvl2pPr>
              <a:lvl3pPr marL="1143000" indent="-228600" defTabSz="2085975" eaLnBrk="0" hangingPunct="0">
                <a:defRPr sz="4100">
                  <a:solidFill>
                    <a:schemeClr val="tx1"/>
                  </a:solidFill>
                  <a:latin typeface="Arial" panose="020B0604020202020204" pitchFamily="34" charset="0"/>
                </a:defRPr>
              </a:lvl3pPr>
              <a:lvl4pPr marL="1600200" indent="-228600" defTabSz="2085975" eaLnBrk="0" hangingPunct="0">
                <a:defRPr sz="4100">
                  <a:solidFill>
                    <a:schemeClr val="tx1"/>
                  </a:solidFill>
                  <a:latin typeface="Arial" panose="020B0604020202020204" pitchFamily="34" charset="0"/>
                </a:defRPr>
              </a:lvl4pPr>
              <a:lvl5pPr marL="2057400" indent="-228600" defTabSz="2085975" eaLnBrk="0" hangingPunct="0">
                <a:defRPr sz="4100">
                  <a:solidFill>
                    <a:schemeClr val="tx1"/>
                  </a:solidFill>
                  <a:latin typeface="Arial" panose="020B0604020202020204" pitchFamily="34" charset="0"/>
                </a:defRPr>
              </a:lvl5pPr>
              <a:lvl6pPr marL="2514600" indent="-228600" defTabSz="2085975"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2085975"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2085975"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2085975" eaLnBrk="0" fontAlgn="base" hangingPunct="0">
                <a:spcBef>
                  <a:spcPct val="0"/>
                </a:spcBef>
                <a:spcAft>
                  <a:spcPct val="0"/>
                </a:spcAft>
                <a:defRPr sz="4100">
                  <a:solidFill>
                    <a:schemeClr val="tx1"/>
                  </a:solidFill>
                  <a:latin typeface="Arial" panose="020B0604020202020204" pitchFamily="34" charset="0"/>
                </a:defRPr>
              </a:lvl9pPr>
            </a:lstStyle>
            <a:p>
              <a:pPr algn="ctr" eaLnBrk="1" hangingPunct="1">
                <a:spcBef>
                  <a:spcPct val="50000"/>
                </a:spcBef>
              </a:pPr>
              <a:r>
                <a:rPr lang="de-DE" altLang="de-DE" sz="3600"/>
                <a:t>Beispielabbildung</a:t>
              </a:r>
            </a:p>
          </p:txBody>
        </p:sp>
      </p:grpSp>
      <p:sp>
        <p:nvSpPr>
          <p:cNvPr id="2068" name="Text Box 45">
            <a:extLst>
              <a:ext uri="{FF2B5EF4-FFF2-40B4-BE49-F238E27FC236}">
                <a16:creationId xmlns:a16="http://schemas.microsoft.com/office/drawing/2014/main" id="{0B6A2172-589B-D88F-2B34-7AF7C8F3422B}"/>
              </a:ext>
            </a:extLst>
          </p:cNvPr>
          <p:cNvSpPr txBox="1">
            <a:spLocks noChangeArrowheads="1"/>
          </p:cNvSpPr>
          <p:nvPr/>
        </p:nvSpPr>
        <p:spPr bwMode="auto">
          <a:xfrm>
            <a:off x="9774238" y="4670425"/>
            <a:ext cx="4286250" cy="7602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1938" indent="-261938" defTabSz="2085975" eaLnBrk="0" hangingPunct="0">
              <a:defRPr sz="4100">
                <a:solidFill>
                  <a:schemeClr val="tx1"/>
                </a:solidFill>
                <a:latin typeface="Arial" panose="020B0604020202020204" pitchFamily="34" charset="0"/>
              </a:defRPr>
            </a:lvl1pPr>
            <a:lvl2pPr marL="742950" indent="-285750" defTabSz="2085975" eaLnBrk="0" hangingPunct="0">
              <a:defRPr sz="4100">
                <a:solidFill>
                  <a:schemeClr val="tx1"/>
                </a:solidFill>
                <a:latin typeface="Arial" panose="020B0604020202020204" pitchFamily="34" charset="0"/>
              </a:defRPr>
            </a:lvl2pPr>
            <a:lvl3pPr marL="1143000" indent="-228600" defTabSz="2085975" eaLnBrk="0" hangingPunct="0">
              <a:defRPr sz="4100">
                <a:solidFill>
                  <a:schemeClr val="tx1"/>
                </a:solidFill>
                <a:latin typeface="Arial" panose="020B0604020202020204" pitchFamily="34" charset="0"/>
              </a:defRPr>
            </a:lvl3pPr>
            <a:lvl4pPr marL="1600200" indent="-228600" defTabSz="2085975" eaLnBrk="0" hangingPunct="0">
              <a:defRPr sz="4100">
                <a:solidFill>
                  <a:schemeClr val="tx1"/>
                </a:solidFill>
                <a:latin typeface="Arial" panose="020B0604020202020204" pitchFamily="34" charset="0"/>
              </a:defRPr>
            </a:lvl4pPr>
            <a:lvl5pPr marL="2057400" indent="-228600" defTabSz="2085975" eaLnBrk="0" hangingPunct="0">
              <a:defRPr sz="4100">
                <a:solidFill>
                  <a:schemeClr val="tx1"/>
                </a:solidFill>
                <a:latin typeface="Arial" panose="020B0604020202020204" pitchFamily="34" charset="0"/>
              </a:defRPr>
            </a:lvl5pPr>
            <a:lvl6pPr marL="2514600" indent="-228600" defTabSz="2085975"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2085975"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2085975"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2085975" eaLnBrk="0" fontAlgn="base" hangingPunct="0">
              <a:spcBef>
                <a:spcPct val="0"/>
              </a:spcBef>
              <a:spcAft>
                <a:spcPct val="0"/>
              </a:spcAft>
              <a:defRPr sz="4100">
                <a:solidFill>
                  <a:schemeClr val="tx1"/>
                </a:solidFill>
                <a:latin typeface="Arial" panose="020B0604020202020204" pitchFamily="34" charset="0"/>
              </a:defRPr>
            </a:lvl9pPr>
          </a:lstStyle>
          <a:p>
            <a:pPr algn="just" eaLnBrk="1" hangingPunct="1">
              <a:buFontTx/>
              <a:buChar char="•"/>
            </a:pPr>
            <a:r>
              <a:rPr lang="de-DE" altLang="de-DE" sz="1600">
                <a:latin typeface="Verdana" panose="020B0604030504040204" pitchFamily="34" charset="0"/>
              </a:rPr>
              <a:t>Die A2-Seitenmaße des Diplom-posters dürfen nicht verändert werden (420 x 594 mm). Ebenso sind keine Änderungen am Master dieses Posters zulässig. Der vorgegebene unbedruckte Außenrandbereich ist unbedingt beizubehalten.</a:t>
            </a:r>
          </a:p>
          <a:p>
            <a:pPr algn="just" eaLnBrk="1" hangingPunct="1">
              <a:buFontTx/>
              <a:buChar char="•"/>
            </a:pPr>
            <a:r>
              <a:rPr lang="de-DE" altLang="de-DE" sz="1600">
                <a:latin typeface="Verdana" panose="020B0604030504040204" pitchFamily="34" charset="0"/>
              </a:rPr>
              <a:t>Das Diplomposter muss auf weißem A2-Papier gedruckt werden. Beim Drucken ist darauf zu achten, dass das Kästchen „An Papiergröße anpassen“ nicht eingeschaltet ist. Sollte auf Rolle gedruckt werden, sind die A2-Abmessungen sicherzustellen: 420 x 594 mm.</a:t>
            </a:r>
          </a:p>
          <a:p>
            <a:pPr algn="just" eaLnBrk="1" hangingPunct="1">
              <a:buFontTx/>
              <a:buChar char="•"/>
            </a:pPr>
            <a:r>
              <a:rPr lang="de-DE" altLang="de-DE" sz="1600">
                <a:latin typeface="Verdana" panose="020B0604030504040204" pitchFamily="34" charset="0"/>
              </a:rPr>
              <a:t>Das Poster kann in jedem Copyshop mit A2-Druck oder im CAD-Labor der Fakultät Maschinenwesen erzeugt werden. Dabei ist UNBEDINGT auf UV-lichtbeständigen Druck zu achten. Weitere Informationen zum Druck einer Datei im CAD-Labor  unter: </a:t>
            </a:r>
          </a:p>
          <a:p>
            <a:pPr algn="just" eaLnBrk="1" hangingPunct="1"/>
            <a:r>
              <a:rPr lang="de-DE" altLang="de-DE" sz="1600">
                <a:latin typeface="Verdana" panose="020B0604030504040204" pitchFamily="34" charset="0"/>
              </a:rPr>
              <a:t>	</a:t>
            </a:r>
            <a:r>
              <a:rPr lang="de-DE" altLang="de-DE" sz="1600">
                <a:latin typeface="Verdana" panose="020B0604030504040204" pitchFamily="34" charset="0"/>
                <a:hlinkClick r:id="rId10"/>
              </a:rPr>
              <a:t>http://tu-dresden.de/die_tu_dresden/fakultaeten/fakultaet_maschinenwesen/imm/ktc/labore/cad/</a:t>
            </a:r>
            <a:endParaRPr lang="de-DE" altLang="de-DE" sz="1600">
              <a:latin typeface="Verdana" panose="020B0604030504040204" pitchFamily="34" charset="0"/>
            </a:endParaRPr>
          </a:p>
          <a:p>
            <a:pPr eaLnBrk="1" hangingPunct="1">
              <a:spcBef>
                <a:spcPct val="50000"/>
              </a:spcBef>
            </a:pPr>
            <a:endParaRPr lang="de-DE" altLang="de-DE" sz="1600">
              <a:latin typeface="Verdana" panose="020B0604030504040204" pitchFamily="34" charset="0"/>
            </a:endParaRPr>
          </a:p>
        </p:txBody>
      </p:sp>
      <p:sp>
        <p:nvSpPr>
          <p:cNvPr id="2069" name="Text Box 46">
            <a:extLst>
              <a:ext uri="{FF2B5EF4-FFF2-40B4-BE49-F238E27FC236}">
                <a16:creationId xmlns:a16="http://schemas.microsoft.com/office/drawing/2014/main" id="{2B61F0E5-CEE4-52A8-E80B-AA8F6CEF8A73}"/>
              </a:ext>
            </a:extLst>
          </p:cNvPr>
          <p:cNvSpPr txBox="1">
            <a:spLocks noChangeArrowheads="1"/>
          </p:cNvSpPr>
          <p:nvPr/>
        </p:nvSpPr>
        <p:spPr bwMode="auto">
          <a:xfrm>
            <a:off x="5426075" y="5635625"/>
            <a:ext cx="4071938" cy="2536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266700" defTabSz="2085975" eaLnBrk="0" hangingPunct="0">
              <a:defRPr sz="4100">
                <a:solidFill>
                  <a:schemeClr val="tx1"/>
                </a:solidFill>
                <a:latin typeface="Arial" panose="020B0604020202020204" pitchFamily="34" charset="0"/>
              </a:defRPr>
            </a:lvl1pPr>
            <a:lvl2pPr marL="742950" indent="-285750" defTabSz="2085975" eaLnBrk="0" hangingPunct="0">
              <a:defRPr sz="4100">
                <a:solidFill>
                  <a:schemeClr val="tx1"/>
                </a:solidFill>
                <a:latin typeface="Arial" panose="020B0604020202020204" pitchFamily="34" charset="0"/>
              </a:defRPr>
            </a:lvl2pPr>
            <a:lvl3pPr marL="1143000" indent="-228600" defTabSz="2085975" eaLnBrk="0" hangingPunct="0">
              <a:defRPr sz="4100">
                <a:solidFill>
                  <a:schemeClr val="tx1"/>
                </a:solidFill>
                <a:latin typeface="Arial" panose="020B0604020202020204" pitchFamily="34" charset="0"/>
              </a:defRPr>
            </a:lvl3pPr>
            <a:lvl4pPr marL="1600200" indent="-228600" defTabSz="2085975" eaLnBrk="0" hangingPunct="0">
              <a:defRPr sz="4100">
                <a:solidFill>
                  <a:schemeClr val="tx1"/>
                </a:solidFill>
                <a:latin typeface="Arial" panose="020B0604020202020204" pitchFamily="34" charset="0"/>
              </a:defRPr>
            </a:lvl4pPr>
            <a:lvl5pPr marL="2057400" indent="-228600" defTabSz="2085975" eaLnBrk="0" hangingPunct="0">
              <a:defRPr sz="4100">
                <a:solidFill>
                  <a:schemeClr val="tx1"/>
                </a:solidFill>
                <a:latin typeface="Arial" panose="020B0604020202020204" pitchFamily="34" charset="0"/>
              </a:defRPr>
            </a:lvl5pPr>
            <a:lvl6pPr marL="2514600" indent="-228600" defTabSz="2085975" eaLnBrk="0" fontAlgn="base" hangingPunct="0">
              <a:spcBef>
                <a:spcPct val="0"/>
              </a:spcBef>
              <a:spcAft>
                <a:spcPct val="0"/>
              </a:spcAft>
              <a:defRPr sz="4100">
                <a:solidFill>
                  <a:schemeClr val="tx1"/>
                </a:solidFill>
                <a:latin typeface="Arial" panose="020B0604020202020204" pitchFamily="34" charset="0"/>
              </a:defRPr>
            </a:lvl6pPr>
            <a:lvl7pPr marL="2971800" indent="-228600" defTabSz="2085975" eaLnBrk="0" fontAlgn="base" hangingPunct="0">
              <a:spcBef>
                <a:spcPct val="0"/>
              </a:spcBef>
              <a:spcAft>
                <a:spcPct val="0"/>
              </a:spcAft>
              <a:defRPr sz="4100">
                <a:solidFill>
                  <a:schemeClr val="tx1"/>
                </a:solidFill>
                <a:latin typeface="Arial" panose="020B0604020202020204" pitchFamily="34" charset="0"/>
              </a:defRPr>
            </a:lvl7pPr>
            <a:lvl8pPr marL="3429000" indent="-228600" defTabSz="2085975" eaLnBrk="0" fontAlgn="base" hangingPunct="0">
              <a:spcBef>
                <a:spcPct val="0"/>
              </a:spcBef>
              <a:spcAft>
                <a:spcPct val="0"/>
              </a:spcAft>
              <a:defRPr sz="4100">
                <a:solidFill>
                  <a:schemeClr val="tx1"/>
                </a:solidFill>
                <a:latin typeface="Arial" panose="020B0604020202020204" pitchFamily="34" charset="0"/>
              </a:defRPr>
            </a:lvl8pPr>
            <a:lvl9pPr marL="3886200" indent="-228600" defTabSz="2085975" eaLnBrk="0" fontAlgn="base" hangingPunct="0">
              <a:spcBef>
                <a:spcPct val="0"/>
              </a:spcBef>
              <a:spcAft>
                <a:spcPct val="0"/>
              </a:spcAft>
              <a:defRPr sz="4100">
                <a:solidFill>
                  <a:schemeClr val="tx1"/>
                </a:solidFill>
                <a:latin typeface="Arial" panose="020B0604020202020204" pitchFamily="34" charset="0"/>
              </a:defRPr>
            </a:lvl9pPr>
          </a:lstStyle>
          <a:p>
            <a:pPr algn="just" eaLnBrk="1" hangingPunct="1">
              <a:buFontTx/>
              <a:buAutoNum type="arabicPeriod"/>
            </a:pPr>
            <a:r>
              <a:rPr lang="de-DE" altLang="de-DE" sz="1600">
                <a:latin typeface="Verdana" panose="020B0604030504040204" pitchFamily="34" charset="0"/>
              </a:rPr>
              <a:t>Es ist eine logische und einfache Gliederung zu wählen und die Platzaufteilung entsprechend zu gestalten.  </a:t>
            </a:r>
          </a:p>
          <a:p>
            <a:pPr algn="just" eaLnBrk="1" hangingPunct="1">
              <a:buFontTx/>
              <a:buAutoNum type="arabicPeriod"/>
            </a:pPr>
            <a:r>
              <a:rPr lang="de-DE" altLang="de-DE" sz="1600">
                <a:latin typeface="Verdana" panose="020B0604030504040204" pitchFamily="34" charset="0"/>
              </a:rPr>
              <a:t>Es sind möglichst viel einfach zu erfassende und farblich abgestimmte  Bilder und Zeichnungen zu nutzen. </a:t>
            </a:r>
          </a:p>
          <a:p>
            <a:pPr algn="just" eaLnBrk="1" hangingPunct="1">
              <a:buFontTx/>
              <a:buAutoNum type="arabicPeriod"/>
            </a:pPr>
            <a:r>
              <a:rPr lang="de-DE" altLang="de-DE" sz="1600">
                <a:latin typeface="Verdana" panose="020B0604030504040204" pitchFamily="34" charset="0"/>
              </a:rPr>
              <a:t>Textuelle Beschreibungen sind minimal zu halten.</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rgbClr val="C0C0C0"/>
          </a:solidFill>
          <a:round/>
          <a:headEnd/>
          <a:tailEnd/>
        </a:ln>
        <a:effectLst/>
      </a:spPr>
      <a:bodyPr/>
      <a:lstStyle>
        <a:defPPr>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085975" rtl="0" eaLnBrk="1" fontAlgn="base" latinLnBrk="0" hangingPunct="1">
          <a:lnSpc>
            <a:spcPct val="100000"/>
          </a:lnSpc>
          <a:spcBef>
            <a:spcPct val="0"/>
          </a:spcBef>
          <a:spcAft>
            <a:spcPct val="0"/>
          </a:spcAft>
          <a:buClrTx/>
          <a:buSzTx/>
          <a:buFontTx/>
          <a:buNone/>
          <a:tabLst/>
          <a:defRPr kumimoji="0" lang="de-DE" sz="41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623</Words>
  <Application>Microsoft Office PowerPoint</Application>
  <PresentationFormat>Benutzerdefiniert</PresentationFormat>
  <Paragraphs>178</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Verdana</vt:lpstr>
      <vt:lpstr>Standarddesign</vt:lpstr>
      <vt:lpstr>PowerPoint-Präsentation</vt:lpstr>
    </vt:vector>
  </TitlesOfParts>
  <Company>FWT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Diana</dc:creator>
  <cp:lastModifiedBy>JL L</cp:lastModifiedBy>
  <cp:revision>46</cp:revision>
  <dcterms:created xsi:type="dcterms:W3CDTF">2008-05-09T06:08:10Z</dcterms:created>
  <dcterms:modified xsi:type="dcterms:W3CDTF">2025-03-29T13:10:02Z</dcterms:modified>
</cp:coreProperties>
</file>