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61" r:id="rId3"/>
    <p:sldId id="283" r:id="rId4"/>
    <p:sldId id="279" r:id="rId5"/>
    <p:sldId id="280" r:id="rId6"/>
    <p:sldId id="275" r:id="rId7"/>
    <p:sldId id="281" r:id="rId8"/>
    <p:sldId id="278" r:id="rId9"/>
    <p:sldId id="282" r:id="rId10"/>
    <p:sldId id="276" r:id="rId11"/>
    <p:sldId id="277" r:id="rId12"/>
    <p:sldId id="271" r:id="rId13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000" b="1" kern="1200">
        <a:solidFill>
          <a:schemeClr val="bg2"/>
        </a:solidFill>
        <a:latin typeface="Microsoft Sans Serif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b="1" kern="1200">
        <a:solidFill>
          <a:schemeClr val="bg2"/>
        </a:solidFill>
        <a:latin typeface="Microsoft Sans Serif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b="1" kern="1200">
        <a:solidFill>
          <a:schemeClr val="bg2"/>
        </a:solidFill>
        <a:latin typeface="Microsoft Sans Serif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b="1" kern="1200">
        <a:solidFill>
          <a:schemeClr val="bg2"/>
        </a:solidFill>
        <a:latin typeface="Microsoft Sans Serif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b="1" kern="1200">
        <a:solidFill>
          <a:schemeClr val="bg2"/>
        </a:solidFill>
        <a:latin typeface="Microsoft Sans Serif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2"/>
        </a:solidFill>
        <a:latin typeface="Microsoft Sans Serif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2"/>
        </a:solidFill>
        <a:latin typeface="Microsoft Sans Serif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2"/>
        </a:solidFill>
        <a:latin typeface="Microsoft Sans Serif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2"/>
        </a:solidFill>
        <a:latin typeface="Microsoft Sans Serif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001F52"/>
    <a:srgbClr val="080808"/>
    <a:srgbClr val="4D4D4D"/>
    <a:srgbClr val="5F5F5F"/>
    <a:srgbClr val="808080"/>
    <a:srgbClr val="0F3D7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66" autoAdjust="0"/>
    <p:restoredTop sz="71357" autoAdjust="0"/>
  </p:normalViewPr>
  <p:slideViewPr>
    <p:cSldViewPr showGuides="1">
      <p:cViewPr varScale="1">
        <p:scale>
          <a:sx n="89" d="100"/>
          <a:sy n="89" d="100"/>
        </p:scale>
        <p:origin x="277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8FB14D7-17D6-4E0C-BB5A-4C8F893E1BA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defTabSz="947738"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347FC2D-3314-407C-88E4-EDC9AFEF28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6379DBCE-D48B-4FD3-8A66-F0C3A9CD766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defTabSz="947738"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36D4BA53-FB1F-49A4-9693-BD4FBF37D5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E37C1374-EA22-4676-AEC8-D4AB9D71FDA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E0F4739-F44E-4727-B82B-086D8AC07C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defTabSz="947738"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89253C8-C566-49C5-9E22-B145A411A68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C490FD72-B1DF-42DA-976C-3D7344FD48B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78C4D82-601B-4910-9EAD-1EADACCFBA7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A6604B6D-03EB-4DE2-9314-309214B786D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defTabSz="947738"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DB8F0C4-06A4-48C1-B805-43EE305F05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A9023695-A8BE-4124-A3A6-02D79FEE2AFE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076127C6-E832-4720-BF1D-9347D3CCBC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1pPr>
            <a:lvl2pPr marL="742950" indent="-28575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2pPr>
            <a:lvl3pPr marL="11430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3pPr>
            <a:lvl4pPr marL="16002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4pPr>
            <a:lvl5pPr marL="20574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9pPr>
          </a:lstStyle>
          <a:p>
            <a:pPr eaLnBrk="1" hangingPunct="1"/>
            <a:fld id="{AADB46DB-F0B4-4833-8F54-D0C5A8EFB2D3}" type="slidenum">
              <a:rPr lang="de-DE" altLang="de-DE" sz="1200" b="0">
                <a:solidFill>
                  <a:schemeClr val="tx1"/>
                </a:solidFill>
                <a:latin typeface="Times New Roman" panose="02020603050405020304" pitchFamily="18" charset="0"/>
              </a:rPr>
              <a:pPr eaLnBrk="1" hangingPunct="1"/>
              <a:t>1</a:t>
            </a:fld>
            <a:endParaRPr lang="de-DE" altLang="de-DE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B6AF7A32-20B9-4FB5-A640-68A04676C4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EBB2E162-48EB-417E-9DF5-D45A456D24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 eaLnBrk="1" hangingPunct="1">
              <a:buFontTx/>
              <a:buAutoNum type="arabicParenBoth"/>
            </a:pPr>
            <a:r>
              <a:rPr lang="de-DE" altLang="de-DE" dirty="0">
                <a:latin typeface="Times New Roman" panose="02020603050405020304" pitchFamily="18" charset="0"/>
              </a:rPr>
              <a:t>Begrüßung, kurze Selbstvorstellung</a:t>
            </a:r>
          </a:p>
          <a:p>
            <a:pPr marL="228600" indent="-228600" eaLnBrk="1" hangingPunct="1">
              <a:buFontTx/>
              <a:buAutoNum type="arabicParenBoth"/>
            </a:pPr>
            <a:r>
              <a:rPr lang="de-DE" altLang="de-DE" dirty="0">
                <a:latin typeface="Times New Roman" panose="02020603050405020304" pitchFamily="18" charset="0"/>
              </a:rPr>
              <a:t>Thematik benennen: Was war Ihre Aufgabe?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lang="de-DE" altLang="de-DE" dirty="0">
                <a:latin typeface="Times New Roman" panose="02020603050405020304" pitchFamily="18" charset="0"/>
              </a:rPr>
              <a:t>„Ziel meines Vortrages ist es, die Ergebnisse meiner Studien-/Diplomarbeit/… in Ausschnitten vorzustellen. Dazu habe ich folgende Gliederung gewählt …“ – und nun weiter auf nächster Folie</a:t>
            </a:r>
          </a:p>
          <a:p>
            <a:pPr marL="228600" indent="-228600" eaLnBrk="1" hangingPunct="1">
              <a:buFontTx/>
              <a:buAutoNum type="arabicParenBoth"/>
            </a:pPr>
            <a:endParaRPr lang="de-DE" altLang="de-DE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de-DE" altLang="de-DE" dirty="0"/>
              <a:t>Hinweis zum Eintragen des Themas in der Fußzeile: </a:t>
            </a:r>
          </a:p>
          <a:p>
            <a:pPr eaLnBrk="1" hangingPunct="1"/>
            <a:r>
              <a:rPr lang="de-DE" altLang="de-DE" dirty="0"/>
              <a:t>-- Auf eine Vortragsfolie wechseln (nicht auf der Titelfolie)</a:t>
            </a:r>
          </a:p>
          <a:p>
            <a:pPr eaLnBrk="1" hangingPunct="1"/>
            <a:r>
              <a:rPr lang="de-DE" altLang="de-DE" dirty="0"/>
              <a:t>-- Hier Reiter „Einfügen“ aufrufen und dann „Kopf- und Fußzeile“, hier Thema eintragen und „Für alle übernehmen“ anklicken; danach ist Thema auf </a:t>
            </a:r>
            <a:r>
              <a:rPr lang="de-DE" altLang="de-DE" u="sng" dirty="0"/>
              <a:t>allen</a:t>
            </a:r>
            <a:r>
              <a:rPr lang="de-DE" altLang="de-DE" dirty="0"/>
              <a:t> Folien sichtbar.</a:t>
            </a:r>
          </a:p>
          <a:p>
            <a:pPr eaLnBrk="1" hangingPunct="1"/>
            <a:endParaRPr lang="de-DE" altLang="de-DE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dirty="0"/>
              <a:t>Hinweis zum Folienformat: Bitte die hier gegebenen 4:3 (nicht 16:9) beibehalten, da fast alle TU-Projektoren </a:t>
            </a:r>
            <a:r>
              <a:rPr lang="de-DE" altLang="de-DE"/>
              <a:t>für 4:3 </a:t>
            </a:r>
            <a:r>
              <a:rPr lang="de-DE" altLang="de-DE" dirty="0"/>
              <a:t>ausgelegt sind.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/>
              <a:t>Hinweis zur Folienanzahl: Die finale Anzahl Ihrer Folien sollte ungefähr der Redezeit in Minuten entsprechen (Diplomarbeit 20 min; Studienarbeit/Oberseminar 15 min), also ca. 20 oder 15 Folien.</a:t>
            </a:r>
          </a:p>
          <a:p>
            <a:pPr marL="0" indent="0" eaLnBrk="1" hangingPunct="1">
              <a:buFontTx/>
              <a:buNone/>
            </a:pPr>
            <a:endParaRPr lang="de-DE" altLang="de-DE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DBD78619-34CA-4F90-81EB-AD3AC52220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1pPr>
            <a:lvl2pPr marL="742950" indent="-28575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2pPr>
            <a:lvl3pPr marL="11430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3pPr>
            <a:lvl4pPr marL="16002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4pPr>
            <a:lvl5pPr marL="20574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9pPr>
          </a:lstStyle>
          <a:p>
            <a:pPr eaLnBrk="1" hangingPunct="1"/>
            <a:fld id="{ECA452B1-D6CF-4238-9C07-9731063BE3CC}" type="slidenum">
              <a:rPr lang="de-DE" altLang="de-DE" sz="1200" b="0">
                <a:solidFill>
                  <a:schemeClr val="tx1"/>
                </a:solidFill>
                <a:latin typeface="Times New Roman" panose="02020603050405020304" pitchFamily="18" charset="0"/>
              </a:rPr>
              <a:pPr eaLnBrk="1" hangingPunct="1"/>
              <a:t>10</a:t>
            </a:fld>
            <a:endParaRPr lang="de-DE" altLang="de-DE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640C9CA0-0680-41D5-8D18-0F705656A2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343D0924-97B1-4683-A5E4-DB5ECE54D8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>
                <a:latin typeface="Times New Roman" panose="02020603050405020304" pitchFamily="18" charset="0"/>
              </a:rPr>
              <a:t>Zusammenfassung: Wichtigste Ergebnisse noch einmal zusammenfassen. Was konkret ist Ihnen gelungen, und was nicht?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F9448785-237A-4409-A45A-076E89ECE8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1pPr>
            <a:lvl2pPr marL="742950" indent="-28575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2pPr>
            <a:lvl3pPr marL="11430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3pPr>
            <a:lvl4pPr marL="16002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4pPr>
            <a:lvl5pPr marL="20574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9pPr>
          </a:lstStyle>
          <a:p>
            <a:pPr eaLnBrk="1" hangingPunct="1"/>
            <a:fld id="{28DB2055-9F5C-4166-884A-D515C9130290}" type="slidenum">
              <a:rPr lang="de-DE" altLang="de-DE" sz="1200" b="0">
                <a:solidFill>
                  <a:schemeClr val="tx1"/>
                </a:solidFill>
                <a:latin typeface="Times New Roman" panose="02020603050405020304" pitchFamily="18" charset="0"/>
              </a:rPr>
              <a:pPr eaLnBrk="1" hangingPunct="1"/>
              <a:t>11</a:t>
            </a:fld>
            <a:endParaRPr lang="de-DE" altLang="de-DE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0025F249-2169-4797-9A38-5743FADCDB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D611BBD6-7ED7-46F7-9D0E-2D2A17807F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>
                <a:latin typeface="Times New Roman" panose="02020603050405020304" pitchFamily="18" charset="0"/>
              </a:rPr>
              <a:t>Ausblick: Welche Aufgaben blieben offen? Wie sollte man zukünftige auf diesem Gebiet weiterarbeiten?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2FB10088-D960-4345-B1A2-A0F4C20F6D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1pPr>
            <a:lvl2pPr marL="742950" indent="-28575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2pPr>
            <a:lvl3pPr marL="11430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3pPr>
            <a:lvl4pPr marL="16002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4pPr>
            <a:lvl5pPr marL="20574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9pPr>
          </a:lstStyle>
          <a:p>
            <a:pPr eaLnBrk="1" hangingPunct="1"/>
            <a:fld id="{C6E6F7C6-7F95-4885-B9B7-95408AEFA41A}" type="slidenum">
              <a:rPr lang="de-DE" altLang="de-DE" sz="1200" b="0">
                <a:solidFill>
                  <a:schemeClr val="tx1"/>
                </a:solidFill>
                <a:latin typeface="Times New Roman" panose="02020603050405020304" pitchFamily="18" charset="0"/>
              </a:rPr>
              <a:pPr eaLnBrk="1" hangingPunct="1"/>
              <a:t>12</a:t>
            </a:fld>
            <a:endParaRPr lang="de-DE" altLang="de-DE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EAE63212-0966-4EDD-BBC5-D6AC3753B6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5074EA08-C603-43E3-84E4-597DDB0C9A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 dirty="0">
                <a:latin typeface="Times New Roman" panose="02020603050405020304" pitchFamily="18" charset="0"/>
              </a:rPr>
              <a:t>Diese Folie ist optional. Oft ist es angebrachter, die Zusammenfassung bzw. den Ausblick als Grundlage für die anschließende Diskussion stehen zu lassen.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/>
              <a:t>Nochmaliger Hinweis zum Eintragen des Themas in der Fußzeile: </a:t>
            </a:r>
          </a:p>
          <a:p>
            <a:pPr eaLnBrk="1" hangingPunct="1"/>
            <a:r>
              <a:rPr lang="de-DE" altLang="de-DE" dirty="0"/>
              <a:t>-- Auf eine Vortragsfolie wechseln (nicht auf der Titelfolie)</a:t>
            </a:r>
          </a:p>
          <a:p>
            <a:pPr eaLnBrk="1" hangingPunct="1"/>
            <a:r>
              <a:rPr lang="de-DE" altLang="de-DE" dirty="0"/>
              <a:t>-- Hier Reiter „Einfügen“ aufrufen und dann „Kopf- und Fußzeile“, hier Thema eintragen und „Für alle übernehmen“ anklicken; danach ist Thema auf </a:t>
            </a:r>
            <a:r>
              <a:rPr lang="de-DE" altLang="de-DE" u="sng" dirty="0"/>
              <a:t>allen</a:t>
            </a:r>
            <a:r>
              <a:rPr lang="de-DE" altLang="de-DE" dirty="0"/>
              <a:t> Folien sichtbar.</a:t>
            </a:r>
          </a:p>
          <a:p>
            <a:pPr eaLnBrk="1" hangingPunct="1"/>
            <a:endParaRPr lang="de-DE" altLang="de-DE" dirty="0"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dirty="0"/>
              <a:t>Nochmaliger Hinweis zur Folienanzahl: Die finale Anzahl Ihrer Folien sollte ungefähr der Redezeit in Minuten entsprechen (Diplomarbeit 20 min; Studienarbeit/Oberseminar 15 min), also ca. 20 oder 15 Folien.</a:t>
            </a:r>
          </a:p>
          <a:p>
            <a:pPr eaLnBrk="1" hangingPunct="1"/>
            <a:endParaRPr lang="de-DE" altLang="de-DE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2A0C4FF9-D30D-43F5-817C-32335149E3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1pPr>
            <a:lvl2pPr marL="742950" indent="-28575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2pPr>
            <a:lvl3pPr marL="11430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3pPr>
            <a:lvl4pPr marL="16002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4pPr>
            <a:lvl5pPr marL="20574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9pPr>
          </a:lstStyle>
          <a:p>
            <a:pPr eaLnBrk="1" hangingPunct="1"/>
            <a:fld id="{FF9BF785-B4CB-44DC-A4BF-CD19DDDE6C52}" type="slidenum">
              <a:rPr lang="de-DE" altLang="de-DE" sz="1200" b="0">
                <a:solidFill>
                  <a:schemeClr val="tx1"/>
                </a:solidFill>
                <a:latin typeface="Times New Roman" panose="02020603050405020304" pitchFamily="18" charset="0"/>
              </a:rPr>
              <a:pPr eaLnBrk="1" hangingPunct="1"/>
              <a:t>2</a:t>
            </a:fld>
            <a:endParaRPr lang="de-DE" altLang="de-DE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A7792B83-711B-4A2D-A889-3D920A7F47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0F5D1256-42B7-4FF3-B8A2-0757D7A11B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 eaLnBrk="1" hangingPunct="1">
              <a:buFontTx/>
              <a:buAutoNum type="arabicParenBoth"/>
            </a:pPr>
            <a:r>
              <a:rPr lang="de-DE" altLang="de-DE" dirty="0">
                <a:latin typeface="Times New Roman" panose="02020603050405020304" pitchFamily="18" charset="0"/>
              </a:rPr>
              <a:t>Wie auf Titelfolie angezeigt, bitte beim Zeigen von dieser mit einem Satz die Zielstellung Ihres Vortrages (nicht Ihrer Arbeit) erläutern, zum Beispiel:</a:t>
            </a:r>
            <a:br>
              <a:rPr lang="de-DE" altLang="de-DE" dirty="0">
                <a:latin typeface="Times New Roman" panose="02020603050405020304" pitchFamily="18" charset="0"/>
              </a:rPr>
            </a:br>
            <a:r>
              <a:rPr lang="de-DE" altLang="de-DE" dirty="0">
                <a:latin typeface="Times New Roman" panose="02020603050405020304" pitchFamily="18" charset="0"/>
              </a:rPr>
              <a:t>„Ziel meines Vortrages ist es, die Ergebnisse meiner Studien-/Diplomarbeit/… in Ausschnitten vorzustellen.“ </a:t>
            </a:r>
          </a:p>
          <a:p>
            <a:pPr marL="228600" indent="-228600" eaLnBrk="1" hangingPunct="1">
              <a:buFontTx/>
              <a:buAutoNum type="arabicParenBoth"/>
            </a:pPr>
            <a:endParaRPr lang="de-DE" altLang="de-DE" dirty="0">
              <a:latin typeface="Times New Roman" panose="02020603050405020304" pitchFamily="18" charset="0"/>
            </a:endParaRPr>
          </a:p>
          <a:p>
            <a:pPr marL="228600" indent="-228600" eaLnBrk="1" hangingPunct="1">
              <a:buFontTx/>
              <a:buAutoNum type="arabicParenBoth"/>
            </a:pPr>
            <a:r>
              <a:rPr lang="de-DE" altLang="de-DE" dirty="0">
                <a:latin typeface="Times New Roman" panose="02020603050405020304" pitchFamily="18" charset="0"/>
              </a:rPr>
              <a:t>Erst dann auf Gliederung eingehen, ohne sie wörtlich abzulesen: „Dazu habe ich folgende Gliederung gewählt. Zu Beginn …“ </a:t>
            </a:r>
          </a:p>
          <a:p>
            <a:pPr marL="228600" indent="-228600" eaLnBrk="1" hangingPunct="1">
              <a:buFontTx/>
              <a:buChar char="•"/>
            </a:pPr>
            <a:r>
              <a:rPr lang="de-DE" altLang="de-DE" dirty="0">
                <a:latin typeface="Times New Roman" panose="02020603050405020304" pitchFamily="18" charset="0"/>
              </a:rPr>
              <a:t>"Was" präsentieren Sie "wie"? Was präsentieren Sie evtl. nicht? </a:t>
            </a:r>
          </a:p>
          <a:p>
            <a:pPr marL="228600" indent="-228600" eaLnBrk="1" hangingPunct="1">
              <a:buFontTx/>
              <a:buChar char="•"/>
            </a:pPr>
            <a:r>
              <a:rPr lang="de-DE" altLang="de-DE" dirty="0">
                <a:latin typeface="Times New Roman" panose="02020603050405020304" pitchFamily="18" charset="0"/>
              </a:rPr>
              <a:t>Dabei jedoch noch nicht auf die Inhalte der einzelnen Punkte detailliert eingehen.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BC0E2916-EA67-4653-9201-1B6875F282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1pPr>
            <a:lvl2pPr marL="742950" indent="-28575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2pPr>
            <a:lvl3pPr marL="11430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3pPr>
            <a:lvl4pPr marL="16002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4pPr>
            <a:lvl5pPr marL="20574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9pPr>
          </a:lstStyle>
          <a:p>
            <a:pPr eaLnBrk="1" hangingPunct="1"/>
            <a:fld id="{287582AB-5AEF-4CAC-AF6C-3296C10F732A}" type="slidenum">
              <a:rPr lang="de-DE" altLang="de-DE" sz="1200" b="0">
                <a:solidFill>
                  <a:schemeClr val="tx1"/>
                </a:solidFill>
                <a:latin typeface="Times New Roman" panose="02020603050405020304" pitchFamily="18" charset="0"/>
              </a:rPr>
              <a:pPr eaLnBrk="1" hangingPunct="1"/>
              <a:t>3</a:t>
            </a:fld>
            <a:endParaRPr lang="de-DE" altLang="de-DE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48EE5477-FCBB-46C8-BEBD-AAD0F5BD3C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B33E5E9C-2AA2-40DF-935C-293C9A24AB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 dirty="0">
                <a:latin typeface="Times New Roman" panose="02020603050405020304" pitchFamily="18" charset="0"/>
              </a:rPr>
              <a:t>Nach der Gliederung ist das Ziel Ihrer Arbeit darzustellen, welches aus der Motivation abzuleiten ist: Warum haben Sie diese Arbeit überhaupt gemacht? Warum ist diese Arbeit überhaupt sinnvoll? Was war das Ziel der Arbeit? -- Mit anderen Worten: Warum sollte man sich Ihren Vortrag anhören? </a:t>
            </a:r>
          </a:p>
          <a:p>
            <a:pPr eaLnBrk="1" hangingPunct="1"/>
            <a:r>
              <a:rPr lang="de-DE" altLang="de-DE" dirty="0">
                <a:latin typeface="Times New Roman" panose="02020603050405020304" pitchFamily="18" charset="0"/>
              </a:rPr>
              <a:t>Hinweis: Ihre Aufgabe selbst hatten Sie schon am Anfang (Titelfolie) vorgestellt. Sollte es dort nicht „gepasst“ haben, dann ist eine Folie „Einleitung: Aufgabe“ dieser Motivationsfolie voranzustellen.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35AD5BB3-3ADC-4B22-917B-29898D4A6C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1pPr>
            <a:lvl2pPr marL="742950" indent="-28575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2pPr>
            <a:lvl3pPr marL="11430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3pPr>
            <a:lvl4pPr marL="16002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4pPr>
            <a:lvl5pPr marL="20574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9pPr>
          </a:lstStyle>
          <a:p>
            <a:pPr eaLnBrk="1" hangingPunct="1"/>
            <a:fld id="{571FDCCD-C1FD-4A50-8726-73DFE2CB2F4A}" type="slidenum">
              <a:rPr lang="de-DE" altLang="de-DE" sz="1200" b="0">
                <a:solidFill>
                  <a:schemeClr val="tx1"/>
                </a:solidFill>
                <a:latin typeface="Times New Roman" panose="02020603050405020304" pitchFamily="18" charset="0"/>
              </a:rPr>
              <a:pPr eaLnBrk="1" hangingPunct="1"/>
              <a:t>4</a:t>
            </a:fld>
            <a:endParaRPr lang="de-DE" altLang="de-DE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5D9B9CB0-23E9-45DB-993A-CF229B2E3F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0CBDA33-E580-4643-9F15-B97AE893D1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 dirty="0">
                <a:latin typeface="Times New Roman" panose="02020603050405020304" pitchFamily="18" charset="0"/>
              </a:rPr>
              <a:t>Hier stellen Sie den Ausgangspunkt Ihrer Arbeit dar. Was gibt es weltweit auf diesem Gebiet? Worauf konnten Sie aufbauen, was konnten sie nutzen?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EC7328D0-F548-4523-A69A-9F290E557B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1pPr>
            <a:lvl2pPr marL="742950" indent="-28575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2pPr>
            <a:lvl3pPr marL="11430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3pPr>
            <a:lvl4pPr marL="16002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4pPr>
            <a:lvl5pPr marL="20574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9pPr>
          </a:lstStyle>
          <a:p>
            <a:pPr eaLnBrk="1" hangingPunct="1"/>
            <a:fld id="{AA1F4D36-4C07-409F-A2BF-63CF29A67177}" type="slidenum">
              <a:rPr lang="de-DE" altLang="de-DE" sz="1200" b="0">
                <a:solidFill>
                  <a:schemeClr val="tx1"/>
                </a:solidFill>
                <a:latin typeface="Times New Roman" panose="02020603050405020304" pitchFamily="18" charset="0"/>
              </a:rPr>
              <a:pPr eaLnBrk="1" hangingPunct="1"/>
              <a:t>5</a:t>
            </a:fld>
            <a:endParaRPr lang="de-DE" altLang="de-DE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47B73D7-E7EE-4306-95F5-3CDC7B901E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0160FDB5-904E-49C1-B440-847B7F19E8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>
                <a:latin typeface="Times New Roman" panose="02020603050405020304" pitchFamily="18" charset="0"/>
              </a:rPr>
              <a:t>„Nach der Einführung in das Thema und die Motivation für die Arbeit möchte ich nun …“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A72BF88F-6FB0-49C9-A424-91279F874A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1pPr>
            <a:lvl2pPr marL="742950" indent="-28575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2pPr>
            <a:lvl3pPr marL="11430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3pPr>
            <a:lvl4pPr marL="16002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4pPr>
            <a:lvl5pPr marL="20574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9pPr>
          </a:lstStyle>
          <a:p>
            <a:pPr eaLnBrk="1" hangingPunct="1"/>
            <a:fld id="{C6F58435-6945-4378-B9E4-57C1BF2A25FF}" type="slidenum">
              <a:rPr lang="de-DE" altLang="de-DE" sz="1200" b="0">
                <a:solidFill>
                  <a:schemeClr val="tx1"/>
                </a:solidFill>
                <a:latin typeface="Times New Roman" panose="02020603050405020304" pitchFamily="18" charset="0"/>
              </a:rPr>
              <a:pPr eaLnBrk="1" hangingPunct="1"/>
              <a:t>6</a:t>
            </a:fld>
            <a:endParaRPr lang="de-DE" altLang="de-DE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0C452CB0-04CB-4905-A9D3-5588421844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38C36507-B31D-4342-AC0D-33A6345CE6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 dirty="0">
                <a:latin typeface="Times New Roman" panose="02020603050405020304" pitchFamily="18" charset="0"/>
              </a:rPr>
              <a:t>Präsentation der wesentlichen Vorgehensweise und Ergebnisse Ihrer Arbeit.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ED3463A6-0038-4147-8EE2-C679208D0E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1pPr>
            <a:lvl2pPr marL="742950" indent="-28575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2pPr>
            <a:lvl3pPr marL="11430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3pPr>
            <a:lvl4pPr marL="16002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4pPr>
            <a:lvl5pPr marL="20574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9pPr>
          </a:lstStyle>
          <a:p>
            <a:pPr eaLnBrk="1" hangingPunct="1"/>
            <a:fld id="{F7E134EE-6E97-4FD7-963F-ACE7766A63E3}" type="slidenum">
              <a:rPr lang="de-DE" altLang="de-DE" sz="1200" b="0">
                <a:solidFill>
                  <a:schemeClr val="tx1"/>
                </a:solidFill>
                <a:latin typeface="Times New Roman" panose="02020603050405020304" pitchFamily="18" charset="0"/>
              </a:rPr>
              <a:pPr eaLnBrk="1" hangingPunct="1"/>
              <a:t>7</a:t>
            </a:fld>
            <a:endParaRPr lang="de-DE" altLang="de-DE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A24705AA-9E3A-4898-8120-ACE1FE8B4D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E4F3AC78-24E9-4622-B60A-6C3720D95D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EDCBAA5A-D69D-4C1B-A340-49E37F006F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1pPr>
            <a:lvl2pPr marL="742950" indent="-28575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2pPr>
            <a:lvl3pPr marL="11430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3pPr>
            <a:lvl4pPr marL="16002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4pPr>
            <a:lvl5pPr marL="20574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9pPr>
          </a:lstStyle>
          <a:p>
            <a:pPr eaLnBrk="1" hangingPunct="1"/>
            <a:fld id="{03D7F508-3E51-4CB4-B193-EDE04AC52A5E}" type="slidenum">
              <a:rPr lang="de-DE" altLang="de-DE" sz="1200" b="0">
                <a:solidFill>
                  <a:schemeClr val="tx1"/>
                </a:solidFill>
                <a:latin typeface="Times New Roman" panose="02020603050405020304" pitchFamily="18" charset="0"/>
              </a:rPr>
              <a:pPr eaLnBrk="1" hangingPunct="1"/>
              <a:t>8</a:t>
            </a:fld>
            <a:endParaRPr lang="de-DE" altLang="de-DE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426ED5FD-B0B1-4441-A9D4-7B536E283E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E13AA834-37E4-4C61-8A8C-FF944A46EA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7B18B247-ED24-4700-895B-78C769DC52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1pPr>
            <a:lvl2pPr marL="742950" indent="-28575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2pPr>
            <a:lvl3pPr marL="11430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3pPr>
            <a:lvl4pPr marL="16002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4pPr>
            <a:lvl5pPr marL="2057400" indent="-228600" defTabSz="947738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9pPr>
          </a:lstStyle>
          <a:p>
            <a:pPr eaLnBrk="1" hangingPunct="1"/>
            <a:fld id="{339AB47B-90F2-4703-BF18-5D120B3897EB}" type="slidenum">
              <a:rPr lang="de-DE" altLang="de-DE" sz="1200" b="0">
                <a:solidFill>
                  <a:schemeClr val="tx1"/>
                </a:solidFill>
                <a:latin typeface="Times New Roman" panose="02020603050405020304" pitchFamily="18" charset="0"/>
              </a:rPr>
              <a:pPr eaLnBrk="1" hangingPunct="1"/>
              <a:t>9</a:t>
            </a:fld>
            <a:endParaRPr lang="de-DE" altLang="de-DE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9F47EF62-284D-4B5D-88D2-EA2D524931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4D4B11E0-D91B-47A9-B228-328E17D0A2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>
                <a:latin typeface="Times New Roman" panose="02020603050405020304" pitchFamily="18" charset="0"/>
              </a:rPr>
              <a:t>„Damit kommen wir zur Zusammenfassung….“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Titelfol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483EFCBA-D9E5-622B-B072-88B9D73F76D8}"/>
              </a:ext>
            </a:extLst>
          </p:cNvPr>
          <p:cNvSpPr/>
          <p:nvPr userDrawn="1"/>
        </p:nvSpPr>
        <p:spPr>
          <a:xfrm>
            <a:off x="0" y="1025526"/>
            <a:ext cx="9144000" cy="5832476"/>
          </a:xfrm>
          <a:prstGeom prst="rect">
            <a:avLst/>
          </a:prstGeom>
          <a:gradFill>
            <a:gsLst>
              <a:gs pos="14000">
                <a:srgbClr val="00305E"/>
              </a:gs>
              <a:gs pos="100000">
                <a:srgbClr val="006AB3"/>
              </a:gs>
            </a:gsLst>
            <a:lin ang="150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8229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351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B0E77012-28C5-493F-00FD-0B720033BA2C}"/>
              </a:ext>
            </a:extLst>
          </p:cNvPr>
          <p:cNvSpPr/>
          <p:nvPr userDrawn="1"/>
        </p:nvSpPr>
        <p:spPr>
          <a:xfrm>
            <a:off x="0" y="1025538"/>
            <a:ext cx="9144000" cy="171451"/>
          </a:xfrm>
          <a:prstGeom prst="rect">
            <a:avLst/>
          </a:prstGeom>
          <a:solidFill>
            <a:srgbClr val="FFFFFF">
              <a:alpha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8229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351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5" name="Grafik 24">
            <a:extLst>
              <a:ext uri="{FF2B5EF4-FFF2-40B4-BE49-F238E27FC236}">
                <a16:creationId xmlns:a16="http://schemas.microsoft.com/office/drawing/2014/main" id="{C67E9697-35CF-F215-002F-5371784EC8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6041" y="351202"/>
            <a:ext cx="1549188" cy="449505"/>
          </a:xfrm>
          <a:prstGeom prst="rect">
            <a:avLst/>
          </a:prstGeom>
        </p:spPr>
      </p:pic>
      <p:pic>
        <p:nvPicPr>
          <p:cNvPr id="26" name="Picture 24">
            <a:extLst>
              <a:ext uri="{FF2B5EF4-FFF2-40B4-BE49-F238E27FC236}">
                <a16:creationId xmlns:a16="http://schemas.microsoft.com/office/drawing/2014/main" id="{AC8ED262-9754-E980-8412-2535193BF6A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632340" y="348718"/>
            <a:ext cx="740192" cy="5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04327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1">
            <a:extLst>
              <a:ext uri="{FF2B5EF4-FFF2-40B4-BE49-F238E27FC236}">
                <a16:creationId xmlns:a16="http://schemas.microsoft.com/office/drawing/2014/main" id="{33BF844E-1C49-7C17-6A0F-BD0251476E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3708" y="6309320"/>
            <a:ext cx="51485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="0">
                <a:solidFill>
                  <a:srgbClr val="C0C0C0"/>
                </a:solidFill>
                <a:latin typeface="+mn-lt"/>
              </a:defRPr>
            </a:lvl1pPr>
          </a:lstStyle>
          <a:p>
            <a:r>
              <a:rPr lang="de-DE"/>
              <a:t>Thema des Vortrags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70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 (für Bild bzw. Bild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5" name="Fußzeilenplatzhalter 1">
            <a:extLst>
              <a:ext uri="{FF2B5EF4-FFF2-40B4-BE49-F238E27FC236}">
                <a16:creationId xmlns:a16="http://schemas.microsoft.com/office/drawing/2014/main" id="{ECC06B60-B5BC-E399-5540-1477CA1423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3708" y="6309320"/>
            <a:ext cx="51485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="0">
                <a:solidFill>
                  <a:srgbClr val="C0C0C0"/>
                </a:solidFill>
                <a:latin typeface="+mn-lt"/>
              </a:defRPr>
            </a:lvl1pPr>
          </a:lstStyle>
          <a:p>
            <a:r>
              <a:rPr lang="de-DE"/>
              <a:t>Thema des Vortrags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0633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 (für große Bild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6823F10E-F936-4C38-912A-22C629FBB2E1}"/>
              </a:ext>
            </a:extLst>
          </p:cNvPr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000" b="1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252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,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550" y="599988"/>
            <a:ext cx="7504113" cy="3810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971550" y="1330238"/>
            <a:ext cx="3657600" cy="379095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ußzeilenplatzhalter 1">
            <a:extLst>
              <a:ext uri="{FF2B5EF4-FFF2-40B4-BE49-F238E27FC236}">
                <a16:creationId xmlns:a16="http://schemas.microsoft.com/office/drawing/2014/main" id="{E5360506-A361-FF78-2965-D0CC7C57C2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3708" y="6309320"/>
            <a:ext cx="51485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="0">
                <a:solidFill>
                  <a:srgbClr val="C0C0C0"/>
                </a:solidFill>
                <a:latin typeface="+mn-lt"/>
              </a:defRPr>
            </a:lvl1pPr>
          </a:lstStyle>
          <a:p>
            <a:r>
              <a:rPr lang="de-DE"/>
              <a:t>Thema des Vortrags</a:t>
            </a:r>
            <a:endParaRPr lang="de-DE" dirty="0"/>
          </a:p>
        </p:txBody>
      </p:sp>
      <p:sp>
        <p:nvSpPr>
          <p:cNvPr id="6" name="Inhaltsplatzhalter 3"/>
          <p:cNvSpPr>
            <a:spLocks noGrp="1"/>
          </p:cNvSpPr>
          <p:nvPr>
            <p:ph sz="half" idx="10"/>
          </p:nvPr>
        </p:nvSpPr>
        <p:spPr>
          <a:xfrm>
            <a:off x="4781550" y="1330238"/>
            <a:ext cx="3657600" cy="379095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812835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4D03DBE-527D-4D75-9030-9F6C30AEDE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611551"/>
            <a:ext cx="750411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F1CE481-FA5E-4E94-AEF7-4D609FC3A6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31125" y="1294234"/>
            <a:ext cx="7467600" cy="379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Klicken Sie, um die Formate des Vorlagentextes zu bearbeiten</a:t>
            </a:r>
          </a:p>
          <a:p>
            <a:pPr lvl="0"/>
            <a:r>
              <a:rPr lang="de-DE" altLang="de-DE" dirty="0"/>
              <a:t>Hier steht der zweite Punkt auf der ersten Ebene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cxnSp>
        <p:nvCxnSpPr>
          <p:cNvPr id="3" name="Gerade Verbindung 14">
            <a:extLst>
              <a:ext uri="{FF2B5EF4-FFF2-40B4-BE49-F238E27FC236}">
                <a16:creationId xmlns:a16="http://schemas.microsoft.com/office/drawing/2014/main" id="{2FA1DA55-7181-540B-E5AB-A5265F19A0FB}"/>
              </a:ext>
            </a:extLst>
          </p:cNvPr>
          <p:cNvCxnSpPr/>
          <p:nvPr userDrawn="1"/>
        </p:nvCxnSpPr>
        <p:spPr>
          <a:xfrm>
            <a:off x="0" y="6123216"/>
            <a:ext cx="9144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>
            <a:extLst>
              <a:ext uri="{FF2B5EF4-FFF2-40B4-BE49-F238E27FC236}">
                <a16:creationId xmlns:a16="http://schemas.microsoft.com/office/drawing/2014/main" id="{8C3344E1-A914-1189-9E24-B29569FE2E79}"/>
              </a:ext>
            </a:extLst>
          </p:cNvPr>
          <p:cNvSpPr txBox="1"/>
          <p:nvPr userDrawn="1"/>
        </p:nvSpPr>
        <p:spPr>
          <a:xfrm>
            <a:off x="6491900" y="6422848"/>
            <a:ext cx="1189060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r" defTabSz="6856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b="0" dirty="0">
                <a:solidFill>
                  <a:srgbClr val="C0C0C0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Folie</a:t>
            </a:r>
            <a:r>
              <a:rPr lang="de-DE" sz="800" b="0" baseline="0" dirty="0">
                <a:solidFill>
                  <a:srgbClr val="C0C0C0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fld id="{676AAEE0-524C-48B9-81FA-D5C65B54EC2C}" type="slidenum">
              <a:rPr lang="de-DE" sz="800" b="0" baseline="0" smtClean="0">
                <a:solidFill>
                  <a:srgbClr val="C0C0C0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pPr marL="0" marR="0" lvl="0" indent="0" algn="r" defTabSz="68565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de-DE" sz="800" b="0" dirty="0">
              <a:solidFill>
                <a:srgbClr val="C0C0C0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3AE4BD0-E5DF-A6B7-5671-BB078B75F929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6040" y="6325636"/>
            <a:ext cx="1073993" cy="311624"/>
          </a:xfrm>
          <a:prstGeom prst="rect">
            <a:avLst/>
          </a:prstGeom>
        </p:spPr>
      </p:pic>
      <p:pic>
        <p:nvPicPr>
          <p:cNvPr id="6" name="Picture 24">
            <a:extLst>
              <a:ext uri="{FF2B5EF4-FFF2-40B4-BE49-F238E27FC236}">
                <a16:creationId xmlns:a16="http://schemas.microsoft.com/office/drawing/2014/main" id="{088AD51A-A6D9-FE19-D811-EAEC345CDFF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163098" y="6325000"/>
            <a:ext cx="428452" cy="31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CAA1CDE-AD9B-43A4-0D13-53B79C7228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3708" y="6309320"/>
            <a:ext cx="51485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="0">
                <a:solidFill>
                  <a:srgbClr val="C0C0C0"/>
                </a:solidFill>
                <a:latin typeface="+mn-lt"/>
              </a:defRPr>
            </a:lvl1pPr>
          </a:lstStyle>
          <a:p>
            <a:r>
              <a:rPr lang="de-DE"/>
              <a:t>Thema des Vortrags</a:t>
            </a:r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8" r:id="rId2"/>
    <p:sldLayoutId id="2147483669" r:id="rId3"/>
    <p:sldLayoutId id="2147483670" r:id="rId4"/>
    <p:sldLayoutId id="2147483671" r:id="rId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5F5F5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5F5F5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5F5F5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5F5F5F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5F5F5F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5F5F5F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5F5F5F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5F5F5F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20000"/>
        </a:spcAft>
        <a:buClr>
          <a:srgbClr val="0F3D75"/>
        </a:buClr>
        <a:buFont typeface="Wingdings" panose="05000000000000000000" pitchFamily="2" charset="2"/>
        <a:buChar char="§"/>
        <a:defRPr sz="1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20000"/>
        </a:spcAft>
        <a:buFont typeface="Verdana" panose="020B0604030504040204" pitchFamily="34" charset="0"/>
        <a:buChar char="▫"/>
        <a:defRPr sz="1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20000"/>
        </a:spcAft>
        <a:defRPr sz="1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20000"/>
        </a:spcAft>
        <a:defRPr sz="14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20000"/>
        </a:spcAft>
        <a:defRPr sz="14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40000"/>
        </a:spcBef>
        <a:spcAft>
          <a:spcPct val="20000"/>
        </a:spcAft>
        <a:defRPr sz="1400">
          <a:solidFill>
            <a:srgbClr val="001D4B"/>
          </a:solidFill>
          <a:latin typeface="+mn-lt"/>
        </a:defRPr>
      </a:lvl6pPr>
      <a:lvl7pPr marL="2971800" indent="-228600" algn="l" rtl="0" fontAlgn="base">
        <a:spcBef>
          <a:spcPct val="40000"/>
        </a:spcBef>
        <a:spcAft>
          <a:spcPct val="20000"/>
        </a:spcAft>
        <a:defRPr sz="1400">
          <a:solidFill>
            <a:srgbClr val="001D4B"/>
          </a:solidFill>
          <a:latin typeface="+mn-lt"/>
        </a:defRPr>
      </a:lvl7pPr>
      <a:lvl8pPr marL="3429000" indent="-228600" algn="l" rtl="0" fontAlgn="base">
        <a:spcBef>
          <a:spcPct val="40000"/>
        </a:spcBef>
        <a:spcAft>
          <a:spcPct val="20000"/>
        </a:spcAft>
        <a:defRPr sz="1400">
          <a:solidFill>
            <a:srgbClr val="001D4B"/>
          </a:solidFill>
          <a:latin typeface="+mn-lt"/>
        </a:defRPr>
      </a:lvl8pPr>
      <a:lvl9pPr marL="3886200" indent="-228600" algn="l" rtl="0" fontAlgn="base">
        <a:spcBef>
          <a:spcPct val="40000"/>
        </a:spcBef>
        <a:spcAft>
          <a:spcPct val="20000"/>
        </a:spcAft>
        <a:defRPr sz="1400">
          <a:solidFill>
            <a:srgbClr val="001D4B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>
            <a:extLst>
              <a:ext uri="{FF2B5EF4-FFF2-40B4-BE49-F238E27FC236}">
                <a16:creationId xmlns:a16="http://schemas.microsoft.com/office/drawing/2014/main" id="{361D243E-01A6-4D36-970A-60440AEAB7D1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982663" y="3140968"/>
            <a:ext cx="7504112" cy="1143000"/>
          </a:xfrm>
        </p:spPr>
        <p:txBody>
          <a:bodyPr/>
          <a:lstStyle/>
          <a:p>
            <a:pPr eaLnBrk="1" hangingPunct="1"/>
            <a:r>
              <a:rPr lang="de-DE" altLang="de-DE" sz="2400" b="1" dirty="0">
                <a:solidFill>
                  <a:srgbClr val="FFFFFF"/>
                </a:solidFill>
              </a:rPr>
              <a:t>Thema</a:t>
            </a:r>
            <a:endParaRPr lang="de-DE" altLang="de-DE" sz="2400" b="1" dirty="0">
              <a:solidFill>
                <a:srgbClr val="000000"/>
              </a:solidFill>
            </a:endParaRPr>
          </a:p>
        </p:txBody>
      </p:sp>
      <p:sp>
        <p:nvSpPr>
          <p:cNvPr id="3075" name="Rectangle 11">
            <a:extLst>
              <a:ext uri="{FF2B5EF4-FFF2-40B4-BE49-F238E27FC236}">
                <a16:creationId xmlns:a16="http://schemas.microsoft.com/office/drawing/2014/main" id="{4FE40EB1-BEBA-4746-97B3-AA81C9D82CEC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5638800"/>
            <a:ext cx="7467600" cy="68580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de-DE" altLang="de-DE" dirty="0">
                <a:solidFill>
                  <a:schemeClr val="bg1"/>
                </a:solidFill>
              </a:rPr>
              <a:t>Ort, Datum</a:t>
            </a:r>
          </a:p>
        </p:txBody>
      </p:sp>
      <p:sp>
        <p:nvSpPr>
          <p:cNvPr id="3077" name="Text Box 12">
            <a:extLst>
              <a:ext uri="{FF2B5EF4-FFF2-40B4-BE49-F238E27FC236}">
                <a16:creationId xmlns:a16="http://schemas.microsoft.com/office/drawing/2014/main" id="{7D209A0A-BA8E-4D24-9C6B-80691184C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843463"/>
            <a:ext cx="4967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1pPr>
            <a:lvl2pPr marL="742950" indent="-285750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2pPr>
            <a:lvl3pPr marL="1143000" indent="-228600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3pPr>
            <a:lvl4pPr marL="1600200" indent="-228600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4pPr>
            <a:lvl5pPr marL="2057400" indent="-228600" eaLnBrk="0" hangingPunct="0"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Microsoft Sans Serif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2400" b="0" dirty="0">
                <a:solidFill>
                  <a:schemeClr val="bg1"/>
                </a:solidFill>
                <a:latin typeface="Verdana" panose="020B0604030504040204" pitchFamily="34" charset="0"/>
              </a:rPr>
              <a:t>Vor- und Zuname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>
            <a:extLst>
              <a:ext uri="{FF2B5EF4-FFF2-40B4-BE49-F238E27FC236}">
                <a16:creationId xmlns:a16="http://schemas.microsoft.com/office/drawing/2014/main" id="{C87E6A69-21FD-48CA-9936-4F736063E5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>
                <a:solidFill>
                  <a:schemeClr val="bg2"/>
                </a:solidFill>
              </a:rPr>
              <a:t>Zusammenfassung</a:t>
            </a:r>
          </a:p>
        </p:txBody>
      </p:sp>
      <p:sp>
        <p:nvSpPr>
          <p:cNvPr id="12294" name="Rectangle 3">
            <a:extLst>
              <a:ext uri="{FF2B5EF4-FFF2-40B4-BE49-F238E27FC236}">
                <a16:creationId xmlns:a16="http://schemas.microsoft.com/office/drawing/2014/main" id="{682AC1C8-7713-480A-BC1C-25654659AB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dirty="0"/>
              <a:t>Wichtigste Ergebnisse noch einmal zusammenfassen</a:t>
            </a:r>
          </a:p>
          <a:p>
            <a:pPr lvl="1" eaLnBrk="1" hangingPunct="1"/>
            <a:r>
              <a:rPr lang="de-DE" altLang="de-DE" dirty="0"/>
              <a:t>Ergebnis 1</a:t>
            </a:r>
          </a:p>
          <a:p>
            <a:pPr lvl="1" eaLnBrk="1" hangingPunct="1"/>
            <a:r>
              <a:rPr lang="de-DE" altLang="de-DE" dirty="0"/>
              <a:t>Ergebnis 2</a:t>
            </a:r>
          </a:p>
          <a:p>
            <a:pPr eaLnBrk="1" hangingPunct="1"/>
            <a:r>
              <a:rPr lang="de-DE" altLang="de-DE" dirty="0"/>
              <a:t>Was haben Sie damit erreicht? Was ist Ihnen gelungen?</a:t>
            </a:r>
          </a:p>
          <a:p>
            <a:pPr eaLnBrk="1" hangingPunct="1"/>
            <a:r>
              <a:rPr lang="de-DE" altLang="de-DE" dirty="0"/>
              <a:t>Welches Ziel haben Sie nicht erreicht, wo hätten Sie etwas besser machen können?</a:t>
            </a:r>
          </a:p>
          <a:p>
            <a:pPr eaLnBrk="1" hangingPunct="1"/>
            <a:endParaRPr lang="de-DE" alt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6A9726C-463C-F6DF-34FA-285A6AE5BE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3708" y="6309320"/>
            <a:ext cx="5148572" cy="365125"/>
          </a:xfrm>
        </p:spPr>
        <p:txBody>
          <a:bodyPr/>
          <a:lstStyle/>
          <a:p>
            <a:r>
              <a:rPr lang="de-DE"/>
              <a:t>Thema des Vortrags</a:t>
            </a:r>
            <a:endParaRPr lang="de-D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>
            <a:extLst>
              <a:ext uri="{FF2B5EF4-FFF2-40B4-BE49-F238E27FC236}">
                <a16:creationId xmlns:a16="http://schemas.microsoft.com/office/drawing/2014/main" id="{B3733EE8-0CEB-41D8-99EB-7B8B5ECBE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>
                <a:solidFill>
                  <a:schemeClr val="bg2"/>
                </a:solidFill>
              </a:rPr>
              <a:t>Ausblick</a:t>
            </a:r>
          </a:p>
        </p:txBody>
      </p:sp>
      <p:sp>
        <p:nvSpPr>
          <p:cNvPr id="13318" name="Rectangle 3">
            <a:extLst>
              <a:ext uri="{FF2B5EF4-FFF2-40B4-BE49-F238E27FC236}">
                <a16:creationId xmlns:a16="http://schemas.microsoft.com/office/drawing/2014/main" id="{EA1B3338-4E03-4BCC-9C0A-5877883DBA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Welche Aufgaben blieben offen?</a:t>
            </a:r>
          </a:p>
          <a:p>
            <a:pPr lvl="1" eaLnBrk="1" hangingPunct="1"/>
            <a:r>
              <a:rPr lang="de-DE" altLang="de-DE"/>
              <a:t>Noch zu erledigen 1</a:t>
            </a:r>
          </a:p>
          <a:p>
            <a:pPr lvl="1" eaLnBrk="1" hangingPunct="1"/>
            <a:r>
              <a:rPr lang="de-DE" altLang="de-DE"/>
              <a:t>Noch zu erledigen 2</a:t>
            </a:r>
          </a:p>
          <a:p>
            <a:pPr eaLnBrk="1" hangingPunct="1"/>
            <a:r>
              <a:rPr lang="de-DE" altLang="de-DE"/>
              <a:t>Wie sollte man zukünftig auf diesem Gebiet weiterarbeiten?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F337820-72C3-3026-EDE1-1FF73EC8E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3708" y="6309320"/>
            <a:ext cx="5148572" cy="365125"/>
          </a:xfrm>
        </p:spPr>
        <p:txBody>
          <a:bodyPr/>
          <a:lstStyle/>
          <a:p>
            <a:r>
              <a:rPr lang="de-DE"/>
              <a:t>Thema des Vortrags</a:t>
            </a:r>
            <a:endParaRPr lang="de-D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3">
            <a:extLst>
              <a:ext uri="{FF2B5EF4-FFF2-40B4-BE49-F238E27FC236}">
                <a16:creationId xmlns:a16="http://schemas.microsoft.com/office/drawing/2014/main" id="{D3AF3D34-CCA2-4D5B-9F81-0C9575B42F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3588" y="1366242"/>
            <a:ext cx="7467600" cy="3790950"/>
          </a:xfrm>
        </p:spPr>
        <p:txBody>
          <a:bodyPr/>
          <a:lstStyle/>
          <a:p>
            <a:pPr algn="ctr" eaLnBrk="1" hangingPunct="1"/>
            <a:endParaRPr lang="de-DE" altLang="de-DE" dirty="0"/>
          </a:p>
          <a:p>
            <a:pPr algn="ctr" eaLnBrk="1" hangingPunct="1"/>
            <a:endParaRPr lang="de-DE" altLang="de-DE" dirty="0"/>
          </a:p>
          <a:p>
            <a:pPr algn="ctr" eaLnBrk="1" hangingPunct="1"/>
            <a:endParaRPr lang="de-DE" altLang="de-DE" dirty="0"/>
          </a:p>
          <a:p>
            <a:pPr algn="ctr" eaLnBrk="1" hangingPunct="1"/>
            <a:endParaRPr lang="de-DE" altLang="de-DE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de-DE" altLang="de-DE" sz="1800" dirty="0"/>
              <a:t>Vielen Dank für Ihre Aufmerksamkeit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37B36CA-B92E-490B-DA90-A32F28A430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3708" y="6309320"/>
            <a:ext cx="5148572" cy="365125"/>
          </a:xfrm>
        </p:spPr>
        <p:txBody>
          <a:bodyPr/>
          <a:lstStyle/>
          <a:p>
            <a:r>
              <a:rPr lang="de-DE"/>
              <a:t>Thema des Vortrags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EB13538-8884-4EE2-A020-5BE41D41A1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>
                <a:solidFill>
                  <a:schemeClr val="bg2"/>
                </a:solidFill>
              </a:rPr>
              <a:t>Gliederung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54C49F9-8522-4E5F-9E87-1D84DF2FC2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20000"/>
              </a:spcBef>
              <a:buClr>
                <a:srgbClr val="0B2A51"/>
              </a:buClr>
              <a:buFont typeface="Wingdings" panose="05000000000000000000" pitchFamily="2" charset="2"/>
              <a:buNone/>
            </a:pPr>
            <a:r>
              <a:rPr lang="de-DE" altLang="de-DE" b="1" dirty="0">
                <a:solidFill>
                  <a:schemeClr val="tx1"/>
                </a:solidFill>
              </a:rPr>
              <a:t>Einleitung </a:t>
            </a:r>
            <a:br>
              <a:rPr lang="de-DE" altLang="de-DE" b="1" dirty="0">
                <a:solidFill>
                  <a:schemeClr val="tx1"/>
                </a:solidFill>
              </a:rPr>
            </a:br>
            <a:endParaRPr lang="de-DE" altLang="de-DE" b="1" dirty="0">
              <a:solidFill>
                <a:schemeClr val="tx1"/>
              </a:solidFill>
            </a:endParaRPr>
          </a:p>
          <a:p>
            <a:pPr marL="0" indent="0" eaLnBrk="1" hangingPunct="1">
              <a:spcBef>
                <a:spcPct val="20000"/>
              </a:spcBef>
              <a:buClr>
                <a:srgbClr val="0B2A51"/>
              </a:buClr>
              <a:buFont typeface="Wingdings" panose="05000000000000000000" pitchFamily="2" charset="2"/>
              <a:buNone/>
            </a:pPr>
            <a:r>
              <a:rPr lang="de-DE" altLang="de-DE" b="1" dirty="0">
                <a:solidFill>
                  <a:schemeClr val="tx1"/>
                </a:solidFill>
              </a:rPr>
              <a:t>Gliederungspunkt 2</a:t>
            </a:r>
          </a:p>
          <a:p>
            <a:pPr marL="457200" lvl="1" indent="0" eaLnBrk="1" hangingPunct="1">
              <a:spcBef>
                <a:spcPct val="20000"/>
              </a:spcBef>
              <a:buFont typeface="Verdana" panose="020B0604030504040204" pitchFamily="34" charset="0"/>
              <a:buNone/>
            </a:pPr>
            <a:r>
              <a:rPr lang="de-DE" altLang="de-DE" dirty="0">
                <a:solidFill>
                  <a:schemeClr val="tx1"/>
                </a:solidFill>
              </a:rPr>
              <a:t>Gliederungspunkt 2.1</a:t>
            </a:r>
          </a:p>
          <a:p>
            <a:pPr marL="457200" lvl="1" indent="0" eaLnBrk="1" hangingPunct="1">
              <a:spcBef>
                <a:spcPct val="20000"/>
              </a:spcBef>
              <a:buFont typeface="Verdana" panose="020B0604030504040204" pitchFamily="34" charset="0"/>
              <a:buNone/>
            </a:pPr>
            <a:r>
              <a:rPr lang="de-DE" altLang="de-DE" dirty="0">
                <a:solidFill>
                  <a:schemeClr val="tx1"/>
                </a:solidFill>
              </a:rPr>
              <a:t>Gliederungspunkt 2.2</a:t>
            </a:r>
            <a:br>
              <a:rPr lang="de-DE" altLang="de-DE" dirty="0">
                <a:solidFill>
                  <a:schemeClr val="tx1"/>
                </a:solidFill>
              </a:rPr>
            </a:br>
            <a:endParaRPr lang="de-DE" altLang="de-DE" dirty="0">
              <a:solidFill>
                <a:schemeClr val="tx1"/>
              </a:solidFill>
            </a:endParaRPr>
          </a:p>
          <a:p>
            <a:pPr marL="0" indent="0" eaLnBrk="1" hangingPunct="1">
              <a:spcBef>
                <a:spcPct val="20000"/>
              </a:spcBef>
              <a:buClr>
                <a:srgbClr val="0B2A51"/>
              </a:buClr>
              <a:buFont typeface="Wingdings" panose="05000000000000000000" pitchFamily="2" charset="2"/>
              <a:buNone/>
            </a:pPr>
            <a:r>
              <a:rPr lang="de-DE" altLang="de-DE" b="1" dirty="0">
                <a:solidFill>
                  <a:schemeClr val="tx1"/>
                </a:solidFill>
              </a:rPr>
              <a:t>Gliederungspunkt 3</a:t>
            </a:r>
          </a:p>
          <a:p>
            <a:pPr marL="457200" lvl="1" indent="0" eaLnBrk="1" hangingPunct="1">
              <a:spcBef>
                <a:spcPct val="20000"/>
              </a:spcBef>
              <a:buFont typeface="Verdana" panose="020B0604030504040204" pitchFamily="34" charset="0"/>
              <a:buNone/>
            </a:pPr>
            <a:r>
              <a:rPr lang="de-DE" altLang="de-DE" dirty="0">
                <a:solidFill>
                  <a:schemeClr val="tx1"/>
                </a:solidFill>
              </a:rPr>
              <a:t>Gliederungspunkt 3.1</a:t>
            </a:r>
          </a:p>
          <a:p>
            <a:pPr marL="457200" lvl="1" indent="0" eaLnBrk="1" hangingPunct="1">
              <a:spcBef>
                <a:spcPct val="20000"/>
              </a:spcBef>
              <a:buFont typeface="Verdana" panose="020B0604030504040204" pitchFamily="34" charset="0"/>
              <a:buNone/>
            </a:pPr>
            <a:r>
              <a:rPr lang="de-DE" altLang="de-DE" dirty="0">
                <a:solidFill>
                  <a:schemeClr val="tx1"/>
                </a:solidFill>
              </a:rPr>
              <a:t>Gliederungspunkt 3.2</a:t>
            </a:r>
            <a:br>
              <a:rPr lang="de-DE" altLang="de-DE" dirty="0">
                <a:solidFill>
                  <a:schemeClr val="tx1"/>
                </a:solidFill>
              </a:rPr>
            </a:br>
            <a:endParaRPr lang="de-DE" altLang="de-DE" dirty="0">
              <a:solidFill>
                <a:schemeClr val="tx1"/>
              </a:solidFill>
            </a:endParaRPr>
          </a:p>
          <a:p>
            <a:pPr marL="0" indent="0" eaLnBrk="1" hangingPunct="1">
              <a:spcBef>
                <a:spcPct val="20000"/>
              </a:spcBef>
              <a:buClr>
                <a:srgbClr val="0B2A51"/>
              </a:buClr>
              <a:buFont typeface="Wingdings" panose="05000000000000000000" pitchFamily="2" charset="2"/>
              <a:buNone/>
            </a:pPr>
            <a:r>
              <a:rPr lang="de-DE" altLang="de-DE" b="1" dirty="0">
                <a:solidFill>
                  <a:schemeClr val="tx1"/>
                </a:solidFill>
              </a:rPr>
              <a:t>Zusammenfassung</a:t>
            </a:r>
            <a:br>
              <a:rPr lang="de-DE" altLang="de-DE" b="1" dirty="0">
                <a:solidFill>
                  <a:schemeClr val="tx1"/>
                </a:solidFill>
              </a:rPr>
            </a:br>
            <a:endParaRPr lang="de-DE" altLang="de-DE" b="1" dirty="0">
              <a:solidFill>
                <a:schemeClr val="tx1"/>
              </a:solidFill>
            </a:endParaRPr>
          </a:p>
          <a:p>
            <a:pPr marL="0" indent="0" eaLnBrk="1" hangingPunct="1">
              <a:spcBef>
                <a:spcPct val="20000"/>
              </a:spcBef>
              <a:buClr>
                <a:srgbClr val="0B2A51"/>
              </a:buClr>
              <a:buFont typeface="Wingdings" panose="05000000000000000000" pitchFamily="2" charset="2"/>
              <a:buNone/>
            </a:pPr>
            <a:r>
              <a:rPr lang="de-DE" altLang="de-DE" b="1" dirty="0">
                <a:solidFill>
                  <a:schemeClr val="tx1"/>
                </a:solidFill>
              </a:rPr>
              <a:t>Ausblick</a:t>
            </a:r>
          </a:p>
          <a:p>
            <a:pPr marL="0" indent="0" eaLnBrk="1" hangingPunct="1"/>
            <a:endParaRPr lang="de-DE" altLang="de-DE" sz="1200" b="1" dirty="0">
              <a:solidFill>
                <a:schemeClr val="tx1"/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8060098-805E-98F7-02EF-446D96169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3708" y="6309320"/>
            <a:ext cx="5148572" cy="365125"/>
          </a:xfrm>
        </p:spPr>
        <p:txBody>
          <a:bodyPr/>
          <a:lstStyle/>
          <a:p>
            <a:r>
              <a:rPr lang="de-DE"/>
              <a:t>Thema des Vortrags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>
            <a:extLst>
              <a:ext uri="{FF2B5EF4-FFF2-40B4-BE49-F238E27FC236}">
                <a16:creationId xmlns:a16="http://schemas.microsoft.com/office/drawing/2014/main" id="{1155F2A8-263F-4DFC-A3F0-097D0CBD6B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>
                <a:solidFill>
                  <a:schemeClr val="bg2"/>
                </a:solidFill>
              </a:rPr>
              <a:t>Einleitung: Motivation</a:t>
            </a:r>
          </a:p>
        </p:txBody>
      </p:sp>
      <p:sp>
        <p:nvSpPr>
          <p:cNvPr id="5126" name="Rectangle 3">
            <a:extLst>
              <a:ext uri="{FF2B5EF4-FFF2-40B4-BE49-F238E27FC236}">
                <a16:creationId xmlns:a16="http://schemas.microsoft.com/office/drawing/2014/main" id="{0DF86C32-4427-47BD-AD78-683D987C3D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de-DE" dirty="0"/>
              <a:t>Erstellen der Fußzeile mit dem Thema das Vortrags über den Reiter „Einfügen“ -&gt; „Kopf- und Fußzeile“ -&gt; dort Thema eintragen -&gt; „Für alle übernehmen“ anklicken; danach ist Thema auf allen Folien sichtbar.</a:t>
            </a:r>
          </a:p>
          <a:p>
            <a:pPr eaLnBrk="1" hangingPunct="1"/>
            <a:r>
              <a:rPr lang="de-DE" altLang="de-DE" dirty="0"/>
              <a:t>Folien im Format 4:3 (nicht 16:9), da TU-</a:t>
            </a:r>
            <a:r>
              <a:rPr lang="de-DE" altLang="de-DE" dirty="0" err="1"/>
              <a:t>Beamer</a:t>
            </a:r>
            <a:r>
              <a:rPr lang="de-DE" altLang="de-DE" dirty="0"/>
              <a:t> für 4:3 ausgelegt</a:t>
            </a:r>
          </a:p>
          <a:p>
            <a:pPr eaLnBrk="1" hangingPunct="1"/>
            <a:r>
              <a:rPr lang="de-DE" altLang="de-DE" dirty="0"/>
              <a:t>Anstriche werden während der Präsentation bei Mausklick einzeln sichtbar – benutzerdefinierte Animation</a:t>
            </a:r>
          </a:p>
          <a:p>
            <a:pPr eaLnBrk="1" hangingPunct="1"/>
            <a:endParaRPr lang="de-DE" altLang="de-DE" dirty="0"/>
          </a:p>
          <a:p>
            <a:pPr marL="0" indent="0" eaLnBrk="1" hangingPunct="1">
              <a:buNone/>
            </a:pPr>
            <a:r>
              <a:rPr lang="de-DE" altLang="de-DE" dirty="0"/>
              <a:t>Inhaltliche Hinweise zur Motivation</a:t>
            </a:r>
          </a:p>
          <a:p>
            <a:pPr eaLnBrk="1" hangingPunct="1"/>
            <a:r>
              <a:rPr lang="de-DE" altLang="de-DE" dirty="0"/>
              <a:t>Warum haben Sie diese Arbeit überhaupt gemacht? Warum ist diese Arbeit überhaupt sinnvoll?</a:t>
            </a:r>
          </a:p>
          <a:p>
            <a:pPr eaLnBrk="1" hangingPunct="1"/>
            <a:r>
              <a:rPr lang="de-DE" altLang="de-DE" dirty="0"/>
              <a:t>Was war/ist das Ziel dieser Arbeit?</a:t>
            </a:r>
          </a:p>
          <a:p>
            <a:pPr eaLnBrk="1" hangingPunct="1"/>
            <a:r>
              <a:rPr lang="de-DE" altLang="de-DE" dirty="0"/>
              <a:t>Dazu ist es evtl. sinnvoll, auf den aktuellen Wissensstand einzugehen und das Neue dieser Arbeit, die Notwendigkeit ihrer Erstellung, zu erläutern. </a:t>
            </a:r>
          </a:p>
          <a:p>
            <a:pPr eaLnBrk="1" hangingPunct="1"/>
            <a:r>
              <a:rPr lang="de-DE" altLang="de-DE" dirty="0"/>
              <a:t>Nach dieser Folie sollten die Zuhörer wissen, warum man sich Ihren Vortrag anhören sollte!</a:t>
            </a:r>
          </a:p>
          <a:p>
            <a:pPr eaLnBrk="1" hangingPunct="1"/>
            <a:endParaRPr lang="de-DE" alt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2D80C9-C9CA-B011-E114-214280D239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Thema des Vortrags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>
            <a:extLst>
              <a:ext uri="{FF2B5EF4-FFF2-40B4-BE49-F238E27FC236}">
                <a16:creationId xmlns:a16="http://schemas.microsoft.com/office/drawing/2014/main" id="{88539553-ED27-4E33-A859-11DBADA1D5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>
                <a:solidFill>
                  <a:schemeClr val="bg2"/>
                </a:solidFill>
              </a:rPr>
              <a:t>Einleitung: Stand der Technik</a:t>
            </a:r>
          </a:p>
        </p:txBody>
      </p:sp>
      <p:sp>
        <p:nvSpPr>
          <p:cNvPr id="6150" name="Rectangle 3">
            <a:extLst>
              <a:ext uri="{FF2B5EF4-FFF2-40B4-BE49-F238E27FC236}">
                <a16:creationId xmlns:a16="http://schemas.microsoft.com/office/drawing/2014/main" id="{85864D35-D453-443C-A21B-A6CA703B8F25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Diese Folie ist nur sinnvoll, falls bei der Motivation auf den aktuellen Stand der Technik nicht konkret eingegangen wurde (was themenabhängig ist)</a:t>
            </a:r>
          </a:p>
          <a:p>
            <a:pPr eaLnBrk="1" hangingPunct="1"/>
            <a:r>
              <a:rPr lang="de-DE" altLang="de-DE"/>
              <a:t>Hier ist der aktuelle Wissensstand zu beschreiben (Literaturrecherche usw.) </a:t>
            </a:r>
          </a:p>
          <a:p>
            <a:pPr eaLnBrk="1" hangingPunct="1"/>
            <a:r>
              <a:rPr lang="de-DE" altLang="de-DE"/>
              <a:t>Was gibt es auf diesem Gebiet zur Zeit? Wie lösen andere dieses (Ihr) Problem?</a:t>
            </a:r>
          </a:p>
          <a:p>
            <a:pPr eaLnBrk="1" hangingPunct="1"/>
            <a:r>
              <a:rPr lang="de-DE" altLang="de-DE"/>
              <a:t>Kurz: Was ist bzw. war der Ausgangspunkt Ihrer Arbeit? 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55E2B2-530A-FD6E-16FF-2E71CB8111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Thema des Vortrags</a:t>
            </a:r>
            <a:endParaRPr lang="de-DE" dirty="0"/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A80AC407-557C-35BB-00A5-0E86EC745ADC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>
            <a:extLst>
              <a:ext uri="{FF2B5EF4-FFF2-40B4-BE49-F238E27FC236}">
                <a16:creationId xmlns:a16="http://schemas.microsoft.com/office/drawing/2014/main" id="{BD8B0A9B-6144-439E-AFEC-CDE7487429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>
                <a:solidFill>
                  <a:schemeClr val="bg2"/>
                </a:solidFill>
              </a:rPr>
              <a:t>Gliederung</a:t>
            </a:r>
          </a:p>
        </p:txBody>
      </p:sp>
      <p:sp>
        <p:nvSpPr>
          <p:cNvPr id="139267" name="Rectangle 3">
            <a:extLst>
              <a:ext uri="{FF2B5EF4-FFF2-40B4-BE49-F238E27FC236}">
                <a16:creationId xmlns:a16="http://schemas.microsoft.com/office/drawing/2014/main" id="{4E059FAB-9C90-4B5E-9BFF-E528FFFE89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20000"/>
              </a:spcBef>
              <a:buClr>
                <a:srgbClr val="B2B2B2"/>
              </a:buClr>
              <a:buFont typeface="Wingdings" charset="2"/>
              <a:buNone/>
              <a:defRPr/>
            </a:pPr>
            <a:r>
              <a:rPr lang="de-DE" b="1" dirty="0">
                <a:solidFill>
                  <a:srgbClr val="C0C0C0"/>
                </a:solidFill>
              </a:rPr>
              <a:t>Einleitung </a:t>
            </a:r>
            <a:br>
              <a:rPr lang="de-DE" b="1" dirty="0">
                <a:solidFill>
                  <a:schemeClr val="tx1"/>
                </a:solidFill>
              </a:rPr>
            </a:br>
            <a:endParaRPr lang="de-DE" b="1" dirty="0">
              <a:solidFill>
                <a:schemeClr val="tx1"/>
              </a:solidFill>
            </a:endParaRPr>
          </a:p>
          <a:p>
            <a:pPr marL="0" indent="0" eaLnBrk="1" hangingPunct="1">
              <a:spcBef>
                <a:spcPct val="20000"/>
              </a:spcBef>
              <a:buClr>
                <a:srgbClr val="0B2A51"/>
              </a:buClr>
              <a:buFont typeface="Wingdings" charset="2"/>
              <a:buNone/>
              <a:defRPr/>
            </a:pPr>
            <a:r>
              <a:rPr lang="de-DE" b="1" dirty="0">
                <a:solidFill>
                  <a:schemeClr val="tx1"/>
                </a:solidFill>
              </a:rPr>
              <a:t>Gliederungspunkt 2</a:t>
            </a:r>
          </a:p>
          <a:p>
            <a:pPr marL="457200" lvl="1" indent="0" eaLnBrk="1" hangingPunct="1">
              <a:spcBef>
                <a:spcPct val="20000"/>
              </a:spcBef>
              <a:buFont typeface="Verdana" panose="020B0604030504040204" pitchFamily="34" charset="0"/>
              <a:buNone/>
              <a:defRPr/>
            </a:pPr>
            <a:r>
              <a:rPr lang="de-DE" dirty="0">
                <a:solidFill>
                  <a:schemeClr val="tx1"/>
                </a:solidFill>
              </a:rPr>
              <a:t>Gliederungspunkt 2.1</a:t>
            </a:r>
          </a:p>
          <a:p>
            <a:pPr marL="457200" lvl="1" indent="0" eaLnBrk="1" hangingPunct="1">
              <a:spcBef>
                <a:spcPct val="20000"/>
              </a:spcBef>
              <a:buFont typeface="Verdana" panose="020B0604030504040204" pitchFamily="34" charset="0"/>
              <a:buNone/>
              <a:defRPr/>
            </a:pPr>
            <a:r>
              <a:rPr lang="de-DE" dirty="0">
                <a:solidFill>
                  <a:schemeClr val="tx1"/>
                </a:solidFill>
              </a:rPr>
              <a:t>Gliederungspunkt 2.2</a:t>
            </a:r>
            <a:br>
              <a:rPr lang="de-DE" dirty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  <a:p>
            <a:pPr marL="0" indent="0" eaLnBrk="1" hangingPunct="1">
              <a:spcBef>
                <a:spcPct val="20000"/>
              </a:spcBef>
              <a:buClr>
                <a:srgbClr val="B2B2B2"/>
              </a:buClr>
              <a:buFont typeface="Wingdings" charset="2"/>
              <a:buNone/>
              <a:defRPr/>
            </a:pPr>
            <a:r>
              <a:rPr lang="de-DE" b="1" dirty="0">
                <a:solidFill>
                  <a:srgbClr val="C0C0C0"/>
                </a:solidFill>
              </a:rPr>
              <a:t>Gliederungspunkt 3</a:t>
            </a:r>
          </a:p>
          <a:p>
            <a:pPr marL="457200" lvl="1" indent="0" eaLnBrk="1" hangingPunct="1">
              <a:spcBef>
                <a:spcPct val="20000"/>
              </a:spcBef>
              <a:buClr>
                <a:srgbClr val="B2B2B2"/>
              </a:buClr>
              <a:buFont typeface="Verdana" panose="020B0604030504040204" pitchFamily="34" charset="0"/>
              <a:buNone/>
              <a:defRPr/>
            </a:pPr>
            <a:r>
              <a:rPr lang="de-DE" dirty="0">
                <a:solidFill>
                  <a:srgbClr val="C0C0C0"/>
                </a:solidFill>
              </a:rPr>
              <a:t>Gliederungspunkt 3.1</a:t>
            </a:r>
          </a:p>
          <a:p>
            <a:pPr marL="457200" lvl="1" indent="0" eaLnBrk="1" hangingPunct="1">
              <a:spcBef>
                <a:spcPct val="20000"/>
              </a:spcBef>
              <a:buClr>
                <a:srgbClr val="B2B2B2"/>
              </a:buClr>
              <a:buFont typeface="Verdana" panose="020B0604030504040204" pitchFamily="34" charset="0"/>
              <a:buNone/>
              <a:defRPr/>
            </a:pPr>
            <a:r>
              <a:rPr lang="de-DE" dirty="0">
                <a:solidFill>
                  <a:srgbClr val="C0C0C0"/>
                </a:solidFill>
              </a:rPr>
              <a:t>Gliederungspunkt 3.2</a:t>
            </a:r>
            <a:br>
              <a:rPr lang="de-DE" dirty="0">
                <a:solidFill>
                  <a:srgbClr val="C0C0C0"/>
                </a:solidFill>
              </a:rPr>
            </a:br>
            <a:endParaRPr lang="de-DE" dirty="0">
              <a:solidFill>
                <a:srgbClr val="C0C0C0"/>
              </a:solidFill>
            </a:endParaRPr>
          </a:p>
          <a:p>
            <a:pPr marL="0" indent="0" eaLnBrk="1" hangingPunct="1">
              <a:spcBef>
                <a:spcPct val="20000"/>
              </a:spcBef>
              <a:buClr>
                <a:srgbClr val="B2B2B2"/>
              </a:buClr>
              <a:buFont typeface="Wingdings" charset="2"/>
              <a:buNone/>
              <a:defRPr/>
            </a:pPr>
            <a:r>
              <a:rPr lang="de-DE" b="1" dirty="0">
                <a:solidFill>
                  <a:srgbClr val="C0C0C0"/>
                </a:solidFill>
              </a:rPr>
              <a:t>Zusammenfassung</a:t>
            </a:r>
            <a:br>
              <a:rPr lang="de-DE" b="1" dirty="0">
                <a:solidFill>
                  <a:srgbClr val="C0C0C0"/>
                </a:solidFill>
              </a:rPr>
            </a:br>
            <a:endParaRPr lang="de-DE" b="1" dirty="0">
              <a:solidFill>
                <a:srgbClr val="C0C0C0"/>
              </a:solidFill>
            </a:endParaRPr>
          </a:p>
          <a:p>
            <a:pPr marL="0" indent="0" eaLnBrk="1" hangingPunct="1">
              <a:spcBef>
                <a:spcPct val="20000"/>
              </a:spcBef>
              <a:buClr>
                <a:srgbClr val="B2B2B2"/>
              </a:buClr>
              <a:buFont typeface="Wingdings" charset="2"/>
              <a:buNone/>
              <a:defRPr/>
            </a:pPr>
            <a:r>
              <a:rPr lang="de-DE" b="1" dirty="0">
                <a:solidFill>
                  <a:srgbClr val="C0C0C0"/>
                </a:solidFill>
              </a:rPr>
              <a:t>Ausblick</a:t>
            </a:r>
          </a:p>
          <a:p>
            <a:pPr eaLnBrk="1" hangingPunct="1">
              <a:buFont typeface="Wingdings" charset="2"/>
              <a:buChar char="§"/>
              <a:defRPr/>
            </a:pPr>
            <a:endParaRPr lang="de-DE" b="1" dirty="0">
              <a:solidFill>
                <a:srgbClr val="B2B2B2"/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7E0789E-C45E-6E41-6A7B-78D0F87D88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Thema des Vortrags</a:t>
            </a:r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>
            <a:extLst>
              <a:ext uri="{FF2B5EF4-FFF2-40B4-BE49-F238E27FC236}">
                <a16:creationId xmlns:a16="http://schemas.microsoft.com/office/drawing/2014/main" id="{FF1C7D06-D20D-41F2-A631-76C0AD30FF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Gliederungspunkt 2</a:t>
            </a:r>
          </a:p>
        </p:txBody>
      </p:sp>
      <p:sp>
        <p:nvSpPr>
          <p:cNvPr id="8198" name="Rectangle 3">
            <a:extLst>
              <a:ext uri="{FF2B5EF4-FFF2-40B4-BE49-F238E27FC236}">
                <a16:creationId xmlns:a16="http://schemas.microsoft.com/office/drawing/2014/main" id="{414301E6-53A5-4273-B9F5-1DC09C5AB8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dirty="0"/>
              <a:t>Bilder/Folien nicht "überladen" (z. B. max. 12 Zeilen auf einem Bild/Folie) </a:t>
            </a:r>
          </a:p>
          <a:p>
            <a:r>
              <a:rPr lang="de-DE" altLang="de-DE" dirty="0"/>
              <a:t>Bei Diagrammen usw. auf ausreichende Schriftgröße achten</a:t>
            </a:r>
          </a:p>
          <a:p>
            <a:r>
              <a:rPr lang="de-DE" altLang="de-DE" dirty="0"/>
              <a:t>Schriftarten und –</a:t>
            </a:r>
            <a:r>
              <a:rPr lang="de-DE" altLang="de-DE" dirty="0" err="1"/>
              <a:t>größen</a:t>
            </a:r>
            <a:r>
              <a:rPr lang="de-DE" altLang="de-DE" dirty="0"/>
              <a:t> über alle Folien konsistent halten </a:t>
            </a:r>
          </a:p>
          <a:p>
            <a:r>
              <a:rPr lang="de-DE" altLang="de-DE" dirty="0"/>
              <a:t>Nur Bilder/Folien präsentieren, die auch lange genug gezeigt werden, um sie als Zuhörer aufzunehmen </a:t>
            </a:r>
          </a:p>
          <a:p>
            <a:r>
              <a:rPr lang="de-DE" altLang="de-DE" dirty="0"/>
              <a:t>Bitte zu den Zuhörern reden -- und nicht zum gezeigten Bild!</a:t>
            </a:r>
          </a:p>
          <a:p>
            <a:endParaRPr lang="de-DE" altLang="de-DE" dirty="0"/>
          </a:p>
          <a:p>
            <a:r>
              <a:rPr lang="de-DE" altLang="de-DE" dirty="0"/>
              <a:t>Technischer Hinweis zum Eintragen des Themas in der Fußzeile: </a:t>
            </a:r>
          </a:p>
          <a:p>
            <a:pPr lvl="1"/>
            <a:r>
              <a:rPr lang="de-DE" altLang="de-DE" dirty="0"/>
              <a:t>Auf eine Vortragsfolie wechseln (nicht auf der Titelfolie)</a:t>
            </a:r>
          </a:p>
          <a:p>
            <a:pPr lvl="1"/>
            <a:r>
              <a:rPr lang="de-DE" altLang="de-DE" dirty="0"/>
              <a:t>Hier Reiter „Einfügen“ aufrufen und dann „Kopf- und Fußzeile“, hier Thema eintragen und „Für alle übernehmen“ anklicken; </a:t>
            </a:r>
            <a:br>
              <a:rPr lang="de-DE" altLang="de-DE" dirty="0"/>
            </a:br>
            <a:r>
              <a:rPr lang="de-DE" altLang="de-DE" dirty="0"/>
              <a:t>danach ist Thema auf allen Folien sichtbar.</a:t>
            </a:r>
          </a:p>
          <a:p>
            <a:endParaRPr lang="de-DE" alt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E0D2529-7526-3225-5393-A88C3595B0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Thema des Vortrags</a:t>
            </a:r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>
            <a:extLst>
              <a:ext uri="{FF2B5EF4-FFF2-40B4-BE49-F238E27FC236}">
                <a16:creationId xmlns:a16="http://schemas.microsoft.com/office/drawing/2014/main" id="{A65E2FAF-00A2-4D9A-9C7B-2B56B6D874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>
                <a:solidFill>
                  <a:schemeClr val="bg2"/>
                </a:solidFill>
              </a:rPr>
              <a:t>Gliederung</a:t>
            </a:r>
          </a:p>
        </p:txBody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70B9E2B1-5B7F-4898-8868-CC7D5100A4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ct val="20000"/>
              </a:spcBef>
              <a:buClr>
                <a:srgbClr val="B2B2B2"/>
              </a:buClr>
              <a:buFont typeface="Wingdings" charset="2"/>
              <a:buNone/>
              <a:defRPr/>
            </a:pPr>
            <a:r>
              <a:rPr lang="de-DE" b="1" dirty="0">
                <a:solidFill>
                  <a:srgbClr val="C0C0C0"/>
                </a:solidFill>
              </a:rPr>
              <a:t>Einleitung </a:t>
            </a:r>
            <a:br>
              <a:rPr lang="de-DE" b="1" dirty="0">
                <a:solidFill>
                  <a:srgbClr val="C0C0C0"/>
                </a:solidFill>
              </a:rPr>
            </a:br>
            <a:endParaRPr lang="de-DE" b="1" dirty="0">
              <a:solidFill>
                <a:srgbClr val="C0C0C0"/>
              </a:solidFill>
            </a:endParaRPr>
          </a:p>
          <a:p>
            <a:pPr marL="0" indent="0" eaLnBrk="1" hangingPunct="1">
              <a:spcBef>
                <a:spcPct val="20000"/>
              </a:spcBef>
              <a:buClr>
                <a:srgbClr val="B2B2B2"/>
              </a:buClr>
              <a:buFont typeface="Wingdings" charset="2"/>
              <a:buNone/>
              <a:defRPr/>
            </a:pPr>
            <a:r>
              <a:rPr lang="de-DE" b="1" dirty="0">
                <a:solidFill>
                  <a:srgbClr val="C0C0C0"/>
                </a:solidFill>
              </a:rPr>
              <a:t>Gliederungspunkt 2</a:t>
            </a:r>
          </a:p>
          <a:p>
            <a:pPr marL="457200" lvl="1" indent="0" eaLnBrk="1" hangingPunct="1">
              <a:spcBef>
                <a:spcPct val="20000"/>
              </a:spcBef>
              <a:buClr>
                <a:srgbClr val="B2B2B2"/>
              </a:buClr>
              <a:buFont typeface="Verdana" panose="020B0604030504040204" pitchFamily="34" charset="0"/>
              <a:buNone/>
              <a:defRPr/>
            </a:pPr>
            <a:r>
              <a:rPr lang="de-DE" dirty="0">
                <a:solidFill>
                  <a:srgbClr val="C0C0C0"/>
                </a:solidFill>
              </a:rPr>
              <a:t>Gliederungspunkt 2.1</a:t>
            </a:r>
          </a:p>
          <a:p>
            <a:pPr marL="457200" lvl="1" indent="0" eaLnBrk="1" hangingPunct="1">
              <a:spcBef>
                <a:spcPct val="20000"/>
              </a:spcBef>
              <a:buClr>
                <a:srgbClr val="B2B2B2"/>
              </a:buClr>
              <a:buFont typeface="Verdana" panose="020B0604030504040204" pitchFamily="34" charset="0"/>
              <a:buNone/>
              <a:defRPr/>
            </a:pPr>
            <a:r>
              <a:rPr lang="de-DE" dirty="0">
                <a:solidFill>
                  <a:srgbClr val="C0C0C0"/>
                </a:solidFill>
              </a:rPr>
              <a:t>Gliederungspunkt 2.2</a:t>
            </a:r>
            <a:br>
              <a:rPr lang="de-DE" dirty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  <a:p>
            <a:pPr marL="0" indent="0" eaLnBrk="1" hangingPunct="1">
              <a:spcBef>
                <a:spcPct val="20000"/>
              </a:spcBef>
              <a:buClr>
                <a:srgbClr val="0B2A51"/>
              </a:buClr>
              <a:buFont typeface="Wingdings" charset="2"/>
              <a:buNone/>
              <a:defRPr/>
            </a:pPr>
            <a:r>
              <a:rPr lang="de-DE" b="1" dirty="0">
                <a:solidFill>
                  <a:schemeClr val="tx1"/>
                </a:solidFill>
              </a:rPr>
              <a:t>Gliederungspunkt 3</a:t>
            </a:r>
          </a:p>
          <a:p>
            <a:pPr marL="457200" lvl="1" indent="0" eaLnBrk="1" hangingPunct="1">
              <a:spcBef>
                <a:spcPct val="20000"/>
              </a:spcBef>
              <a:buFont typeface="Verdana" panose="020B0604030504040204" pitchFamily="34" charset="0"/>
              <a:buNone/>
              <a:defRPr/>
            </a:pPr>
            <a:r>
              <a:rPr lang="de-DE" dirty="0">
                <a:solidFill>
                  <a:schemeClr val="tx1"/>
                </a:solidFill>
              </a:rPr>
              <a:t>Gliederungspunkt 3.1</a:t>
            </a:r>
          </a:p>
          <a:p>
            <a:pPr marL="457200" lvl="1" indent="0" eaLnBrk="1" hangingPunct="1">
              <a:spcBef>
                <a:spcPct val="20000"/>
              </a:spcBef>
              <a:buFont typeface="Verdana" panose="020B0604030504040204" pitchFamily="34" charset="0"/>
              <a:buNone/>
              <a:defRPr/>
            </a:pPr>
            <a:r>
              <a:rPr lang="de-DE" dirty="0">
                <a:solidFill>
                  <a:schemeClr val="tx1"/>
                </a:solidFill>
              </a:rPr>
              <a:t>Gliederungspunkt 3.2</a:t>
            </a:r>
            <a:br>
              <a:rPr lang="de-DE" dirty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  <a:p>
            <a:pPr marL="0" indent="0" eaLnBrk="1" hangingPunct="1">
              <a:spcBef>
                <a:spcPct val="20000"/>
              </a:spcBef>
              <a:buClr>
                <a:srgbClr val="B2B2B2"/>
              </a:buClr>
              <a:buFont typeface="Wingdings" charset="2"/>
              <a:buNone/>
              <a:defRPr/>
            </a:pPr>
            <a:r>
              <a:rPr lang="de-DE" b="1" dirty="0">
                <a:solidFill>
                  <a:srgbClr val="C0C0C0"/>
                </a:solidFill>
              </a:rPr>
              <a:t>Zusammenfassung</a:t>
            </a:r>
            <a:br>
              <a:rPr lang="de-DE" b="1" dirty="0">
                <a:solidFill>
                  <a:srgbClr val="C0C0C0"/>
                </a:solidFill>
              </a:rPr>
            </a:br>
            <a:endParaRPr lang="de-DE" b="1" dirty="0">
              <a:solidFill>
                <a:srgbClr val="C0C0C0"/>
              </a:solidFill>
            </a:endParaRPr>
          </a:p>
          <a:p>
            <a:pPr marL="0" indent="0" eaLnBrk="1" hangingPunct="1">
              <a:spcBef>
                <a:spcPct val="20000"/>
              </a:spcBef>
              <a:buClr>
                <a:srgbClr val="B2B2B2"/>
              </a:buClr>
              <a:buFont typeface="Wingdings" charset="2"/>
              <a:buNone/>
              <a:defRPr/>
            </a:pPr>
            <a:r>
              <a:rPr lang="de-DE" b="1" dirty="0">
                <a:solidFill>
                  <a:srgbClr val="C0C0C0"/>
                </a:solidFill>
              </a:rPr>
              <a:t>Ausblick</a:t>
            </a:r>
          </a:p>
          <a:p>
            <a:pPr eaLnBrk="1" hangingPunct="1">
              <a:buFont typeface="Wingdings" charset="2"/>
              <a:buChar char="§"/>
              <a:defRPr/>
            </a:pPr>
            <a:endParaRPr lang="de-DE" b="1" dirty="0">
              <a:solidFill>
                <a:srgbClr val="B2B2B2"/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30750DD-E89B-49F3-F700-A50A5D48B0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3708" y="6309320"/>
            <a:ext cx="5148572" cy="365125"/>
          </a:xfrm>
        </p:spPr>
        <p:txBody>
          <a:bodyPr/>
          <a:lstStyle/>
          <a:p>
            <a:r>
              <a:rPr lang="de-DE"/>
              <a:t>Thema des Vortrags</a:t>
            </a:r>
            <a:endParaRPr 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>
            <a:extLst>
              <a:ext uri="{FF2B5EF4-FFF2-40B4-BE49-F238E27FC236}">
                <a16:creationId xmlns:a16="http://schemas.microsoft.com/office/drawing/2014/main" id="{7586950A-E4D5-47D6-93B8-5085E3797B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>
                <a:solidFill>
                  <a:schemeClr val="bg2"/>
                </a:solidFill>
              </a:rPr>
              <a:t>Gliederungspunkt 3</a:t>
            </a:r>
          </a:p>
        </p:txBody>
      </p:sp>
      <p:sp>
        <p:nvSpPr>
          <p:cNvPr id="10246" name="Rectangle 3">
            <a:extLst>
              <a:ext uri="{FF2B5EF4-FFF2-40B4-BE49-F238E27FC236}">
                <a16:creationId xmlns:a16="http://schemas.microsoft.com/office/drawing/2014/main" id="{29CB95F7-D98F-40A1-A844-9DC61E1352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de-DE" dirty="0"/>
              <a:t>Redezeit strikt einhalten: Studienarbeit/Oberseminar 15 min., Diplomvortrag 20 min. (d.h. maximal ca. 15 bzw. 20 Folien)</a:t>
            </a:r>
          </a:p>
          <a:p>
            <a:pPr eaLnBrk="1" hangingPunct="1"/>
            <a:r>
              <a:rPr lang="de-DE" altLang="de-DE" dirty="0"/>
              <a:t>Frei reden, bei komplexen Sachverhalten Denkpausen lassen </a:t>
            </a:r>
            <a:br>
              <a:rPr lang="de-DE" altLang="de-DE" dirty="0"/>
            </a:br>
            <a:r>
              <a:rPr lang="de-DE" altLang="de-DE" dirty="0"/>
              <a:t>(die Zuhörer müssen Ihnen folgen können) </a:t>
            </a:r>
          </a:p>
          <a:p>
            <a:pPr eaLnBrk="1" hangingPunct="1"/>
            <a:r>
              <a:rPr lang="de-DE" altLang="de-DE" dirty="0"/>
              <a:t>Sichtkontakt herstellen – nicht zu den Folien reden!</a:t>
            </a:r>
          </a:p>
          <a:p>
            <a:pPr eaLnBrk="1" hangingPunct="1"/>
            <a:r>
              <a:rPr lang="de-DE" altLang="de-DE" dirty="0"/>
              <a:t>Den Vortrag üben, indem Sie laut reden und den Folieninhalt Ihrem Redefluss anpassen. Üben, üben, üben...</a:t>
            </a:r>
          </a:p>
          <a:p>
            <a:pPr eaLnBrk="1" hangingPunct="1"/>
            <a:r>
              <a:rPr lang="de-DE" altLang="de-DE" dirty="0"/>
              <a:t>Bei anschließenden Fragen: Erst überlegen, dann antworten. Antwort bitte kurz und konkret. Wenn man eine Frage nicht beantworten kann, bitte das deutlich sagen und nicht "herumreden".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de-DE" alt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CA954A-D742-9610-1FC3-481993CF73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Thema des Vortrags</a:t>
            </a:r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>
            <a:extLst>
              <a:ext uri="{FF2B5EF4-FFF2-40B4-BE49-F238E27FC236}">
                <a16:creationId xmlns:a16="http://schemas.microsoft.com/office/drawing/2014/main" id="{E6EA5F76-6EF7-4B9E-A89F-F7762B239E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>
                <a:solidFill>
                  <a:schemeClr val="bg2"/>
                </a:solidFill>
              </a:rPr>
              <a:t>Gliederung</a:t>
            </a:r>
          </a:p>
        </p:txBody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94C1DDA2-A99D-4CE5-9F48-BB9CF389A2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ct val="20000"/>
              </a:spcBef>
              <a:buClr>
                <a:srgbClr val="B2B2B2"/>
              </a:buClr>
              <a:buFont typeface="Wingdings" charset="2"/>
              <a:buNone/>
              <a:defRPr/>
            </a:pPr>
            <a:r>
              <a:rPr lang="de-DE" b="1" dirty="0">
                <a:solidFill>
                  <a:srgbClr val="C0C0C0"/>
                </a:solidFill>
              </a:rPr>
              <a:t>Einleitung </a:t>
            </a:r>
            <a:br>
              <a:rPr lang="de-DE" b="1" dirty="0">
                <a:solidFill>
                  <a:srgbClr val="C0C0C0"/>
                </a:solidFill>
              </a:rPr>
            </a:br>
            <a:endParaRPr lang="de-DE" b="1" dirty="0">
              <a:solidFill>
                <a:srgbClr val="C0C0C0"/>
              </a:solidFill>
            </a:endParaRPr>
          </a:p>
          <a:p>
            <a:pPr marL="0" indent="0" eaLnBrk="1" hangingPunct="1">
              <a:spcBef>
                <a:spcPct val="20000"/>
              </a:spcBef>
              <a:buClr>
                <a:srgbClr val="B2B2B2"/>
              </a:buClr>
              <a:buFont typeface="Wingdings" charset="2"/>
              <a:buNone/>
              <a:defRPr/>
            </a:pPr>
            <a:r>
              <a:rPr lang="de-DE" b="1" dirty="0">
                <a:solidFill>
                  <a:srgbClr val="C0C0C0"/>
                </a:solidFill>
              </a:rPr>
              <a:t>Gliederungspunkt 2</a:t>
            </a:r>
          </a:p>
          <a:p>
            <a:pPr marL="457200" lvl="1" indent="0" eaLnBrk="1" hangingPunct="1">
              <a:spcBef>
                <a:spcPct val="20000"/>
              </a:spcBef>
              <a:buClr>
                <a:srgbClr val="B2B2B2"/>
              </a:buClr>
              <a:buFont typeface="Verdana" panose="020B0604030504040204" pitchFamily="34" charset="0"/>
              <a:buNone/>
              <a:defRPr/>
            </a:pPr>
            <a:r>
              <a:rPr lang="de-DE" dirty="0">
                <a:solidFill>
                  <a:srgbClr val="C0C0C0"/>
                </a:solidFill>
              </a:rPr>
              <a:t>Gliederungspunkt 2.1</a:t>
            </a:r>
          </a:p>
          <a:p>
            <a:pPr marL="457200" lvl="1" indent="0" eaLnBrk="1" hangingPunct="1">
              <a:spcBef>
                <a:spcPct val="20000"/>
              </a:spcBef>
              <a:buClr>
                <a:srgbClr val="B2B2B2"/>
              </a:buClr>
              <a:buFont typeface="Verdana" panose="020B0604030504040204" pitchFamily="34" charset="0"/>
              <a:buNone/>
              <a:defRPr/>
            </a:pPr>
            <a:r>
              <a:rPr lang="de-DE" dirty="0">
                <a:solidFill>
                  <a:srgbClr val="C0C0C0"/>
                </a:solidFill>
              </a:rPr>
              <a:t>Gliederungspunkt 2.2</a:t>
            </a:r>
            <a:br>
              <a:rPr lang="de-DE" dirty="0">
                <a:solidFill>
                  <a:srgbClr val="C0C0C0"/>
                </a:solidFill>
              </a:rPr>
            </a:br>
            <a:endParaRPr lang="de-DE" dirty="0">
              <a:solidFill>
                <a:srgbClr val="C0C0C0"/>
              </a:solidFill>
            </a:endParaRPr>
          </a:p>
          <a:p>
            <a:pPr marL="0" indent="0" eaLnBrk="1" hangingPunct="1">
              <a:spcBef>
                <a:spcPct val="20000"/>
              </a:spcBef>
              <a:buClr>
                <a:srgbClr val="B2B2B2"/>
              </a:buClr>
              <a:buFont typeface="Wingdings" charset="2"/>
              <a:buNone/>
              <a:defRPr/>
            </a:pPr>
            <a:r>
              <a:rPr lang="de-DE" b="1" dirty="0">
                <a:solidFill>
                  <a:srgbClr val="C0C0C0"/>
                </a:solidFill>
              </a:rPr>
              <a:t>Gliederungspunkt 3</a:t>
            </a:r>
          </a:p>
          <a:p>
            <a:pPr marL="457200" lvl="1" indent="0" eaLnBrk="1" hangingPunct="1">
              <a:spcBef>
                <a:spcPct val="20000"/>
              </a:spcBef>
              <a:buClr>
                <a:srgbClr val="B2B2B2"/>
              </a:buClr>
              <a:buFont typeface="Verdana" panose="020B0604030504040204" pitchFamily="34" charset="0"/>
              <a:buNone/>
              <a:defRPr/>
            </a:pPr>
            <a:r>
              <a:rPr lang="de-DE" dirty="0">
                <a:solidFill>
                  <a:srgbClr val="C0C0C0"/>
                </a:solidFill>
              </a:rPr>
              <a:t>Gliederungspunkt 3.1</a:t>
            </a:r>
          </a:p>
          <a:p>
            <a:pPr marL="457200" lvl="1" indent="0" eaLnBrk="1" hangingPunct="1">
              <a:spcBef>
                <a:spcPct val="20000"/>
              </a:spcBef>
              <a:buClr>
                <a:srgbClr val="B2B2B2"/>
              </a:buClr>
              <a:buFont typeface="Verdana" panose="020B0604030504040204" pitchFamily="34" charset="0"/>
              <a:buNone/>
              <a:defRPr/>
            </a:pPr>
            <a:r>
              <a:rPr lang="de-DE" dirty="0">
                <a:solidFill>
                  <a:srgbClr val="C0C0C0"/>
                </a:solidFill>
              </a:rPr>
              <a:t>Gliederungspunkt 3.2</a:t>
            </a:r>
            <a:br>
              <a:rPr lang="de-DE" dirty="0">
                <a:solidFill>
                  <a:srgbClr val="B2B2B2"/>
                </a:solidFill>
              </a:rPr>
            </a:br>
            <a:endParaRPr lang="de-DE" dirty="0">
              <a:solidFill>
                <a:srgbClr val="B2B2B2"/>
              </a:solidFill>
            </a:endParaRPr>
          </a:p>
          <a:p>
            <a:pPr marL="0" indent="0" eaLnBrk="1" hangingPunct="1">
              <a:spcBef>
                <a:spcPct val="20000"/>
              </a:spcBef>
              <a:buClr>
                <a:srgbClr val="0B2A51"/>
              </a:buClr>
              <a:buFont typeface="Wingdings" charset="2"/>
              <a:buNone/>
              <a:defRPr/>
            </a:pPr>
            <a:r>
              <a:rPr lang="de-DE" b="1" dirty="0">
                <a:solidFill>
                  <a:schemeClr val="tx1"/>
                </a:solidFill>
              </a:rPr>
              <a:t>Zusammenfassung</a:t>
            </a:r>
            <a:br>
              <a:rPr lang="de-DE" b="1" dirty="0">
                <a:solidFill>
                  <a:schemeClr val="tx1"/>
                </a:solidFill>
              </a:rPr>
            </a:br>
            <a:endParaRPr lang="de-DE" b="1" dirty="0">
              <a:solidFill>
                <a:schemeClr val="tx1"/>
              </a:solidFill>
            </a:endParaRPr>
          </a:p>
          <a:p>
            <a:pPr marL="0" indent="0" eaLnBrk="1" hangingPunct="1">
              <a:spcBef>
                <a:spcPct val="20000"/>
              </a:spcBef>
              <a:buClr>
                <a:srgbClr val="0B2A51"/>
              </a:buClr>
              <a:buFont typeface="Wingdings" charset="2"/>
              <a:buNone/>
              <a:defRPr/>
            </a:pPr>
            <a:r>
              <a:rPr lang="de-DE" b="1" dirty="0">
                <a:solidFill>
                  <a:schemeClr val="tx1"/>
                </a:solidFill>
              </a:rPr>
              <a:t>Ausblick</a:t>
            </a:r>
          </a:p>
          <a:p>
            <a:pPr eaLnBrk="1" hangingPunct="1">
              <a:buFont typeface="Wingdings" charset="2"/>
              <a:buChar char="§"/>
              <a:defRPr/>
            </a:pP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98C13B6-F5E2-F575-101C-765888409A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3708" y="6309320"/>
            <a:ext cx="5148572" cy="365125"/>
          </a:xfrm>
        </p:spPr>
        <p:txBody>
          <a:bodyPr/>
          <a:lstStyle/>
          <a:p>
            <a:r>
              <a:rPr lang="de-DE"/>
              <a:t>Thema des Vortrags</a:t>
            </a:r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TUD">
      <a:dk1>
        <a:srgbClr val="00305E"/>
      </a:dk1>
      <a:lt1>
        <a:srgbClr val="FFFFFF"/>
      </a:lt1>
      <a:dk2>
        <a:srgbClr val="00305E"/>
      </a:dk2>
      <a:lt2>
        <a:srgbClr val="727879"/>
      </a:lt2>
      <a:accent1>
        <a:srgbClr val="009EE0"/>
      </a:accent1>
      <a:accent2>
        <a:srgbClr val="006AB3"/>
      </a:accent2>
      <a:accent3>
        <a:srgbClr val="6AB023"/>
      </a:accent3>
      <a:accent4>
        <a:srgbClr val="007D40"/>
      </a:accent4>
      <a:accent5>
        <a:srgbClr val="93107E"/>
      </a:accent5>
      <a:accent6>
        <a:srgbClr val="54378A"/>
      </a:accent6>
      <a:hlink>
        <a:srgbClr val="009EE0"/>
      </a:hlink>
      <a:folHlink>
        <a:srgbClr val="006AB3"/>
      </a:folHlink>
    </a:clrScheme>
    <a:fontScheme name="Standard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0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Microsoft Sans Serif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0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Microsoft Sans Serif" pitchFamily="34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1190</Words>
  <Application>Microsoft Office PowerPoint</Application>
  <PresentationFormat>Bildschirmpräsentation (4:3)</PresentationFormat>
  <Paragraphs>144</Paragraphs>
  <Slides>12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Calibri</vt:lpstr>
      <vt:lpstr>Microsoft Sans Serif</vt:lpstr>
      <vt:lpstr>Times New Roman</vt:lpstr>
      <vt:lpstr>Verdana</vt:lpstr>
      <vt:lpstr>Wingdings</vt:lpstr>
      <vt:lpstr>Standarddesign</vt:lpstr>
      <vt:lpstr>Thema</vt:lpstr>
      <vt:lpstr>Gliederung</vt:lpstr>
      <vt:lpstr>Einleitung: Motivation</vt:lpstr>
      <vt:lpstr>Einleitung: Stand der Technik</vt:lpstr>
      <vt:lpstr>Gliederung</vt:lpstr>
      <vt:lpstr>Gliederungspunkt 2</vt:lpstr>
      <vt:lpstr>Gliederung</vt:lpstr>
      <vt:lpstr>Gliederungspunkt 3</vt:lpstr>
      <vt:lpstr>Gliederung</vt:lpstr>
      <vt:lpstr>Zusammenfassung</vt:lpstr>
      <vt:lpstr>Ausblick</vt:lpstr>
      <vt:lpstr>PowerPoint-Präsentation</vt:lpstr>
    </vt:vector>
  </TitlesOfParts>
  <Company>TUD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PowerPoint-Vorlage am IFTE</dc:title>
  <dc:creator>Lienig</dc:creator>
  <cp:lastModifiedBy>JL L</cp:lastModifiedBy>
  <cp:revision>160</cp:revision>
  <dcterms:created xsi:type="dcterms:W3CDTF">2008-03-27T09:15:00Z</dcterms:created>
  <dcterms:modified xsi:type="dcterms:W3CDTF">2023-09-27T13:42:54Z</dcterms:modified>
</cp:coreProperties>
</file>